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29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37.xml" ContentType="application/vnd.openxmlformats-officedocument.presentationml.slide+xml"/>
  <Override PartName="/ppt/notesSlides/notesSlide37.xml" ContentType="application/vnd.openxmlformats-officedocument.presentationml.notesSlide+xml"/>
  <Override PartName="/ppt/slides/slide38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39.xml" ContentType="application/vnd.openxmlformats-officedocument.presentationml.slide+xml"/>
  <Override PartName="/ppt/notesSlides/notesSlide39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40.xml" ContentType="application/vnd.openxmlformats-officedocument.presentationml.notesSlide+xml"/>
  <Override PartName="/ppt/slides/slide41.xml" ContentType="application/vnd.openxmlformats-officedocument.presentationml.slide+xml"/>
  <Override PartName="/ppt/notesSlides/notesSlide41.xml" ContentType="application/vnd.openxmlformats-officedocument.presentationml.notesSlide+xml"/>
  <Override PartName="/ppt/slides/slide42.xml" ContentType="application/vnd.openxmlformats-officedocument.presentationml.slide+xml"/>
  <Override PartName="/ppt/notesSlides/notesSlide42.xml" ContentType="application/vnd.openxmlformats-officedocument.presentationml.notesSlide+xml"/>
  <Override PartName="/ppt/slides/slide43.xml" ContentType="application/vnd.openxmlformats-officedocument.presentationml.slide+xml"/>
  <Override PartName="/ppt/notesSlides/notesSlide43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44.xml" ContentType="application/vnd.openxmlformats-officedocument.presentationml.notesSlide+xml"/>
  <Override PartName="/ppt/slides/slide45.xml" ContentType="application/vnd.openxmlformats-officedocument.presentationml.slide+xml"/>
  <Override PartName="/ppt/notesSlides/notesSlide45.xml" ContentType="application/vnd.openxmlformats-officedocument.presentationml.notesSlide+xml"/>
  <Override PartName="/ppt/slides/slide46.xml" ContentType="application/vnd.openxmlformats-officedocument.presentationml.slide+xml"/>
  <Override PartName="/ppt/notesSlides/notesSlide46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47.xml" ContentType="application/vnd.openxmlformats-officedocument.presentationml.notesSlide+xml"/>
  <Override PartName="/ppt/slides/slide48.xml" ContentType="application/vnd.openxmlformats-officedocument.presentationml.slide+xml"/>
  <Override PartName="/ppt/notesSlides/notesSlide48.xml" ContentType="application/vnd.openxmlformats-officedocument.presentationml.notesSlide+xml"/>
  <Override PartName="/ppt/slides/slide49.xml" ContentType="application/vnd.openxmlformats-officedocument.presentationml.slide+xml"/>
  <Override PartName="/ppt/notesSlides/notesSlide49.xml" ContentType="application/vnd.openxmlformats-officedocument.presentationml.notesSlide+xml"/>
  <Override PartName="/ppt/slides/slide50.xml" ContentType="application/vnd.openxmlformats-officedocument.presentationml.slide+xml"/>
  <Override PartName="/ppt/notesSlides/notesSlide50.xml" ContentType="application/vnd.openxmlformats-officedocument.presentationml.notesSlide+xml"/>
  <Override PartName="/ppt/slides/slide51.xml" ContentType="application/vnd.openxmlformats-officedocument.presentationml.slide+xml"/>
  <Override PartName="/ppt/notesSlides/notesSlide51.xml" ContentType="application/vnd.openxmlformats-officedocument.presentationml.notesSlide+xml"/>
  <Override PartName="/ppt/slides/slide52.xml" ContentType="application/vnd.openxmlformats-officedocument.presentationml.slide+xml"/>
  <Override PartName="/ppt/notesSlides/notesSlide52.xml" ContentType="application/vnd.openxmlformats-officedocument.presentationml.notesSlide+xml"/>
  <Override PartName="/ppt/slides/slide53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54.xml" ContentType="application/vnd.openxmlformats-officedocument.presentationml.slide+xml"/>
  <Override PartName="/ppt/notesSlides/notesSlide54.xml" ContentType="application/vnd.openxmlformats-officedocument.presentationml.notesSlide+xml"/>
  <Override PartName="/ppt/slides/slide55.xml" ContentType="application/vnd.openxmlformats-officedocument.presentationml.slide+xml"/>
  <Override PartName="/ppt/notesSlides/notesSlide55.xml" ContentType="application/vnd.openxmlformats-officedocument.presentationml.notesSlide+xml"/>
  <Override PartName="/ppt/slides/slide56.xml" ContentType="application/vnd.openxmlformats-officedocument.presentationml.slide+xml"/>
  <Override PartName="/ppt/notesSlides/notesSlide56.xml" ContentType="application/vnd.openxmlformats-officedocument.presentationml.notesSlide+xml"/>
  <Override PartName="/ppt/slides/slide57.xml" ContentType="application/vnd.openxmlformats-officedocument.presentationml.slide+xml"/>
  <Override PartName="/ppt/notesSlides/notesSlide57.xml" ContentType="application/vnd.openxmlformats-officedocument.presentationml.notesSlide+xml"/>
  <Override PartName="/ppt/slides/slide58.xml" ContentType="application/vnd.openxmlformats-officedocument.presentationml.slide+xml"/>
  <Override PartName="/ppt/notesSlides/notesSlide58.xml" ContentType="application/vnd.openxmlformats-officedocument.presentationml.notesSlide+xml"/>
  <Override PartName="/ppt/slides/slide59.xml" ContentType="application/vnd.openxmlformats-officedocument.presentationml.slide+xml"/>
  <Override PartName="/ppt/notesSlides/notesSlide59.xml" ContentType="application/vnd.openxmlformats-officedocument.presentationml.notesSlide+xml"/>
  <Override PartName="/ppt/slides/slide60.xml" ContentType="application/vnd.openxmlformats-officedocument.presentationml.slide+xml"/>
  <Override PartName="/ppt/notesSlides/notesSlide60.xml" ContentType="application/vnd.openxmlformats-officedocument.presentationml.notesSlide+xml"/>
  <Override PartName="/ppt/slides/slide61.xml" ContentType="application/vnd.openxmlformats-officedocument.presentationml.slide+xml"/>
  <Override PartName="/ppt/notesSlides/notesSlide61.xml" ContentType="application/vnd.openxmlformats-officedocument.presentationml.notesSlide+xml"/>
  <Override PartName="/ppt/slides/slide62.xml" ContentType="application/vnd.openxmlformats-officedocument.presentationml.slide+xml"/>
  <Override PartName="/ppt/notesSlides/notesSlide62.xml" ContentType="application/vnd.openxmlformats-officedocument.presentationml.notesSlide+xml"/>
  <Override PartName="/ppt/slides/slide63.xml" ContentType="application/vnd.openxmlformats-officedocument.presentationml.slide+xml"/>
  <Override PartName="/ppt/notesSlides/notesSlide63.xml" ContentType="application/vnd.openxmlformats-officedocument.presentationml.notesSlide+xml"/>
  <Override PartName="/ppt/slides/slide64.xml" ContentType="application/vnd.openxmlformats-officedocument.presentationml.slide+xml"/>
  <Override PartName="/ppt/notesSlides/notesSlide64.xml" ContentType="application/vnd.openxmlformats-officedocument.presentationml.notesSlide+xml"/>
  <Override PartName="/ppt/slides/slide65.xml" ContentType="application/vnd.openxmlformats-officedocument.presentationml.slide+xml"/>
  <Override PartName="/ppt/notesSlides/notesSlide65.xml" ContentType="application/vnd.openxmlformats-officedocument.presentationml.notesSlide+xml"/>
  <Override PartName="/ppt/slides/slide66.xml" ContentType="application/vnd.openxmlformats-officedocument.presentationml.slide+xml"/>
  <Override PartName="/ppt/notesSlides/notesSlide66.xml" ContentType="application/vnd.openxmlformats-officedocument.presentationml.notesSlide+xml"/>
  <Override PartName="/ppt/slides/slide67.xml" ContentType="application/vnd.openxmlformats-officedocument.presentationml.slide+xml"/>
  <Override PartName="/ppt/notesSlides/notesSlide67.xml" ContentType="application/vnd.openxmlformats-officedocument.presentationml.notesSlide+xml"/>
  <Override PartName="/ppt/slides/slide68.xml" ContentType="application/vnd.openxmlformats-officedocument.presentationml.slide+xml"/>
  <Override PartName="/ppt/notesSlides/notesSlide68.xml" ContentType="application/vnd.openxmlformats-officedocument.presentationml.notesSlide+xml"/>
  <Override PartName="/ppt/slides/slide69.xml" ContentType="application/vnd.openxmlformats-officedocument.presentationml.slide+xml"/>
  <Override PartName="/ppt/notesSlides/notesSlide69.xml" ContentType="application/vnd.openxmlformats-officedocument.presentationml.notesSlide+xml"/>
  <Override PartName="/ppt/slides/slide70.xml" ContentType="application/vnd.openxmlformats-officedocument.presentationml.slide+xml"/>
  <Override PartName="/ppt/notesSlides/notesSlide70.xml" ContentType="application/vnd.openxmlformats-officedocument.presentationml.notesSlide+xml"/>
  <Override PartName="/ppt/slides/slide71.xml" ContentType="application/vnd.openxmlformats-officedocument.presentationml.slide+xml"/>
  <Override PartName="/ppt/notesSlides/notesSlide71.xml" ContentType="application/vnd.openxmlformats-officedocument.presentationml.notesSlide+xml"/>
  <Override PartName="/ppt/slides/slide72.xml" ContentType="application/vnd.openxmlformats-officedocument.presentationml.slide+xml"/>
  <Override PartName="/ppt/notesSlides/notesSlide72.xml" ContentType="application/vnd.openxmlformats-officedocument.presentationml.notesSlide+xml"/>
  <Override PartName="/ppt/slides/slide73.xml" ContentType="application/vnd.openxmlformats-officedocument.presentationml.slide+xml"/>
  <Override PartName="/ppt/notesSlides/notesSlide73.xml" ContentType="application/vnd.openxmlformats-officedocument.presentationml.notesSlide+xml"/>
  <Override PartName="/ppt/slides/slide74.xml" ContentType="application/vnd.openxmlformats-officedocument.presentationml.slide+xml"/>
  <Override PartName="/ppt/notesSlides/notesSlide74.xml" ContentType="application/vnd.openxmlformats-officedocument.presentationml.notesSlide+xml"/>
  <Override PartName="/ppt/slides/slide75.xml" ContentType="application/vnd.openxmlformats-officedocument.presentationml.slide+xml"/>
  <Override PartName="/ppt/notesSlides/notesSlide75.xml" ContentType="application/vnd.openxmlformats-officedocument.presentationml.notesSlide+xml"/>
  <Override PartName="/ppt/slides/slide76.xml" ContentType="application/vnd.openxmlformats-officedocument.presentationml.slide+xml"/>
  <Override PartName="/ppt/notesSlides/notesSlide76.xml" ContentType="application/vnd.openxmlformats-officedocument.presentationml.notesSlide+xml"/>
  <Override PartName="/ppt/slides/slide77.xml" ContentType="application/vnd.openxmlformats-officedocument.presentationml.slide+xml"/>
  <Override PartName="/ppt/notesSlides/notesSlide77.xml" ContentType="application/vnd.openxmlformats-officedocument.presentationml.notesSlide+xml"/>
  <Override PartName="/ppt/slides/slide78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79.xml" ContentType="application/vnd.openxmlformats-officedocument.presentationml.notesSlide+xml"/>
  <Override PartName="/ppt/slides/slide80.xml" ContentType="application/vnd.openxmlformats-officedocument.presentationml.slide+xml"/>
  <Override PartName="/ppt/notesSlides/notesSlide80.xml" ContentType="application/vnd.openxmlformats-officedocument.presentationml.notesSlide+xml"/>
  <Override PartName="/ppt/slides/slide81.xml" ContentType="application/vnd.openxmlformats-officedocument.presentationml.slide+xml"/>
  <Override PartName="/ppt/notesSlides/notesSlide81.xml" ContentType="application/vnd.openxmlformats-officedocument.presentationml.notesSlide+xml"/>
  <Override PartName="/ppt/slides/slide82.xml" ContentType="application/vnd.openxmlformats-officedocument.presentationml.slide+xml"/>
  <Override PartName="/ppt/notesSlides/notesSlide82.xml" ContentType="application/vnd.openxmlformats-officedocument.presentationml.notesSlide+xml"/>
  <Override PartName="/ppt/slides/slide83.xml" ContentType="application/vnd.openxmlformats-officedocument.presentationml.slide+xml"/>
  <Override PartName="/ppt/notesSlides/notesSlide83.xml" ContentType="application/vnd.openxmlformats-officedocument.presentationml.notesSlide+xml"/>
  <Override PartName="/ppt/slides/slide84.xml" ContentType="application/vnd.openxmlformats-officedocument.presentationml.slide+xml"/>
  <Override PartName="/ppt/notesSlides/notesSlide84.xml" ContentType="application/vnd.openxmlformats-officedocument.presentationml.notesSlide+xml"/>
  <Override PartName="/ppt/slides/slide85.xml" ContentType="application/vnd.openxmlformats-officedocument.presentationml.slide+xml"/>
  <Override PartName="/ppt/notesSlides/notesSlide85.xml" ContentType="application/vnd.openxmlformats-officedocument.presentationml.notesSlide+xml"/>
  <Override PartName="/ppt/slides/slide86.xml" ContentType="application/vnd.openxmlformats-officedocument.presentationml.slide+xml"/>
  <Override PartName="/ppt/notesSlides/notesSlide86.xml" ContentType="application/vnd.openxmlformats-officedocument.presentationml.notesSlide+xml"/>
  <Override PartName="/ppt/slides/slide87.xml" ContentType="application/vnd.openxmlformats-officedocument.presentationml.slide+xml"/>
  <Override PartName="/ppt/notesSlides/notesSlide87.xml" ContentType="application/vnd.openxmlformats-officedocument.presentationml.notesSlide+xml"/>
  <Override PartName="/ppt/slides/slide88.xml" ContentType="application/vnd.openxmlformats-officedocument.presentationml.slide+xml"/>
  <Override PartName="/ppt/notesSlides/notesSlide88.xml" ContentType="application/vnd.openxmlformats-officedocument.presentationml.notesSlide+xml"/>
  <Override PartName="/ppt/slides/slide89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90.xml" ContentType="application/vnd.openxmlformats-officedocument.presentationml.slide+xml"/>
  <Override PartName="/ppt/notesSlides/notesSlide90.xml" ContentType="application/vnd.openxmlformats-officedocument.presentationml.notesSlide+xml"/>
  <Override PartName="/ppt/slides/slide91.xml" ContentType="application/vnd.openxmlformats-officedocument.presentationml.slide+xml"/>
  <Override PartName="/ppt/notesSlides/notesSlide91.xml" ContentType="application/vnd.openxmlformats-officedocument.presentationml.notesSlide+xml"/>
  <Override PartName="/ppt/slides/slide92.xml" ContentType="application/vnd.openxmlformats-officedocument.presentationml.slide+xml"/>
  <Override PartName="/ppt/notesSlides/notesSlide92.xml" ContentType="application/vnd.openxmlformats-officedocument.presentationml.notesSlide+xml"/>
  <Override PartName="/ppt/slides/slide93.xml" ContentType="application/vnd.openxmlformats-officedocument.presentationml.slide+xml"/>
  <Override PartName="/ppt/notesSlides/notesSlide93.xml" ContentType="application/vnd.openxmlformats-officedocument.presentationml.notesSlide+xml"/>
  <Override PartName="/ppt/slides/slide94.xml" ContentType="application/vnd.openxmlformats-officedocument.presentationml.slide+xml"/>
  <Override PartName="/ppt/notesSlides/notesSlide94.xml" ContentType="application/vnd.openxmlformats-officedocument.presentationml.notesSlide+xml"/>
  <Override PartName="/ppt/slides/slide95.xml" ContentType="application/vnd.openxmlformats-officedocument.presentationml.slide+xml"/>
  <Override PartName="/ppt/notesSlides/notesSlide95.xml" ContentType="application/vnd.openxmlformats-officedocument.presentationml.notesSlide+xml"/>
  <Override PartName="/ppt/slides/slide96.xml" ContentType="application/vnd.openxmlformats-officedocument.presentationml.slide+xml"/>
  <Override PartName="/ppt/notesSlides/notesSlide96.xml" ContentType="application/vnd.openxmlformats-officedocument.presentationml.notesSlide+xml"/>
  <Override PartName="/ppt/slides/slide97.xml" ContentType="application/vnd.openxmlformats-officedocument.presentationml.slide+xml"/>
  <Override PartName="/ppt/notesSlides/notesSlide97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98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99.xml" ContentType="application/vnd.openxmlformats-officedocument.presentationml.notesSlide+xml"/>
  <Override PartName="/ppt/slides/slide100.xml" ContentType="application/vnd.openxmlformats-officedocument.presentationml.slide+xml"/>
  <Override PartName="/ppt/notesSlides/notesSlide100.xml" ContentType="application/vnd.openxmlformats-officedocument.presentationml.notesSlide+xml"/>
  <Override PartName="/ppt/slides/slide101.xml" ContentType="application/vnd.openxmlformats-officedocument.presentationml.slide+xml"/>
  <Override PartName="/ppt/notesSlides/notesSlide101.xml" ContentType="application/vnd.openxmlformats-officedocument.presentationml.notesSlide+xml"/>
  <Override PartName="/ppt/slides/slide102.xml" ContentType="application/vnd.openxmlformats-officedocument.presentationml.slide+xml"/>
  <Override PartName="/ppt/notesSlides/notesSlide102.xml" ContentType="application/vnd.openxmlformats-officedocument.presentationml.notesSlide+xml"/>
  <Override PartName="/ppt/slides/slide103.xml" ContentType="application/vnd.openxmlformats-officedocument.presentationml.slide+xml"/>
  <Override PartName="/ppt/notesSlides/notesSlide103.xml" ContentType="application/vnd.openxmlformats-officedocument.presentationml.notesSlide+xml"/>
  <Override PartName="/ppt/slides/slide104.xml" ContentType="application/vnd.openxmlformats-officedocument.presentationml.slide+xml"/>
  <Override PartName="/ppt/notesSlides/notesSlide104.xml" ContentType="application/vnd.openxmlformats-officedocument.presentationml.notesSlide+xml"/>
  <Override PartName="/ppt/slides/slide105.xml" ContentType="application/vnd.openxmlformats-officedocument.presentationml.slide+xml"/>
  <Override PartName="/ppt/notesSlides/notesSlide105.xml" ContentType="application/vnd.openxmlformats-officedocument.presentationml.notesSlide+xml"/>
  <Override PartName="/ppt/slides/slide106.xml" ContentType="application/vnd.openxmlformats-officedocument.presentationml.slide+xml"/>
  <Override PartName="/ppt/notesSlides/notesSlide106.xml" ContentType="application/vnd.openxmlformats-officedocument.presentationml.notesSlide+xml"/>
  <Override PartName="/ppt/slides/slide107.xml" ContentType="application/vnd.openxmlformats-officedocument.presentationml.slide+xml"/>
  <Override PartName="/ppt/notesSlides/notesSlide107.xml" ContentType="application/vnd.openxmlformats-officedocument.presentationml.notesSlide+xml"/>
  <Override PartName="/ppt/slides/slide108.xml" ContentType="application/vnd.openxmlformats-officedocument.presentationml.slide+xml"/>
  <Override PartName="/ppt/notesSlides/notesSlide108.xml" ContentType="application/vnd.openxmlformats-officedocument.presentationml.notesSlide+xml"/>
  <Override PartName="/ppt/slides/slide109.xml" ContentType="application/vnd.openxmlformats-officedocument.presentationml.slide+xml"/>
  <Override PartName="/ppt/notesSlides/notesSlide109.xml" ContentType="application/vnd.openxmlformats-officedocument.presentationml.notesSlide+xml"/>
  <Override PartName="/ppt/slides/slide110.xml" ContentType="application/vnd.openxmlformats-officedocument.presentationml.slide+xml"/>
  <Override PartName="/ppt/notesSlides/notesSlide110.xml" ContentType="application/vnd.openxmlformats-officedocument.presentationml.notesSlide+xml"/>
  <Override PartName="/ppt/slides/slide111.xml" ContentType="application/vnd.openxmlformats-officedocument.presentationml.slide+xml"/>
  <Override PartName="/ppt/notesSlides/notesSlide111.xml" ContentType="application/vnd.openxmlformats-officedocument.presentationml.notesSlide+xml"/>
  <Override PartName="/ppt/slides/slide112.xml" ContentType="application/vnd.openxmlformats-officedocument.presentationml.slide+xml"/>
  <Override PartName="/ppt/notesSlides/notesSlide112.xml" ContentType="application/vnd.openxmlformats-officedocument.presentationml.notesSlide+xml"/>
  <Override PartName="/ppt/slides/slide113.xml" ContentType="application/vnd.openxmlformats-officedocument.presentationml.slide+xml"/>
  <Override PartName="/ppt/notesSlides/notesSlide113.xml" ContentType="application/vnd.openxmlformats-officedocument.presentationml.notesSlide+xml"/>
  <Override PartName="/ppt/slides/slide114.xml" ContentType="application/vnd.openxmlformats-officedocument.presentationml.slide+xml"/>
  <Override PartName="/ppt/notesSlides/notesSlide114.xml" ContentType="application/vnd.openxmlformats-officedocument.presentationml.notesSlide+xml"/>
  <Override PartName="/ppt/slides/slide115.xml" ContentType="application/vnd.openxmlformats-officedocument.presentationml.slide+xml"/>
  <Override PartName="/ppt/notesSlides/notesSlide115.xml" ContentType="application/vnd.openxmlformats-officedocument.presentationml.notesSlide+xml"/>
  <Override PartName="/ppt/slides/slide116.xml" ContentType="application/vnd.openxmlformats-officedocument.presentationml.slide+xml"/>
  <Override PartName="/ppt/notesSlides/notesSlide116.xml" ContentType="application/vnd.openxmlformats-officedocument.presentationml.notesSlide+xml"/>
  <Override PartName="/ppt/slides/slide117.xml" ContentType="application/vnd.openxmlformats-officedocument.presentationml.slide+xml"/>
  <Override PartName="/ppt/notesSlides/notesSlide117.xml" ContentType="application/vnd.openxmlformats-officedocument.presentationml.notesSlide+xml"/>
  <Override PartName="/ppt/slides/slide118.xml" ContentType="application/vnd.openxmlformats-officedocument.presentationml.slide+xml"/>
  <Override PartName="/ppt/notesSlides/notesSlide118.xml" ContentType="application/vnd.openxmlformats-officedocument.presentationml.notesSlide+xml"/>
  <Override PartName="/ppt/slides/slide119.xml" ContentType="application/vnd.openxmlformats-officedocument.presentationml.slide+xml"/>
  <Override PartName="/ppt/notesSlides/notesSlide119.xml" ContentType="application/vnd.openxmlformats-officedocument.presentationml.notesSlide+xml"/>
  <Override PartName="/ppt/slides/slide120.xml" ContentType="application/vnd.openxmlformats-officedocument.presentationml.slide+xml"/>
  <Override PartName="/ppt/notesSlides/notesSlide120.xml" ContentType="application/vnd.openxmlformats-officedocument.presentationml.notesSlide+xml"/>
  <Override PartName="/ppt/slides/slide121.xml" ContentType="application/vnd.openxmlformats-officedocument.presentationml.slide+xml"/>
  <Override PartName="/ppt/notesSlides/notesSlide121.xml" ContentType="application/vnd.openxmlformats-officedocument.presentationml.notesSlide+xml"/>
  <Override PartName="/ppt/slides/slide122.xml" ContentType="application/vnd.openxmlformats-officedocument.presentationml.slide+xml"/>
  <Override PartName="/ppt/notesSlides/notesSlide122.xml" ContentType="application/vnd.openxmlformats-officedocument.presentationml.notesSlide+xml"/>
  <Override PartName="/ppt/slides/slide123.xml" ContentType="application/vnd.openxmlformats-officedocument.presentationml.slide+xml"/>
  <Override PartName="/ppt/notesSlides/notesSlide123.xml" ContentType="application/vnd.openxmlformats-officedocument.presentationml.notesSlide+xml"/>
  <Override PartName="/ppt/slides/slide124.xml" ContentType="application/vnd.openxmlformats-officedocument.presentationml.slide+xml"/>
  <Override PartName="/ppt/notesSlides/notesSlide124.xml" ContentType="application/vnd.openxmlformats-officedocument.presentationml.notesSlide+xml"/>
  <Override PartName="/ppt/slides/slide125.xml" ContentType="application/vnd.openxmlformats-officedocument.presentationml.slide+xml"/>
  <Override PartName="/ppt/notesSlides/notesSlide125.xml" ContentType="application/vnd.openxmlformats-officedocument.presentationml.notesSlide+xml"/>
  <Override PartName="/ppt/slides/slide126.xml" ContentType="application/vnd.openxmlformats-officedocument.presentationml.slide+xml"/>
  <Override PartName="/ppt/notesSlides/notesSlide126.xml" ContentType="application/vnd.openxmlformats-officedocument.presentationml.notesSlide+xml"/>
  <Override PartName="/ppt/slides/slide127.xml" ContentType="application/vnd.openxmlformats-officedocument.presentationml.slide+xml"/>
  <Override PartName="/ppt/notesSlides/notesSlide127.xml" ContentType="application/vnd.openxmlformats-officedocument.presentationml.notesSlide+xml"/>
  <Override PartName="/ppt/slides/slide128.xml" ContentType="application/vnd.openxmlformats-officedocument.presentationml.slide+xml"/>
  <Override PartName="/ppt/notesSlides/notesSlide128.xml" ContentType="application/vnd.openxmlformats-officedocument.presentationml.notesSlide+xml"/>
  <Override PartName="/ppt/slides/slide129.xml" ContentType="application/vnd.openxmlformats-officedocument.presentationml.slide+xml"/>
  <Override PartName="/ppt/notesSlides/notesSlide129.xml" ContentType="application/vnd.openxmlformats-officedocument.presentationml.notesSlide+xml"/>
  <Override PartName="/ppt/slides/slide130.xml" ContentType="application/vnd.openxmlformats-officedocument.presentationml.slide+xml"/>
  <Override PartName="/ppt/notesSlides/notesSlide130.xml" ContentType="application/vnd.openxmlformats-officedocument.presentationml.notesSlide+xml"/>
  <Override PartName="/ppt/slides/slide131.xml" ContentType="application/vnd.openxmlformats-officedocument.presentationml.slide+xml"/>
  <Override PartName="/ppt/notesSlides/notesSlide131.xml" ContentType="application/vnd.openxmlformats-officedocument.presentationml.notesSlide+xml"/>
  <Override PartName="/ppt/slides/slide132.xml" ContentType="application/vnd.openxmlformats-officedocument.presentationml.slide+xml"/>
  <Override PartName="/ppt/notesSlides/notesSlide132.xml" ContentType="application/vnd.openxmlformats-officedocument.presentationml.notesSlide+xml"/>
  <Override PartName="/ppt/slides/slide133.xml" ContentType="application/vnd.openxmlformats-officedocument.presentationml.slide+xml"/>
  <Override PartName="/ppt/notesSlides/notesSlide133.xml" ContentType="application/vnd.openxmlformats-officedocument.presentationml.notesSlide+xml"/>
  <Override PartName="/ppt/slides/slide134.xml" ContentType="application/vnd.openxmlformats-officedocument.presentationml.slide+xml"/>
  <Override PartName="/ppt/notesSlides/notesSlide134.xml" ContentType="application/vnd.openxmlformats-officedocument.presentationml.notesSlide+xml"/>
  <Override PartName="/ppt/slides/slide135.xml" ContentType="application/vnd.openxmlformats-officedocument.presentationml.slide+xml"/>
  <Override PartName="/ppt/notesSlides/notesSlide135.xml" ContentType="application/vnd.openxmlformats-officedocument.presentationml.notesSlide+xml"/>
  <Override PartName="/ppt/slides/slide136.xml" ContentType="application/vnd.openxmlformats-officedocument.presentationml.slide+xml"/>
  <Override PartName="/ppt/notesSlides/notesSlide136.xml" ContentType="application/vnd.openxmlformats-officedocument.presentationml.notesSlide+xml"/>
  <Override PartName="/ppt/slides/slide137.xml" ContentType="application/vnd.openxmlformats-officedocument.presentationml.slide+xml"/>
  <Override PartName="/ppt/notesSlides/notesSlide137.xml" ContentType="application/vnd.openxmlformats-officedocument.presentationml.notesSlide+xml"/>
  <Override PartName="/ppt/slides/slide138.xml" ContentType="application/vnd.openxmlformats-officedocument.presentationml.slide+xml"/>
  <Override PartName="/ppt/notesSlides/notesSlide138.xml" ContentType="application/vnd.openxmlformats-officedocument.presentationml.notesSlide+xml"/>
  <Override PartName="/ppt/slides/slide139.xml" ContentType="application/vnd.openxmlformats-officedocument.presentationml.slide+xml"/>
  <Override PartName="/ppt/notesSlides/notesSlide139.xml" ContentType="application/vnd.openxmlformats-officedocument.presentationml.notesSlide+xml"/>
  <Override PartName="/ppt/slides/slide140.xml" ContentType="application/vnd.openxmlformats-officedocument.presentationml.slide+xml"/>
  <Override PartName="/ppt/notesSlides/notesSlide140.xml" ContentType="application/vnd.openxmlformats-officedocument.presentationml.notesSlide+xml"/>
  <Override PartName="/ppt/slides/slide141.xml" ContentType="application/vnd.openxmlformats-officedocument.presentationml.slide+xml"/>
  <Override PartName="/ppt/notesSlides/notesSlide141.xml" ContentType="application/vnd.openxmlformats-officedocument.presentationml.notesSlide+xml"/>
  <Override PartName="/ppt/slides/slide142.xml" ContentType="application/vnd.openxmlformats-officedocument.presentationml.slide+xml"/>
  <Override PartName="/ppt/notesSlides/notesSlide142.xml" ContentType="application/vnd.openxmlformats-officedocument.presentationml.notesSlide+xml"/>
  <Override PartName="/ppt/slides/slide143.xml" ContentType="application/vnd.openxmlformats-officedocument.presentationml.slide+xml"/>
  <Override PartName="/ppt/notesSlides/notesSlide143.xml" ContentType="application/vnd.openxmlformats-officedocument.presentationml.notesSlide+xml"/>
  <Override PartName="/ppt/slides/slide144.xml" ContentType="application/vnd.openxmlformats-officedocument.presentationml.slide+xml"/>
  <Override PartName="/ppt/notesSlides/notesSlide144.xml" ContentType="application/vnd.openxmlformats-officedocument.presentationml.notesSlide+xml"/>
  <Override PartName="/ppt/slides/slide145.xml" ContentType="application/vnd.openxmlformats-officedocument.presentationml.slide+xml"/>
  <Override PartName="/ppt/notesSlides/notesSlide145.xml" ContentType="application/vnd.openxmlformats-officedocument.presentationml.notesSlide+xml"/>
  <Override PartName="/ppt/slides/slide146.xml" ContentType="application/vnd.openxmlformats-officedocument.presentationml.slide+xml"/>
  <Override PartName="/ppt/notesSlides/notesSlide146.xml" ContentType="application/vnd.openxmlformats-officedocument.presentationml.notesSlide+xml"/>
  <Override PartName="/ppt/slides/slide147.xml" ContentType="application/vnd.openxmlformats-officedocument.presentationml.slide+xml"/>
  <Override PartName="/ppt/notesSlides/notesSlide147.xml" ContentType="application/vnd.openxmlformats-officedocument.presentationml.notesSlide+xml"/>
  <Override PartName="/ppt/slides/slide148.xml" ContentType="application/vnd.openxmlformats-officedocument.presentationml.slide+xml"/>
  <Override PartName="/ppt/notesSlides/notesSlide148.xml" ContentType="application/vnd.openxmlformats-officedocument.presentationml.notesSlide+xml"/>
  <Override PartName="/ppt/slides/slide149.xml" ContentType="application/vnd.openxmlformats-officedocument.presentationml.slide+xml"/>
  <Override PartName="/ppt/notesSlides/notesSlide149.xml" ContentType="application/vnd.openxmlformats-officedocument.presentationml.notesSlide+xml"/>
  <Override PartName="/ppt/slides/slide150.xml" ContentType="application/vnd.openxmlformats-officedocument.presentationml.slide+xml"/>
  <Override PartName="/ppt/notesSlides/notesSlide150.xml" ContentType="application/vnd.openxmlformats-officedocument.presentationml.notesSlide+xml"/>
  <Override PartName="/ppt/slides/slide151.xml" ContentType="application/vnd.openxmlformats-officedocument.presentationml.slide+xml"/>
  <Override PartName="/ppt/notesSlides/notesSlide151.xml" ContentType="application/vnd.openxmlformats-officedocument.presentationml.notesSlide+xml"/>
  <Override PartName="/ppt/slides/slide152.xml" ContentType="application/vnd.openxmlformats-officedocument.presentationml.slide+xml"/>
  <Override PartName="/ppt/notesSlides/notesSlide152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  <p:sldId id="365" r:id="rId115"/>
    <p:sldId id="366" r:id="rId116"/>
    <p:sldId id="367" r:id="rId117"/>
    <p:sldId id="368" r:id="rId118"/>
    <p:sldId id="369" r:id="rId119"/>
    <p:sldId id="370" r:id="rId120"/>
    <p:sldId id="371" r:id="rId121"/>
    <p:sldId id="372" r:id="rId122"/>
    <p:sldId id="373" r:id="rId123"/>
    <p:sldId id="374" r:id="rId124"/>
    <p:sldId id="375" r:id="rId125"/>
    <p:sldId id="376" r:id="rId126"/>
    <p:sldId id="377" r:id="rId127"/>
    <p:sldId id="378" r:id="rId128"/>
    <p:sldId id="379" r:id="rId129"/>
    <p:sldId id="380" r:id="rId130"/>
    <p:sldId id="381" r:id="rId131"/>
    <p:sldId id="382" r:id="rId132"/>
    <p:sldId id="383" r:id="rId133"/>
    <p:sldId id="384" r:id="rId134"/>
    <p:sldId id="385" r:id="rId135"/>
    <p:sldId id="386" r:id="rId136"/>
    <p:sldId id="387" r:id="rId137"/>
    <p:sldId id="388" r:id="rId138"/>
    <p:sldId id="389" r:id="rId139"/>
    <p:sldId id="390" r:id="rId140"/>
    <p:sldId id="391" r:id="rId141"/>
    <p:sldId id="392" r:id="rId142"/>
    <p:sldId id="393" r:id="rId143"/>
    <p:sldId id="394" r:id="rId144"/>
    <p:sldId id="395" r:id="rId145"/>
    <p:sldId id="396" r:id="rId146"/>
    <p:sldId id="397" r:id="rId147"/>
    <p:sldId id="398" r:id="rId148"/>
    <p:sldId id="399" r:id="rId149"/>
    <p:sldId id="400" r:id="rId150"/>
    <p:sldId id="401" r:id="rId151"/>
    <p:sldId id="402" r:id="rId152"/>
    <p:sldId id="403" r:id="rId153"/>
    <p:sldId id="404" r:id="rId154"/>
    <p:sldId id="405" r:id="rId155"/>
    <p:sldId id="406" r:id="rId156"/>
    <p:sldId id="407" r:id="rId157"/>
  </p:sldIdLst>
  <p:sldSz cx="4610100" cy="3460750"/>
  <p:notesSz cx="4610100" cy="34607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8" Type="http://schemas.openxmlformats.org/officeDocument/2006/relationships/slide" Target="slides/slide93.xml"/><Relationship Id="rId99" Type="http://schemas.openxmlformats.org/officeDocument/2006/relationships/slide" Target="slides/slide94.xml"/><Relationship Id="rId100" Type="http://schemas.openxmlformats.org/officeDocument/2006/relationships/slide" Target="slides/slide95.xml"/><Relationship Id="rId101" Type="http://schemas.openxmlformats.org/officeDocument/2006/relationships/slide" Target="slides/slide96.xml"/><Relationship Id="rId102" Type="http://schemas.openxmlformats.org/officeDocument/2006/relationships/slide" Target="slides/slide97.xml"/><Relationship Id="rId103" Type="http://schemas.openxmlformats.org/officeDocument/2006/relationships/slide" Target="slides/slide98.xml"/><Relationship Id="rId104" Type="http://schemas.openxmlformats.org/officeDocument/2006/relationships/slide" Target="slides/slide99.xml"/><Relationship Id="rId105" Type="http://schemas.openxmlformats.org/officeDocument/2006/relationships/slide" Target="slides/slide100.xml"/><Relationship Id="rId106" Type="http://schemas.openxmlformats.org/officeDocument/2006/relationships/slide" Target="slides/slide101.xml"/><Relationship Id="rId107" Type="http://schemas.openxmlformats.org/officeDocument/2006/relationships/slide" Target="slides/slide102.xml"/><Relationship Id="rId108" Type="http://schemas.openxmlformats.org/officeDocument/2006/relationships/slide" Target="slides/slide103.xml"/><Relationship Id="rId109" Type="http://schemas.openxmlformats.org/officeDocument/2006/relationships/slide" Target="slides/slide104.xml"/><Relationship Id="rId110" Type="http://schemas.openxmlformats.org/officeDocument/2006/relationships/slide" Target="slides/slide105.xml"/><Relationship Id="rId111" Type="http://schemas.openxmlformats.org/officeDocument/2006/relationships/slide" Target="slides/slide106.xml"/><Relationship Id="rId112" Type="http://schemas.openxmlformats.org/officeDocument/2006/relationships/slide" Target="slides/slide107.xml"/><Relationship Id="rId113" Type="http://schemas.openxmlformats.org/officeDocument/2006/relationships/slide" Target="slides/slide108.xml"/><Relationship Id="rId114" Type="http://schemas.openxmlformats.org/officeDocument/2006/relationships/slide" Target="slides/slide109.xml"/><Relationship Id="rId115" Type="http://schemas.openxmlformats.org/officeDocument/2006/relationships/slide" Target="slides/slide110.xml"/><Relationship Id="rId116" Type="http://schemas.openxmlformats.org/officeDocument/2006/relationships/slide" Target="slides/slide111.xml"/><Relationship Id="rId117" Type="http://schemas.openxmlformats.org/officeDocument/2006/relationships/slide" Target="slides/slide112.xml"/><Relationship Id="rId118" Type="http://schemas.openxmlformats.org/officeDocument/2006/relationships/slide" Target="slides/slide113.xml"/><Relationship Id="rId119" Type="http://schemas.openxmlformats.org/officeDocument/2006/relationships/slide" Target="slides/slide114.xml"/><Relationship Id="rId120" Type="http://schemas.openxmlformats.org/officeDocument/2006/relationships/slide" Target="slides/slide115.xml"/><Relationship Id="rId121" Type="http://schemas.openxmlformats.org/officeDocument/2006/relationships/slide" Target="slides/slide116.xml"/><Relationship Id="rId122" Type="http://schemas.openxmlformats.org/officeDocument/2006/relationships/slide" Target="slides/slide117.xml"/><Relationship Id="rId123" Type="http://schemas.openxmlformats.org/officeDocument/2006/relationships/slide" Target="slides/slide118.xml"/><Relationship Id="rId124" Type="http://schemas.openxmlformats.org/officeDocument/2006/relationships/slide" Target="slides/slide119.xml"/><Relationship Id="rId125" Type="http://schemas.openxmlformats.org/officeDocument/2006/relationships/slide" Target="slides/slide120.xml"/><Relationship Id="rId126" Type="http://schemas.openxmlformats.org/officeDocument/2006/relationships/slide" Target="slides/slide121.xml"/><Relationship Id="rId127" Type="http://schemas.openxmlformats.org/officeDocument/2006/relationships/slide" Target="slides/slide122.xml"/><Relationship Id="rId128" Type="http://schemas.openxmlformats.org/officeDocument/2006/relationships/slide" Target="slides/slide123.xml"/><Relationship Id="rId129" Type="http://schemas.openxmlformats.org/officeDocument/2006/relationships/slide" Target="slides/slide124.xml"/><Relationship Id="rId130" Type="http://schemas.openxmlformats.org/officeDocument/2006/relationships/slide" Target="slides/slide125.xml"/><Relationship Id="rId131" Type="http://schemas.openxmlformats.org/officeDocument/2006/relationships/slide" Target="slides/slide126.xml"/><Relationship Id="rId132" Type="http://schemas.openxmlformats.org/officeDocument/2006/relationships/slide" Target="slides/slide127.xml"/><Relationship Id="rId133" Type="http://schemas.openxmlformats.org/officeDocument/2006/relationships/slide" Target="slides/slide128.xml"/><Relationship Id="rId134" Type="http://schemas.openxmlformats.org/officeDocument/2006/relationships/slide" Target="slides/slide129.xml"/><Relationship Id="rId135" Type="http://schemas.openxmlformats.org/officeDocument/2006/relationships/slide" Target="slides/slide130.xml"/><Relationship Id="rId136" Type="http://schemas.openxmlformats.org/officeDocument/2006/relationships/slide" Target="slides/slide131.xml"/><Relationship Id="rId137" Type="http://schemas.openxmlformats.org/officeDocument/2006/relationships/slide" Target="slides/slide132.xml"/><Relationship Id="rId138" Type="http://schemas.openxmlformats.org/officeDocument/2006/relationships/slide" Target="slides/slide133.xml"/><Relationship Id="rId139" Type="http://schemas.openxmlformats.org/officeDocument/2006/relationships/slide" Target="slides/slide134.xml"/><Relationship Id="rId140" Type="http://schemas.openxmlformats.org/officeDocument/2006/relationships/slide" Target="slides/slide135.xml"/><Relationship Id="rId141" Type="http://schemas.openxmlformats.org/officeDocument/2006/relationships/slide" Target="slides/slide136.xml"/><Relationship Id="rId142" Type="http://schemas.openxmlformats.org/officeDocument/2006/relationships/slide" Target="slides/slide137.xml"/><Relationship Id="rId143" Type="http://schemas.openxmlformats.org/officeDocument/2006/relationships/slide" Target="slides/slide138.xml"/><Relationship Id="rId144" Type="http://schemas.openxmlformats.org/officeDocument/2006/relationships/slide" Target="slides/slide139.xml"/><Relationship Id="rId145" Type="http://schemas.openxmlformats.org/officeDocument/2006/relationships/slide" Target="slides/slide140.xml"/><Relationship Id="rId146" Type="http://schemas.openxmlformats.org/officeDocument/2006/relationships/slide" Target="slides/slide141.xml"/><Relationship Id="rId147" Type="http://schemas.openxmlformats.org/officeDocument/2006/relationships/slide" Target="slides/slide142.xml"/><Relationship Id="rId148" Type="http://schemas.openxmlformats.org/officeDocument/2006/relationships/slide" Target="slides/slide143.xml"/><Relationship Id="rId149" Type="http://schemas.openxmlformats.org/officeDocument/2006/relationships/slide" Target="slides/slide144.xml"/><Relationship Id="rId150" Type="http://schemas.openxmlformats.org/officeDocument/2006/relationships/slide" Target="slides/slide145.xml"/><Relationship Id="rId151" Type="http://schemas.openxmlformats.org/officeDocument/2006/relationships/slide" Target="slides/slide146.xml"/><Relationship Id="rId152" Type="http://schemas.openxmlformats.org/officeDocument/2006/relationships/slide" Target="slides/slide147.xml"/><Relationship Id="rId153" Type="http://schemas.openxmlformats.org/officeDocument/2006/relationships/slide" Target="slides/slide148.xml"/><Relationship Id="rId154" Type="http://schemas.openxmlformats.org/officeDocument/2006/relationships/slide" Target="slides/slide149.xml"/><Relationship Id="rId155" Type="http://schemas.openxmlformats.org/officeDocument/2006/relationships/slide" Target="slides/slide150.xml"/><Relationship Id="rId156" Type="http://schemas.openxmlformats.org/officeDocument/2006/relationships/slide" Target="slides/slide151.xml"/><Relationship Id="rId157" Type="http://schemas.openxmlformats.org/officeDocument/2006/relationships/slide" Target="slides/slide152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0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0.xml"/></Relationships>

</file>

<file path=ppt/notesSlides/_rels/notesSlide10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1.xml"/></Relationships>

</file>

<file path=ppt/notesSlides/_rels/notesSlide10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2.xml"/></Relationships>

</file>

<file path=ppt/notesSlides/_rels/notesSlide10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3.xml"/></Relationships>

</file>

<file path=ppt/notesSlides/_rels/notesSlide10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4.xml"/></Relationships>

</file>

<file path=ppt/notesSlides/_rels/notesSlide10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5.xml"/></Relationships>

</file>

<file path=ppt/notesSlides/_rels/notesSlide10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6.xml"/></Relationships>

</file>

<file path=ppt/notesSlides/_rels/notesSlide10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7.xml"/></Relationships>

</file>

<file path=ppt/notesSlides/_rels/notesSlide10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8.xml"/></Relationships>

</file>

<file path=ppt/notesSlides/_rels/notesSlide10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9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0.xml"/></Relationships>

</file>

<file path=ppt/notesSlides/_rels/notesSlide1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1.xml"/></Relationships>

</file>

<file path=ppt/notesSlides/_rels/notesSlide1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2.xml"/></Relationships>

</file>

<file path=ppt/notesSlides/_rels/notesSlide1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3.xml"/></Relationships>

</file>

<file path=ppt/notesSlides/_rels/notesSlide1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4.xml"/></Relationships>

</file>

<file path=ppt/notesSlides/_rels/notesSlide1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5.xml"/></Relationships>

</file>

<file path=ppt/notesSlides/_rels/notesSlide1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6.xml"/></Relationships>

</file>

<file path=ppt/notesSlides/_rels/notesSlide1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7.xml"/></Relationships>

</file>

<file path=ppt/notesSlides/_rels/notesSlide1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8.xml"/></Relationships>

</file>

<file path=ppt/notesSlides/_rels/notesSlide1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9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0.xml"/></Relationships>

</file>

<file path=ppt/notesSlides/_rels/notesSlide1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1.xml"/></Relationships>

</file>

<file path=ppt/notesSlides/_rels/notesSlide1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2.xml"/></Relationships>

</file>

<file path=ppt/notesSlides/_rels/notesSlide1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3.xml"/></Relationships>

</file>

<file path=ppt/notesSlides/_rels/notesSlide1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4.xml"/></Relationships>

</file>

<file path=ppt/notesSlides/_rels/notesSlide1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5.xml"/></Relationships>

</file>

<file path=ppt/notesSlides/_rels/notesSlide12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6.xml"/></Relationships>

</file>

<file path=ppt/notesSlides/_rels/notesSlide12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7.xml"/></Relationships>

</file>

<file path=ppt/notesSlides/_rels/notesSlide12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8.xml"/></Relationships>

</file>

<file path=ppt/notesSlides/_rels/notesSlide12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9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3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0.xml"/></Relationships>

</file>

<file path=ppt/notesSlides/_rels/notesSlide13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1.xml"/></Relationships>

</file>

<file path=ppt/notesSlides/_rels/notesSlide13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2.xml"/></Relationships>

</file>

<file path=ppt/notesSlides/_rels/notesSlide13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3.xml"/></Relationships>

</file>

<file path=ppt/notesSlides/_rels/notesSlide13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4.xml"/></Relationships>

</file>

<file path=ppt/notesSlides/_rels/notesSlide13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5.xml"/></Relationships>

</file>

<file path=ppt/notesSlides/_rels/notesSlide13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6.xml"/></Relationships>

</file>

<file path=ppt/notesSlides/_rels/notesSlide13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7.xml"/></Relationships>

</file>

<file path=ppt/notesSlides/_rels/notesSlide13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8.xml"/></Relationships>

</file>

<file path=ppt/notesSlides/_rels/notesSlide13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9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4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0.xml"/></Relationships>

</file>

<file path=ppt/notesSlides/_rels/notesSlide14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1.xml"/></Relationships>

</file>

<file path=ppt/notesSlides/_rels/notesSlide14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2.xml"/></Relationships>

</file>

<file path=ppt/notesSlides/_rels/notesSlide14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3.xml"/></Relationships>

</file>

<file path=ppt/notesSlides/_rels/notesSlide14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4.xml"/></Relationships>

</file>

<file path=ppt/notesSlides/_rels/notesSlide14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5.xml"/></Relationships>

</file>

<file path=ppt/notesSlides/_rels/notesSlide14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6.xml"/></Relationships>

</file>

<file path=ppt/notesSlides/_rels/notesSlide14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7.xml"/></Relationships>

</file>

<file path=ppt/notesSlides/_rels/notesSlide14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8.xml"/></Relationships>

</file>

<file path=ppt/notesSlides/_rels/notesSlide14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9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5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0.xml"/></Relationships>

</file>

<file path=ppt/notesSlides/_rels/notesSlide15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1.xml"/></Relationships>

</file>

<file path=ppt/notesSlides/_rels/notesSlide15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2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
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/Relationships>
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/Relationships>
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6.xml"/></Relationships>
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7.xml"/></Relationships>
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8.xml"/></Relationships>
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9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0.xml"/></Relationships>
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1.xml"/></Relationships>
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2.xml"/></Relationships>
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3.xml"/></Relationships>
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4.xml"/></Relationships>
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5.xml"/></Relationships>
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6.xml"/></Relationships>
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7.xml"/></Relationships>
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8.xml"/></Relationships>
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9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0.xml"/></Relationships>
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1.xml"/></Relationships>
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2.xml"/></Relationships>
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3.xml"/></Relationships>
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4.xml"/></Relationships>
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5.xml"/></Relationships>
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6.xml"/></Relationships>
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7.xml"/></Relationships>
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8.xml"/></Relationships>
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9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0.xml"/></Relationships>
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1.xml"/></Relationships>
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2.xml"/></Relationships>
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3.xml"/></Relationships>
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4.xml"/></Relationships>
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5.xml"/></Relationships>
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6.xml"/></Relationships>
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7.xml"/></Relationships>
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8.xml"/></Relationships>
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9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0.xml"/></Relationships>
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1.xml"/></Relationships>
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2.xml"/></Relationships>
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3.xml"/></Relationships>
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4.xml"/></Relationships>
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5.xml"/></Relationships>
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6.xml"/></Relationships>
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7.xml"/></Relationships>
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8.xml"/></Relationships>
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9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0.xml"/></Relationships>
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1.xml"/></Relationships>
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2.xml"/></Relationships>
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3.xml"/></Relationships>
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4.xml"/></Relationships>
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5.xml"/></Relationships>
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6.xml"/></Relationships>
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7.xml"/></Relationships>
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8.xml"/></Relationships>
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9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0.xml"/></Relationships>
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1.xml"/></Relationships>
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2.xml"/></Relationships>
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3.xml"/></Relationships>
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4.xml"/></Relationships>
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5.xml"/></Relationships>
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6.xml"/></Relationships>
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7.xml"/></Relationships>
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8.xml"/></Relationships>
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9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0.xml"/></Relationships>
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1.xml"/></Relationships>
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2.xml"/></Relationships>
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3.xml"/></Relationships>
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4.xml"/></Relationships>
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5.xml"/></Relationships>

</file>

<file path=ppt/notesSlides/_rels/notesSlide9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6.xml"/></Relationships>

</file>

<file path=ppt/notesSlides/_rels/notesSlide9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7.xml"/></Relationships>

</file>

<file path=ppt/notesSlides/_rels/notesSlide9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8.xml"/></Relationships>

</file>

<file path=ppt/notesSlides/_rels/notesSlide9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757" y="1072832"/>
            <a:ext cx="3918585" cy="7267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5" y="1938020"/>
            <a:ext cx="3227069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7A0000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FF200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0"/>
              <a:t>Esercizi</a:t>
            </a:r>
            <a:r>
              <a:rPr dirty="0" spc="25"/>
              <a:t> </a:t>
            </a:r>
            <a:r>
              <a:rPr dirty="0" spc="-15"/>
              <a:t>di</a:t>
            </a:r>
            <a:r>
              <a:rPr dirty="0" spc="25"/>
              <a:t> </a:t>
            </a:r>
            <a:r>
              <a:rPr dirty="0" spc="-15"/>
              <a:t>riepilogo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FF200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  <a:r>
              <a:rPr dirty="0"/>
              <a:t>/28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7A0000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FF200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0"/>
              <a:t>Esercizi</a:t>
            </a:r>
            <a:r>
              <a:rPr dirty="0" spc="25"/>
              <a:t> </a:t>
            </a:r>
            <a:r>
              <a:rPr dirty="0" spc="-15"/>
              <a:t>di</a:t>
            </a:r>
            <a:r>
              <a:rPr dirty="0" spc="25"/>
              <a:t> </a:t>
            </a:r>
            <a:r>
              <a:rPr dirty="0" spc="-15"/>
              <a:t>riepilogo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FF200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  <a:r>
              <a:rPr dirty="0"/>
              <a:t>/28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7A0000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FF200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0"/>
              <a:t>Esercizi</a:t>
            </a:r>
            <a:r>
              <a:rPr dirty="0" spc="25"/>
              <a:t> </a:t>
            </a:r>
            <a:r>
              <a:rPr dirty="0" spc="-15"/>
              <a:t>di</a:t>
            </a:r>
            <a:r>
              <a:rPr dirty="0" spc="25"/>
              <a:t> </a:t>
            </a:r>
            <a:r>
              <a:rPr dirty="0" spc="-15"/>
              <a:t>riepilogo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FF200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  <a:r>
              <a:rPr dirty="0"/>
              <a:t>/28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7A0000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FF200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0"/>
              <a:t>Esercizi</a:t>
            </a:r>
            <a:r>
              <a:rPr dirty="0" spc="25"/>
              <a:t> </a:t>
            </a:r>
            <a:r>
              <a:rPr dirty="0" spc="-15"/>
              <a:t>di</a:t>
            </a:r>
            <a:r>
              <a:rPr dirty="0" spc="25"/>
              <a:t> </a:t>
            </a:r>
            <a:r>
              <a:rPr dirty="0" spc="-15"/>
              <a:t>riepilogo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FF200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  <a:r>
              <a:rPr dirty="0"/>
              <a:t>/28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7A0000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FF200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0"/>
              <a:t>Esercizi</a:t>
            </a:r>
            <a:r>
              <a:rPr dirty="0" spc="25"/>
              <a:t> </a:t>
            </a:r>
            <a:r>
              <a:rPr dirty="0" spc="-15"/>
              <a:t>di</a:t>
            </a:r>
            <a:r>
              <a:rPr dirty="0" spc="25"/>
              <a:t> </a:t>
            </a:r>
            <a:r>
              <a:rPr dirty="0" spc="-15"/>
              <a:t>riepilogo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FF200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  <a:r>
              <a:rPr dirty="0"/>
              <a:t>/28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211993" y="2796665"/>
            <a:ext cx="360008" cy="4224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3069083" y="3279850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2989465" y="3275888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3167268" y="3275888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40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3323614" y="3289972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3334106" y="3279698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3344266" y="3269538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326044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k object 26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bk object 27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bk object 28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bk object 29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bk object 30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bk object 31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bk object 32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bk object 33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bk object 34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bk object 35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bk object 36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bk object 37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bk object 38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bk object 39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bk object 40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bk object 41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bk object 42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bk object 43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bk object 44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bk object 45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bk object 46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5300" y="231718"/>
            <a:ext cx="4419498" cy="207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3830" y="1623070"/>
            <a:ext cx="4382439" cy="16814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09841" y="3367563"/>
            <a:ext cx="562610" cy="88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0" i="0">
                <a:solidFill>
                  <a:srgbClr val="7A0000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2066340" y="3367563"/>
            <a:ext cx="568325" cy="88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0" i="0">
                <a:solidFill>
                  <a:srgbClr val="FFF200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0"/>
              <a:t>Esercizi</a:t>
            </a:r>
            <a:r>
              <a:rPr dirty="0" spc="25"/>
              <a:t> </a:t>
            </a:r>
            <a:r>
              <a:rPr dirty="0" spc="-15"/>
              <a:t>di</a:t>
            </a:r>
            <a:r>
              <a:rPr dirty="0" spc="25"/>
              <a:t> </a:t>
            </a:r>
            <a:r>
              <a:rPr dirty="0" spc="-15"/>
              <a:t>riepilogo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4268165" y="3367563"/>
            <a:ext cx="206375" cy="88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0" i="0">
                <a:solidFill>
                  <a:srgbClr val="FFF200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  <a:r>
              <a:rPr dirty="0"/>
              <a:t>/28</a:t>
            </a:r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" Target="slide152.xml"/><Relationship Id="rId9" Type="http://schemas.openxmlformats.org/officeDocument/2006/relationships/notesSlide" Target="../notesSlides/notesSlide1.xml"/><Relationship Id="rId10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slide" Target="slide1.xml"/><Relationship Id="rId8" Type="http://schemas.openxmlformats.org/officeDocument/2006/relationships/notesSlide" Target="../notesSlides/notesSlide10.xml"/><Relationship Id="rId9" Type="http://schemas.openxmlformats.org/officeDocument/2006/relationships/slide" Target="slide10.xml"/></Relationships>
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7.png"/><Relationship Id="rId3" Type="http://schemas.openxmlformats.org/officeDocument/2006/relationships/image" Target="../media/image508.png"/><Relationship Id="rId4" Type="http://schemas.openxmlformats.org/officeDocument/2006/relationships/image" Target="../media/image509.png"/><Relationship Id="rId5" Type="http://schemas.openxmlformats.org/officeDocument/2006/relationships/image" Target="../media/image510.png"/><Relationship Id="rId6" Type="http://schemas.openxmlformats.org/officeDocument/2006/relationships/image" Target="../media/image511.png"/><Relationship Id="rId7" Type="http://schemas.openxmlformats.org/officeDocument/2006/relationships/image" Target="../media/image512.png"/><Relationship Id="rId8" Type="http://schemas.openxmlformats.org/officeDocument/2006/relationships/slide" Target="slide1.xml"/><Relationship Id="rId9" Type="http://schemas.openxmlformats.org/officeDocument/2006/relationships/notesSlide" Target="../notesSlides/notesSlide100.xml"/><Relationship Id="rId10" Type="http://schemas.openxmlformats.org/officeDocument/2006/relationships/slide" Target="slide100.xml"/></Relationships>
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3.png"/><Relationship Id="rId3" Type="http://schemas.openxmlformats.org/officeDocument/2006/relationships/image" Target="../media/image514.png"/><Relationship Id="rId4" Type="http://schemas.openxmlformats.org/officeDocument/2006/relationships/image" Target="../media/image515.png"/><Relationship Id="rId5" Type="http://schemas.openxmlformats.org/officeDocument/2006/relationships/image" Target="../media/image516.png"/><Relationship Id="rId6" Type="http://schemas.openxmlformats.org/officeDocument/2006/relationships/image" Target="../media/image517.png"/><Relationship Id="rId7" Type="http://schemas.openxmlformats.org/officeDocument/2006/relationships/slide" Target="slide1.xml"/><Relationship Id="rId8" Type="http://schemas.openxmlformats.org/officeDocument/2006/relationships/notesSlide" Target="../notesSlides/notesSlide101.xml"/><Relationship Id="rId9" Type="http://schemas.openxmlformats.org/officeDocument/2006/relationships/slide" Target="slide101.xml"/></Relationships>
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8.png"/><Relationship Id="rId3" Type="http://schemas.openxmlformats.org/officeDocument/2006/relationships/image" Target="../media/image519.png"/><Relationship Id="rId4" Type="http://schemas.openxmlformats.org/officeDocument/2006/relationships/image" Target="../media/image520.png"/><Relationship Id="rId5" Type="http://schemas.openxmlformats.org/officeDocument/2006/relationships/image" Target="../media/image521.png"/><Relationship Id="rId6" Type="http://schemas.openxmlformats.org/officeDocument/2006/relationships/image" Target="../media/image522.png"/><Relationship Id="rId7" Type="http://schemas.openxmlformats.org/officeDocument/2006/relationships/slide" Target="slide1.xml"/><Relationship Id="rId8" Type="http://schemas.openxmlformats.org/officeDocument/2006/relationships/notesSlide" Target="../notesSlides/notesSlide102.xml"/><Relationship Id="rId9" Type="http://schemas.openxmlformats.org/officeDocument/2006/relationships/slide" Target="slide102.xml"/></Relationships>
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3.png"/><Relationship Id="rId3" Type="http://schemas.openxmlformats.org/officeDocument/2006/relationships/image" Target="../media/image524.png"/><Relationship Id="rId4" Type="http://schemas.openxmlformats.org/officeDocument/2006/relationships/image" Target="../media/image525.png"/><Relationship Id="rId5" Type="http://schemas.openxmlformats.org/officeDocument/2006/relationships/image" Target="../media/image526.png"/><Relationship Id="rId6" Type="http://schemas.openxmlformats.org/officeDocument/2006/relationships/image" Target="../media/image527.png"/><Relationship Id="rId7" Type="http://schemas.openxmlformats.org/officeDocument/2006/relationships/slide" Target="slide1.xml"/><Relationship Id="rId8" Type="http://schemas.openxmlformats.org/officeDocument/2006/relationships/notesSlide" Target="../notesSlides/notesSlide103.xml"/><Relationship Id="rId9" Type="http://schemas.openxmlformats.org/officeDocument/2006/relationships/slide" Target="slide103.xml"/></Relationships>
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8.png"/><Relationship Id="rId3" Type="http://schemas.openxmlformats.org/officeDocument/2006/relationships/image" Target="../media/image529.png"/><Relationship Id="rId4" Type="http://schemas.openxmlformats.org/officeDocument/2006/relationships/image" Target="../media/image530.png"/><Relationship Id="rId5" Type="http://schemas.openxmlformats.org/officeDocument/2006/relationships/image" Target="../media/image531.png"/><Relationship Id="rId6" Type="http://schemas.openxmlformats.org/officeDocument/2006/relationships/image" Target="../media/image532.png"/><Relationship Id="rId7" Type="http://schemas.openxmlformats.org/officeDocument/2006/relationships/slide" Target="slide1.xml"/><Relationship Id="rId8" Type="http://schemas.openxmlformats.org/officeDocument/2006/relationships/notesSlide" Target="../notesSlides/notesSlide104.xml"/><Relationship Id="rId9" Type="http://schemas.openxmlformats.org/officeDocument/2006/relationships/slide" Target="slide104.xml"/></Relationships>
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3.png"/><Relationship Id="rId3" Type="http://schemas.openxmlformats.org/officeDocument/2006/relationships/image" Target="../media/image534.png"/><Relationship Id="rId4" Type="http://schemas.openxmlformats.org/officeDocument/2006/relationships/image" Target="../media/image535.png"/><Relationship Id="rId5" Type="http://schemas.openxmlformats.org/officeDocument/2006/relationships/image" Target="../media/image536.png"/><Relationship Id="rId6" Type="http://schemas.openxmlformats.org/officeDocument/2006/relationships/image" Target="../media/image537.png"/><Relationship Id="rId7" Type="http://schemas.openxmlformats.org/officeDocument/2006/relationships/slide" Target="slide1.xml"/><Relationship Id="rId8" Type="http://schemas.openxmlformats.org/officeDocument/2006/relationships/notesSlide" Target="../notesSlides/notesSlide105.xml"/><Relationship Id="rId9" Type="http://schemas.openxmlformats.org/officeDocument/2006/relationships/slide" Target="slide105.xml"/></Relationships>
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8.png"/><Relationship Id="rId3" Type="http://schemas.openxmlformats.org/officeDocument/2006/relationships/image" Target="../media/image539.png"/><Relationship Id="rId4" Type="http://schemas.openxmlformats.org/officeDocument/2006/relationships/image" Target="../media/image540.png"/><Relationship Id="rId5" Type="http://schemas.openxmlformats.org/officeDocument/2006/relationships/image" Target="../media/image541.png"/><Relationship Id="rId6" Type="http://schemas.openxmlformats.org/officeDocument/2006/relationships/image" Target="../media/image542.png"/><Relationship Id="rId7" Type="http://schemas.openxmlformats.org/officeDocument/2006/relationships/slide" Target="slide1.xml"/><Relationship Id="rId8" Type="http://schemas.openxmlformats.org/officeDocument/2006/relationships/notesSlide" Target="../notesSlides/notesSlide106.xml"/><Relationship Id="rId9" Type="http://schemas.openxmlformats.org/officeDocument/2006/relationships/slide" Target="slide106.xml"/></Relationships>
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3.png"/><Relationship Id="rId3" Type="http://schemas.openxmlformats.org/officeDocument/2006/relationships/image" Target="../media/image544.png"/><Relationship Id="rId4" Type="http://schemas.openxmlformats.org/officeDocument/2006/relationships/image" Target="../media/image545.png"/><Relationship Id="rId5" Type="http://schemas.openxmlformats.org/officeDocument/2006/relationships/image" Target="../media/image546.png"/><Relationship Id="rId6" Type="http://schemas.openxmlformats.org/officeDocument/2006/relationships/image" Target="../media/image547.png"/><Relationship Id="rId7" Type="http://schemas.openxmlformats.org/officeDocument/2006/relationships/slide" Target="slide1.xml"/><Relationship Id="rId8" Type="http://schemas.openxmlformats.org/officeDocument/2006/relationships/notesSlide" Target="../notesSlides/notesSlide107.xml"/><Relationship Id="rId9" Type="http://schemas.openxmlformats.org/officeDocument/2006/relationships/slide" Target="slide107.xml"/></Relationships>
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8.png"/><Relationship Id="rId3" Type="http://schemas.openxmlformats.org/officeDocument/2006/relationships/image" Target="../media/image549.png"/><Relationship Id="rId4" Type="http://schemas.openxmlformats.org/officeDocument/2006/relationships/image" Target="../media/image550.png"/><Relationship Id="rId5" Type="http://schemas.openxmlformats.org/officeDocument/2006/relationships/image" Target="../media/image551.png"/><Relationship Id="rId6" Type="http://schemas.openxmlformats.org/officeDocument/2006/relationships/image" Target="../media/image552.png"/><Relationship Id="rId7" Type="http://schemas.openxmlformats.org/officeDocument/2006/relationships/slide" Target="slide1.xml"/><Relationship Id="rId8" Type="http://schemas.openxmlformats.org/officeDocument/2006/relationships/notesSlide" Target="../notesSlides/notesSlide108.xml"/><Relationship Id="rId9" Type="http://schemas.openxmlformats.org/officeDocument/2006/relationships/slide" Target="slide108.xml"/></Relationships>
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3.png"/><Relationship Id="rId3" Type="http://schemas.openxmlformats.org/officeDocument/2006/relationships/image" Target="../media/image554.png"/><Relationship Id="rId4" Type="http://schemas.openxmlformats.org/officeDocument/2006/relationships/image" Target="../media/image555.png"/><Relationship Id="rId5" Type="http://schemas.openxmlformats.org/officeDocument/2006/relationships/image" Target="../media/image556.png"/><Relationship Id="rId6" Type="http://schemas.openxmlformats.org/officeDocument/2006/relationships/image" Target="../media/image557.png"/><Relationship Id="rId7" Type="http://schemas.openxmlformats.org/officeDocument/2006/relationships/slide" Target="slide1.xml"/><Relationship Id="rId8" Type="http://schemas.openxmlformats.org/officeDocument/2006/relationships/notesSlide" Target="../notesSlides/notesSlide109.xml"/><Relationship Id="rId9" Type="http://schemas.openxmlformats.org/officeDocument/2006/relationships/slide" Target="slide109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slide" Target="slide1.xml"/><Relationship Id="rId8" Type="http://schemas.openxmlformats.org/officeDocument/2006/relationships/notesSlide" Target="../notesSlides/notesSlide11.xml"/><Relationship Id="rId9" Type="http://schemas.openxmlformats.org/officeDocument/2006/relationships/slide" Target="slide11.xml"/></Relationships>
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8.png"/><Relationship Id="rId3" Type="http://schemas.openxmlformats.org/officeDocument/2006/relationships/image" Target="../media/image559.png"/><Relationship Id="rId4" Type="http://schemas.openxmlformats.org/officeDocument/2006/relationships/image" Target="../media/image560.png"/><Relationship Id="rId5" Type="http://schemas.openxmlformats.org/officeDocument/2006/relationships/image" Target="../media/image561.png"/><Relationship Id="rId6" Type="http://schemas.openxmlformats.org/officeDocument/2006/relationships/image" Target="../media/image562.png"/><Relationship Id="rId7" Type="http://schemas.openxmlformats.org/officeDocument/2006/relationships/slide" Target="slide1.xml"/><Relationship Id="rId8" Type="http://schemas.openxmlformats.org/officeDocument/2006/relationships/notesSlide" Target="../notesSlides/notesSlide110.xml"/><Relationship Id="rId9" Type="http://schemas.openxmlformats.org/officeDocument/2006/relationships/slide" Target="slide110.xml"/></Relationships>
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3.png"/><Relationship Id="rId3" Type="http://schemas.openxmlformats.org/officeDocument/2006/relationships/image" Target="../media/image564.png"/><Relationship Id="rId4" Type="http://schemas.openxmlformats.org/officeDocument/2006/relationships/image" Target="../media/image565.png"/><Relationship Id="rId5" Type="http://schemas.openxmlformats.org/officeDocument/2006/relationships/image" Target="../media/image566.png"/><Relationship Id="rId6" Type="http://schemas.openxmlformats.org/officeDocument/2006/relationships/image" Target="../media/image567.png"/><Relationship Id="rId7" Type="http://schemas.openxmlformats.org/officeDocument/2006/relationships/slide" Target="slide1.xml"/><Relationship Id="rId8" Type="http://schemas.openxmlformats.org/officeDocument/2006/relationships/notesSlide" Target="../notesSlides/notesSlide111.xml"/><Relationship Id="rId9" Type="http://schemas.openxmlformats.org/officeDocument/2006/relationships/slide" Target="slide111.xml"/></Relationships>
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8.png"/><Relationship Id="rId3" Type="http://schemas.openxmlformats.org/officeDocument/2006/relationships/image" Target="../media/image569.png"/><Relationship Id="rId4" Type="http://schemas.openxmlformats.org/officeDocument/2006/relationships/image" Target="../media/image570.png"/><Relationship Id="rId5" Type="http://schemas.openxmlformats.org/officeDocument/2006/relationships/image" Target="../media/image571.png"/><Relationship Id="rId6" Type="http://schemas.openxmlformats.org/officeDocument/2006/relationships/image" Target="../media/image572.png"/><Relationship Id="rId7" Type="http://schemas.openxmlformats.org/officeDocument/2006/relationships/slide" Target="slide1.xml"/><Relationship Id="rId8" Type="http://schemas.openxmlformats.org/officeDocument/2006/relationships/notesSlide" Target="../notesSlides/notesSlide112.xml"/><Relationship Id="rId9" Type="http://schemas.openxmlformats.org/officeDocument/2006/relationships/slide" Target="slide112.xml"/></Relationships>
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3.png"/><Relationship Id="rId3" Type="http://schemas.openxmlformats.org/officeDocument/2006/relationships/image" Target="../media/image574.png"/><Relationship Id="rId4" Type="http://schemas.openxmlformats.org/officeDocument/2006/relationships/image" Target="../media/image575.png"/><Relationship Id="rId5" Type="http://schemas.openxmlformats.org/officeDocument/2006/relationships/image" Target="../media/image576.png"/><Relationship Id="rId6" Type="http://schemas.openxmlformats.org/officeDocument/2006/relationships/image" Target="../media/image577.png"/><Relationship Id="rId7" Type="http://schemas.openxmlformats.org/officeDocument/2006/relationships/slide" Target="slide1.xml"/><Relationship Id="rId8" Type="http://schemas.openxmlformats.org/officeDocument/2006/relationships/notesSlide" Target="../notesSlides/notesSlide113.xml"/><Relationship Id="rId9" Type="http://schemas.openxmlformats.org/officeDocument/2006/relationships/slide" Target="slide113.xml"/></Relationships>
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8.png"/><Relationship Id="rId3" Type="http://schemas.openxmlformats.org/officeDocument/2006/relationships/image" Target="../media/image579.png"/><Relationship Id="rId4" Type="http://schemas.openxmlformats.org/officeDocument/2006/relationships/image" Target="../media/image580.png"/><Relationship Id="rId5" Type="http://schemas.openxmlformats.org/officeDocument/2006/relationships/image" Target="../media/image581.png"/><Relationship Id="rId6" Type="http://schemas.openxmlformats.org/officeDocument/2006/relationships/image" Target="../media/image582.png"/><Relationship Id="rId7" Type="http://schemas.openxmlformats.org/officeDocument/2006/relationships/slide" Target="slide1.xml"/><Relationship Id="rId8" Type="http://schemas.openxmlformats.org/officeDocument/2006/relationships/notesSlide" Target="../notesSlides/notesSlide114.xml"/><Relationship Id="rId9" Type="http://schemas.openxmlformats.org/officeDocument/2006/relationships/slide" Target="slide114.xml"/></Relationships>
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3.png"/><Relationship Id="rId3" Type="http://schemas.openxmlformats.org/officeDocument/2006/relationships/image" Target="../media/image584.png"/><Relationship Id="rId4" Type="http://schemas.openxmlformats.org/officeDocument/2006/relationships/image" Target="../media/image585.png"/><Relationship Id="rId5" Type="http://schemas.openxmlformats.org/officeDocument/2006/relationships/image" Target="../media/image586.png"/><Relationship Id="rId6" Type="http://schemas.openxmlformats.org/officeDocument/2006/relationships/image" Target="../media/image587.png"/><Relationship Id="rId7" Type="http://schemas.openxmlformats.org/officeDocument/2006/relationships/slide" Target="slide1.xml"/><Relationship Id="rId8" Type="http://schemas.openxmlformats.org/officeDocument/2006/relationships/notesSlide" Target="../notesSlides/notesSlide115.xml"/><Relationship Id="rId9" Type="http://schemas.openxmlformats.org/officeDocument/2006/relationships/slide" Target="slide115.xml"/></Relationships>
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8.png"/><Relationship Id="rId3" Type="http://schemas.openxmlformats.org/officeDocument/2006/relationships/image" Target="../media/image589.png"/><Relationship Id="rId4" Type="http://schemas.openxmlformats.org/officeDocument/2006/relationships/image" Target="../media/image590.png"/><Relationship Id="rId5" Type="http://schemas.openxmlformats.org/officeDocument/2006/relationships/image" Target="../media/image591.png"/><Relationship Id="rId6" Type="http://schemas.openxmlformats.org/officeDocument/2006/relationships/image" Target="../media/image592.png"/><Relationship Id="rId7" Type="http://schemas.openxmlformats.org/officeDocument/2006/relationships/slide" Target="slide1.xml"/><Relationship Id="rId8" Type="http://schemas.openxmlformats.org/officeDocument/2006/relationships/notesSlide" Target="../notesSlides/notesSlide116.xml"/><Relationship Id="rId9" Type="http://schemas.openxmlformats.org/officeDocument/2006/relationships/slide" Target="slide116.xml"/></Relationships>
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3.png"/><Relationship Id="rId3" Type="http://schemas.openxmlformats.org/officeDocument/2006/relationships/image" Target="../media/image594.png"/><Relationship Id="rId4" Type="http://schemas.openxmlformats.org/officeDocument/2006/relationships/image" Target="../media/image595.png"/><Relationship Id="rId5" Type="http://schemas.openxmlformats.org/officeDocument/2006/relationships/image" Target="../media/image596.png"/><Relationship Id="rId6" Type="http://schemas.openxmlformats.org/officeDocument/2006/relationships/image" Target="../media/image597.png"/><Relationship Id="rId7" Type="http://schemas.openxmlformats.org/officeDocument/2006/relationships/image" Target="../media/image598.jpg"/><Relationship Id="rId8" Type="http://schemas.openxmlformats.org/officeDocument/2006/relationships/slide" Target="slide1.xml"/><Relationship Id="rId9" Type="http://schemas.openxmlformats.org/officeDocument/2006/relationships/notesSlide" Target="../notesSlides/notesSlide117.xml"/><Relationship Id="rId10" Type="http://schemas.openxmlformats.org/officeDocument/2006/relationships/slide" Target="slide117.xml"/></Relationships>
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9.png"/><Relationship Id="rId3" Type="http://schemas.openxmlformats.org/officeDocument/2006/relationships/slide" Target="slide1.xml"/><Relationship Id="rId4" Type="http://schemas.openxmlformats.org/officeDocument/2006/relationships/notesSlide" Target="../notesSlides/notesSlide118.xml"/><Relationship Id="rId5" Type="http://schemas.openxmlformats.org/officeDocument/2006/relationships/slide" Target="slide118.xml"/></Relationships>
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0.png"/><Relationship Id="rId3" Type="http://schemas.openxmlformats.org/officeDocument/2006/relationships/image" Target="../media/image601.png"/><Relationship Id="rId4" Type="http://schemas.openxmlformats.org/officeDocument/2006/relationships/image" Target="../media/image602.png"/><Relationship Id="rId5" Type="http://schemas.openxmlformats.org/officeDocument/2006/relationships/image" Target="../media/image603.png"/><Relationship Id="rId6" Type="http://schemas.openxmlformats.org/officeDocument/2006/relationships/image" Target="../media/image604.png"/><Relationship Id="rId7" Type="http://schemas.openxmlformats.org/officeDocument/2006/relationships/image" Target="../media/image605.png"/><Relationship Id="rId8" Type="http://schemas.openxmlformats.org/officeDocument/2006/relationships/slide" Target="slide1.xml"/><Relationship Id="rId9" Type="http://schemas.openxmlformats.org/officeDocument/2006/relationships/notesSlide" Target="../notesSlides/notesSlide119.xml"/><Relationship Id="rId10" Type="http://schemas.openxmlformats.org/officeDocument/2006/relationships/slide" Target="slide119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image" Target="../media/image63.png"/><Relationship Id="rId7" Type="http://schemas.openxmlformats.org/officeDocument/2006/relationships/slide" Target="slide1.xml"/><Relationship Id="rId8" Type="http://schemas.openxmlformats.org/officeDocument/2006/relationships/notesSlide" Target="../notesSlides/notesSlide12.xml"/><Relationship Id="rId9" Type="http://schemas.openxmlformats.org/officeDocument/2006/relationships/slide" Target="slide12.xml"/></Relationships>
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6.png"/><Relationship Id="rId3" Type="http://schemas.openxmlformats.org/officeDocument/2006/relationships/image" Target="../media/image607.png"/><Relationship Id="rId4" Type="http://schemas.openxmlformats.org/officeDocument/2006/relationships/image" Target="../media/image608.png"/><Relationship Id="rId5" Type="http://schemas.openxmlformats.org/officeDocument/2006/relationships/image" Target="../media/image609.png"/><Relationship Id="rId6" Type="http://schemas.openxmlformats.org/officeDocument/2006/relationships/image" Target="../media/image610.png"/><Relationship Id="rId7" Type="http://schemas.openxmlformats.org/officeDocument/2006/relationships/image" Target="../media/image611.png"/><Relationship Id="rId8" Type="http://schemas.openxmlformats.org/officeDocument/2006/relationships/slide" Target="slide1.xml"/><Relationship Id="rId9" Type="http://schemas.openxmlformats.org/officeDocument/2006/relationships/notesSlide" Target="../notesSlides/notesSlide120.xml"/><Relationship Id="rId10" Type="http://schemas.openxmlformats.org/officeDocument/2006/relationships/slide" Target="slide120.xml"/></Relationships>
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2.png"/><Relationship Id="rId3" Type="http://schemas.openxmlformats.org/officeDocument/2006/relationships/image" Target="../media/image613.png"/><Relationship Id="rId4" Type="http://schemas.openxmlformats.org/officeDocument/2006/relationships/image" Target="../media/image614.png"/><Relationship Id="rId5" Type="http://schemas.openxmlformats.org/officeDocument/2006/relationships/image" Target="../media/image615.png"/><Relationship Id="rId6" Type="http://schemas.openxmlformats.org/officeDocument/2006/relationships/image" Target="../media/image616.png"/><Relationship Id="rId7" Type="http://schemas.openxmlformats.org/officeDocument/2006/relationships/image" Target="../media/image617.png"/><Relationship Id="rId8" Type="http://schemas.openxmlformats.org/officeDocument/2006/relationships/slide" Target="slide1.xml"/><Relationship Id="rId9" Type="http://schemas.openxmlformats.org/officeDocument/2006/relationships/notesSlide" Target="../notesSlides/notesSlide121.xml"/><Relationship Id="rId10" Type="http://schemas.openxmlformats.org/officeDocument/2006/relationships/slide" Target="slide121.xml"/></Relationships>
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8.png"/><Relationship Id="rId3" Type="http://schemas.openxmlformats.org/officeDocument/2006/relationships/image" Target="../media/image619.png"/><Relationship Id="rId4" Type="http://schemas.openxmlformats.org/officeDocument/2006/relationships/image" Target="../media/image620.png"/><Relationship Id="rId5" Type="http://schemas.openxmlformats.org/officeDocument/2006/relationships/image" Target="../media/image621.png"/><Relationship Id="rId6" Type="http://schemas.openxmlformats.org/officeDocument/2006/relationships/image" Target="../media/image622.png"/><Relationship Id="rId7" Type="http://schemas.openxmlformats.org/officeDocument/2006/relationships/image" Target="../media/image623.png"/><Relationship Id="rId8" Type="http://schemas.openxmlformats.org/officeDocument/2006/relationships/slide" Target="slide1.xml"/><Relationship Id="rId9" Type="http://schemas.openxmlformats.org/officeDocument/2006/relationships/notesSlide" Target="../notesSlides/notesSlide122.xml"/><Relationship Id="rId10" Type="http://schemas.openxmlformats.org/officeDocument/2006/relationships/slide" Target="slide122.xml"/></Relationships>
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4.png"/><Relationship Id="rId3" Type="http://schemas.openxmlformats.org/officeDocument/2006/relationships/image" Target="../media/image625.png"/><Relationship Id="rId4" Type="http://schemas.openxmlformats.org/officeDocument/2006/relationships/image" Target="../media/image626.png"/><Relationship Id="rId5" Type="http://schemas.openxmlformats.org/officeDocument/2006/relationships/image" Target="../media/image627.png"/><Relationship Id="rId6" Type="http://schemas.openxmlformats.org/officeDocument/2006/relationships/image" Target="../media/image628.png"/><Relationship Id="rId7" Type="http://schemas.openxmlformats.org/officeDocument/2006/relationships/slide" Target="slide1.xml"/><Relationship Id="rId8" Type="http://schemas.openxmlformats.org/officeDocument/2006/relationships/notesSlide" Target="../notesSlides/notesSlide123.xml"/><Relationship Id="rId9" Type="http://schemas.openxmlformats.org/officeDocument/2006/relationships/slide" Target="slide123.xml"/></Relationships>
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9.png"/><Relationship Id="rId3" Type="http://schemas.openxmlformats.org/officeDocument/2006/relationships/image" Target="../media/image630.png"/><Relationship Id="rId4" Type="http://schemas.openxmlformats.org/officeDocument/2006/relationships/image" Target="../media/image631.png"/><Relationship Id="rId5" Type="http://schemas.openxmlformats.org/officeDocument/2006/relationships/image" Target="../media/image632.png"/><Relationship Id="rId6" Type="http://schemas.openxmlformats.org/officeDocument/2006/relationships/image" Target="../media/image633.png"/><Relationship Id="rId7" Type="http://schemas.openxmlformats.org/officeDocument/2006/relationships/slide" Target="slide1.xml"/><Relationship Id="rId8" Type="http://schemas.openxmlformats.org/officeDocument/2006/relationships/notesSlide" Target="../notesSlides/notesSlide124.xml"/><Relationship Id="rId9" Type="http://schemas.openxmlformats.org/officeDocument/2006/relationships/slide" Target="slide124.xml"/></Relationships>
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4.png"/><Relationship Id="rId3" Type="http://schemas.openxmlformats.org/officeDocument/2006/relationships/image" Target="../media/image635.png"/><Relationship Id="rId4" Type="http://schemas.openxmlformats.org/officeDocument/2006/relationships/image" Target="../media/image636.png"/><Relationship Id="rId5" Type="http://schemas.openxmlformats.org/officeDocument/2006/relationships/image" Target="../media/image637.png"/><Relationship Id="rId6" Type="http://schemas.openxmlformats.org/officeDocument/2006/relationships/image" Target="../media/image638.png"/><Relationship Id="rId7" Type="http://schemas.openxmlformats.org/officeDocument/2006/relationships/slide" Target="slide1.xml"/><Relationship Id="rId8" Type="http://schemas.openxmlformats.org/officeDocument/2006/relationships/notesSlide" Target="../notesSlides/notesSlide125.xml"/><Relationship Id="rId9" Type="http://schemas.openxmlformats.org/officeDocument/2006/relationships/slide" Target="slide125.xml"/></Relationships>
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9.png"/><Relationship Id="rId3" Type="http://schemas.openxmlformats.org/officeDocument/2006/relationships/image" Target="../media/image640.png"/><Relationship Id="rId4" Type="http://schemas.openxmlformats.org/officeDocument/2006/relationships/image" Target="../media/image641.png"/><Relationship Id="rId5" Type="http://schemas.openxmlformats.org/officeDocument/2006/relationships/image" Target="../media/image642.png"/><Relationship Id="rId6" Type="http://schemas.openxmlformats.org/officeDocument/2006/relationships/image" Target="../media/image643.png"/><Relationship Id="rId7" Type="http://schemas.openxmlformats.org/officeDocument/2006/relationships/slide" Target="slide1.xml"/><Relationship Id="rId8" Type="http://schemas.openxmlformats.org/officeDocument/2006/relationships/notesSlide" Target="../notesSlides/notesSlide126.xml"/><Relationship Id="rId9" Type="http://schemas.openxmlformats.org/officeDocument/2006/relationships/slide" Target="slide126.xml"/></Relationships>
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4.png"/><Relationship Id="rId3" Type="http://schemas.openxmlformats.org/officeDocument/2006/relationships/image" Target="../media/image645.png"/><Relationship Id="rId4" Type="http://schemas.openxmlformats.org/officeDocument/2006/relationships/image" Target="../media/image646.png"/><Relationship Id="rId5" Type="http://schemas.openxmlformats.org/officeDocument/2006/relationships/image" Target="../media/image647.png"/><Relationship Id="rId6" Type="http://schemas.openxmlformats.org/officeDocument/2006/relationships/image" Target="../media/image648.png"/><Relationship Id="rId7" Type="http://schemas.openxmlformats.org/officeDocument/2006/relationships/slide" Target="slide1.xml"/><Relationship Id="rId8" Type="http://schemas.openxmlformats.org/officeDocument/2006/relationships/notesSlide" Target="../notesSlides/notesSlide127.xml"/><Relationship Id="rId9" Type="http://schemas.openxmlformats.org/officeDocument/2006/relationships/slide" Target="slide127.xml"/></Relationships>
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9.png"/><Relationship Id="rId3" Type="http://schemas.openxmlformats.org/officeDocument/2006/relationships/image" Target="../media/image650.png"/><Relationship Id="rId4" Type="http://schemas.openxmlformats.org/officeDocument/2006/relationships/image" Target="../media/image651.png"/><Relationship Id="rId5" Type="http://schemas.openxmlformats.org/officeDocument/2006/relationships/image" Target="../media/image652.png"/><Relationship Id="rId6" Type="http://schemas.openxmlformats.org/officeDocument/2006/relationships/image" Target="../media/image653.png"/><Relationship Id="rId7" Type="http://schemas.openxmlformats.org/officeDocument/2006/relationships/slide" Target="slide1.xml"/><Relationship Id="rId8" Type="http://schemas.openxmlformats.org/officeDocument/2006/relationships/notesSlide" Target="../notesSlides/notesSlide128.xml"/><Relationship Id="rId9" Type="http://schemas.openxmlformats.org/officeDocument/2006/relationships/slide" Target="slide128.xml"/></Relationships>
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4.png"/><Relationship Id="rId3" Type="http://schemas.openxmlformats.org/officeDocument/2006/relationships/image" Target="../media/image655.png"/><Relationship Id="rId4" Type="http://schemas.openxmlformats.org/officeDocument/2006/relationships/image" Target="../media/image656.png"/><Relationship Id="rId5" Type="http://schemas.openxmlformats.org/officeDocument/2006/relationships/image" Target="../media/image657.png"/><Relationship Id="rId6" Type="http://schemas.openxmlformats.org/officeDocument/2006/relationships/image" Target="../media/image658.png"/><Relationship Id="rId7" Type="http://schemas.openxmlformats.org/officeDocument/2006/relationships/slide" Target="slide1.xml"/><Relationship Id="rId8" Type="http://schemas.openxmlformats.org/officeDocument/2006/relationships/notesSlide" Target="../notesSlides/notesSlide129.xml"/><Relationship Id="rId9" Type="http://schemas.openxmlformats.org/officeDocument/2006/relationships/slide" Target="slide129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Relationship Id="rId3" Type="http://schemas.openxmlformats.org/officeDocument/2006/relationships/slide" Target="slide1.xml"/><Relationship Id="rId4" Type="http://schemas.openxmlformats.org/officeDocument/2006/relationships/notesSlide" Target="../notesSlides/notesSlide13.xml"/><Relationship Id="rId5" Type="http://schemas.openxmlformats.org/officeDocument/2006/relationships/slide" Target="slide13.xml"/></Relationships>
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9.png"/><Relationship Id="rId3" Type="http://schemas.openxmlformats.org/officeDocument/2006/relationships/image" Target="../media/image660.png"/><Relationship Id="rId4" Type="http://schemas.openxmlformats.org/officeDocument/2006/relationships/image" Target="../media/image661.png"/><Relationship Id="rId5" Type="http://schemas.openxmlformats.org/officeDocument/2006/relationships/image" Target="../media/image662.png"/><Relationship Id="rId6" Type="http://schemas.openxmlformats.org/officeDocument/2006/relationships/image" Target="../media/image663.png"/><Relationship Id="rId7" Type="http://schemas.openxmlformats.org/officeDocument/2006/relationships/slide" Target="slide1.xml"/><Relationship Id="rId8" Type="http://schemas.openxmlformats.org/officeDocument/2006/relationships/notesSlide" Target="../notesSlides/notesSlide130.xml"/><Relationship Id="rId9" Type="http://schemas.openxmlformats.org/officeDocument/2006/relationships/slide" Target="slide130.xml"/></Relationships>
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4.png"/><Relationship Id="rId3" Type="http://schemas.openxmlformats.org/officeDocument/2006/relationships/image" Target="../media/image665.png"/><Relationship Id="rId4" Type="http://schemas.openxmlformats.org/officeDocument/2006/relationships/image" Target="../media/image666.png"/><Relationship Id="rId5" Type="http://schemas.openxmlformats.org/officeDocument/2006/relationships/image" Target="../media/image667.png"/><Relationship Id="rId6" Type="http://schemas.openxmlformats.org/officeDocument/2006/relationships/image" Target="../media/image668.png"/><Relationship Id="rId7" Type="http://schemas.openxmlformats.org/officeDocument/2006/relationships/slide" Target="slide1.xml"/><Relationship Id="rId8" Type="http://schemas.openxmlformats.org/officeDocument/2006/relationships/notesSlide" Target="../notesSlides/notesSlide131.xml"/><Relationship Id="rId9" Type="http://schemas.openxmlformats.org/officeDocument/2006/relationships/slide" Target="slide131.xml"/></Relationships>
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9.png"/><Relationship Id="rId3" Type="http://schemas.openxmlformats.org/officeDocument/2006/relationships/image" Target="../media/image670.png"/><Relationship Id="rId4" Type="http://schemas.openxmlformats.org/officeDocument/2006/relationships/image" Target="../media/image671.png"/><Relationship Id="rId5" Type="http://schemas.openxmlformats.org/officeDocument/2006/relationships/image" Target="../media/image672.png"/><Relationship Id="rId6" Type="http://schemas.openxmlformats.org/officeDocument/2006/relationships/image" Target="../media/image673.png"/><Relationship Id="rId7" Type="http://schemas.openxmlformats.org/officeDocument/2006/relationships/slide" Target="slide1.xml"/><Relationship Id="rId8" Type="http://schemas.openxmlformats.org/officeDocument/2006/relationships/notesSlide" Target="../notesSlides/notesSlide132.xml"/><Relationship Id="rId9" Type="http://schemas.openxmlformats.org/officeDocument/2006/relationships/slide" Target="slide132.xml"/></Relationships>
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4.png"/><Relationship Id="rId3" Type="http://schemas.openxmlformats.org/officeDocument/2006/relationships/image" Target="../media/image675.png"/><Relationship Id="rId4" Type="http://schemas.openxmlformats.org/officeDocument/2006/relationships/image" Target="../media/image676.png"/><Relationship Id="rId5" Type="http://schemas.openxmlformats.org/officeDocument/2006/relationships/image" Target="../media/image677.png"/><Relationship Id="rId6" Type="http://schemas.openxmlformats.org/officeDocument/2006/relationships/image" Target="../media/image678.png"/><Relationship Id="rId7" Type="http://schemas.openxmlformats.org/officeDocument/2006/relationships/slide" Target="slide1.xml"/><Relationship Id="rId8" Type="http://schemas.openxmlformats.org/officeDocument/2006/relationships/notesSlide" Target="../notesSlides/notesSlide133.xml"/><Relationship Id="rId9" Type="http://schemas.openxmlformats.org/officeDocument/2006/relationships/slide" Target="slide133.xml"/></Relationships>
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9.png"/><Relationship Id="rId3" Type="http://schemas.openxmlformats.org/officeDocument/2006/relationships/image" Target="../media/image680.png"/><Relationship Id="rId4" Type="http://schemas.openxmlformats.org/officeDocument/2006/relationships/image" Target="../media/image681.png"/><Relationship Id="rId5" Type="http://schemas.openxmlformats.org/officeDocument/2006/relationships/image" Target="../media/image682.png"/><Relationship Id="rId6" Type="http://schemas.openxmlformats.org/officeDocument/2006/relationships/image" Target="../media/image683.png"/><Relationship Id="rId7" Type="http://schemas.openxmlformats.org/officeDocument/2006/relationships/image" Target="../media/image684.jpg"/><Relationship Id="rId8" Type="http://schemas.openxmlformats.org/officeDocument/2006/relationships/slide" Target="slide1.xml"/><Relationship Id="rId9" Type="http://schemas.openxmlformats.org/officeDocument/2006/relationships/notesSlide" Target="../notesSlides/notesSlide134.xml"/><Relationship Id="rId10" Type="http://schemas.openxmlformats.org/officeDocument/2006/relationships/slide" Target="slide134.xml"/></Relationships>
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5.png"/><Relationship Id="rId3" Type="http://schemas.openxmlformats.org/officeDocument/2006/relationships/slide" Target="slide1.xml"/><Relationship Id="rId4" Type="http://schemas.openxmlformats.org/officeDocument/2006/relationships/notesSlide" Target="../notesSlides/notesSlide135.xml"/><Relationship Id="rId5" Type="http://schemas.openxmlformats.org/officeDocument/2006/relationships/slide" Target="slide135.xml"/></Relationships>
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6.png"/><Relationship Id="rId3" Type="http://schemas.openxmlformats.org/officeDocument/2006/relationships/image" Target="../media/image687.png"/><Relationship Id="rId4" Type="http://schemas.openxmlformats.org/officeDocument/2006/relationships/image" Target="../media/image688.png"/><Relationship Id="rId5" Type="http://schemas.openxmlformats.org/officeDocument/2006/relationships/image" Target="../media/image689.png"/><Relationship Id="rId6" Type="http://schemas.openxmlformats.org/officeDocument/2006/relationships/image" Target="../media/image690.png"/><Relationship Id="rId7" Type="http://schemas.openxmlformats.org/officeDocument/2006/relationships/image" Target="../media/image691.png"/><Relationship Id="rId8" Type="http://schemas.openxmlformats.org/officeDocument/2006/relationships/slide" Target="slide1.xml"/><Relationship Id="rId9" Type="http://schemas.openxmlformats.org/officeDocument/2006/relationships/notesSlide" Target="../notesSlides/notesSlide136.xml"/><Relationship Id="rId10" Type="http://schemas.openxmlformats.org/officeDocument/2006/relationships/slide" Target="slide136.xml"/></Relationships>
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2.png"/><Relationship Id="rId3" Type="http://schemas.openxmlformats.org/officeDocument/2006/relationships/image" Target="../media/image693.png"/><Relationship Id="rId4" Type="http://schemas.openxmlformats.org/officeDocument/2006/relationships/image" Target="../media/image694.png"/><Relationship Id="rId5" Type="http://schemas.openxmlformats.org/officeDocument/2006/relationships/image" Target="../media/image695.png"/><Relationship Id="rId6" Type="http://schemas.openxmlformats.org/officeDocument/2006/relationships/image" Target="../media/image696.png"/><Relationship Id="rId7" Type="http://schemas.openxmlformats.org/officeDocument/2006/relationships/image" Target="../media/image697.png"/><Relationship Id="rId8" Type="http://schemas.openxmlformats.org/officeDocument/2006/relationships/slide" Target="slide1.xml"/><Relationship Id="rId9" Type="http://schemas.openxmlformats.org/officeDocument/2006/relationships/notesSlide" Target="../notesSlides/notesSlide137.xml"/><Relationship Id="rId10" Type="http://schemas.openxmlformats.org/officeDocument/2006/relationships/slide" Target="slide137.xml"/></Relationships>
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8.png"/><Relationship Id="rId3" Type="http://schemas.openxmlformats.org/officeDocument/2006/relationships/image" Target="../media/image699.png"/><Relationship Id="rId4" Type="http://schemas.openxmlformats.org/officeDocument/2006/relationships/image" Target="../media/image700.png"/><Relationship Id="rId5" Type="http://schemas.openxmlformats.org/officeDocument/2006/relationships/image" Target="../media/image701.png"/><Relationship Id="rId6" Type="http://schemas.openxmlformats.org/officeDocument/2006/relationships/image" Target="../media/image702.png"/><Relationship Id="rId7" Type="http://schemas.openxmlformats.org/officeDocument/2006/relationships/image" Target="../media/image703.png"/><Relationship Id="rId8" Type="http://schemas.openxmlformats.org/officeDocument/2006/relationships/slide" Target="slide1.xml"/><Relationship Id="rId9" Type="http://schemas.openxmlformats.org/officeDocument/2006/relationships/notesSlide" Target="../notesSlides/notesSlide138.xml"/><Relationship Id="rId10" Type="http://schemas.openxmlformats.org/officeDocument/2006/relationships/slide" Target="slide138.xml"/></Relationships>
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4.png"/><Relationship Id="rId3" Type="http://schemas.openxmlformats.org/officeDocument/2006/relationships/image" Target="../media/image705.png"/><Relationship Id="rId4" Type="http://schemas.openxmlformats.org/officeDocument/2006/relationships/image" Target="../media/image706.png"/><Relationship Id="rId5" Type="http://schemas.openxmlformats.org/officeDocument/2006/relationships/image" Target="../media/image707.png"/><Relationship Id="rId6" Type="http://schemas.openxmlformats.org/officeDocument/2006/relationships/image" Target="../media/image708.png"/><Relationship Id="rId7" Type="http://schemas.openxmlformats.org/officeDocument/2006/relationships/image" Target="../media/image709.png"/><Relationship Id="rId8" Type="http://schemas.openxmlformats.org/officeDocument/2006/relationships/slide" Target="slide1.xml"/><Relationship Id="rId9" Type="http://schemas.openxmlformats.org/officeDocument/2006/relationships/notesSlide" Target="../notesSlides/notesSlide139.xml"/><Relationship Id="rId10" Type="http://schemas.openxmlformats.org/officeDocument/2006/relationships/slide" Target="slide139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6" Type="http://schemas.openxmlformats.org/officeDocument/2006/relationships/image" Target="../media/image69.png"/><Relationship Id="rId7" Type="http://schemas.openxmlformats.org/officeDocument/2006/relationships/image" Target="../media/image70.png"/><Relationship Id="rId8" Type="http://schemas.openxmlformats.org/officeDocument/2006/relationships/slide" Target="slide1.xml"/><Relationship Id="rId9" Type="http://schemas.openxmlformats.org/officeDocument/2006/relationships/notesSlide" Target="../notesSlides/notesSlide14.xml"/><Relationship Id="rId10" Type="http://schemas.openxmlformats.org/officeDocument/2006/relationships/slide" Target="slide14.xml"/></Relationships>
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0.png"/><Relationship Id="rId3" Type="http://schemas.openxmlformats.org/officeDocument/2006/relationships/image" Target="../media/image711.png"/><Relationship Id="rId4" Type="http://schemas.openxmlformats.org/officeDocument/2006/relationships/image" Target="../media/image712.png"/><Relationship Id="rId5" Type="http://schemas.openxmlformats.org/officeDocument/2006/relationships/image" Target="../media/image713.png"/><Relationship Id="rId6" Type="http://schemas.openxmlformats.org/officeDocument/2006/relationships/image" Target="../media/image714.png"/><Relationship Id="rId7" Type="http://schemas.openxmlformats.org/officeDocument/2006/relationships/image" Target="../media/image715.png"/><Relationship Id="rId8" Type="http://schemas.openxmlformats.org/officeDocument/2006/relationships/slide" Target="slide1.xml"/><Relationship Id="rId9" Type="http://schemas.openxmlformats.org/officeDocument/2006/relationships/notesSlide" Target="../notesSlides/notesSlide140.xml"/><Relationship Id="rId10" Type="http://schemas.openxmlformats.org/officeDocument/2006/relationships/slide" Target="slide140.xml"/></Relationships>
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16.png"/><Relationship Id="rId3" Type="http://schemas.openxmlformats.org/officeDocument/2006/relationships/image" Target="../media/image717.png"/><Relationship Id="rId4" Type="http://schemas.openxmlformats.org/officeDocument/2006/relationships/image" Target="../media/image718.png"/><Relationship Id="rId5" Type="http://schemas.openxmlformats.org/officeDocument/2006/relationships/image" Target="../media/image719.png"/><Relationship Id="rId6" Type="http://schemas.openxmlformats.org/officeDocument/2006/relationships/image" Target="../media/image720.png"/><Relationship Id="rId7" Type="http://schemas.openxmlformats.org/officeDocument/2006/relationships/slide" Target="slide1.xml"/><Relationship Id="rId8" Type="http://schemas.openxmlformats.org/officeDocument/2006/relationships/notesSlide" Target="../notesSlides/notesSlide141.xml"/><Relationship Id="rId9" Type="http://schemas.openxmlformats.org/officeDocument/2006/relationships/slide" Target="slide141.xml"/></Relationships>
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21.png"/><Relationship Id="rId3" Type="http://schemas.openxmlformats.org/officeDocument/2006/relationships/image" Target="../media/image722.png"/><Relationship Id="rId4" Type="http://schemas.openxmlformats.org/officeDocument/2006/relationships/image" Target="../media/image723.png"/><Relationship Id="rId5" Type="http://schemas.openxmlformats.org/officeDocument/2006/relationships/image" Target="../media/image724.png"/><Relationship Id="rId6" Type="http://schemas.openxmlformats.org/officeDocument/2006/relationships/image" Target="../media/image725.png"/><Relationship Id="rId7" Type="http://schemas.openxmlformats.org/officeDocument/2006/relationships/slide" Target="slide1.xml"/><Relationship Id="rId8" Type="http://schemas.openxmlformats.org/officeDocument/2006/relationships/notesSlide" Target="../notesSlides/notesSlide142.xml"/><Relationship Id="rId9" Type="http://schemas.openxmlformats.org/officeDocument/2006/relationships/slide" Target="slide142.xml"/></Relationships>
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26.png"/><Relationship Id="rId3" Type="http://schemas.openxmlformats.org/officeDocument/2006/relationships/image" Target="../media/image727.png"/><Relationship Id="rId4" Type="http://schemas.openxmlformats.org/officeDocument/2006/relationships/image" Target="../media/image728.png"/><Relationship Id="rId5" Type="http://schemas.openxmlformats.org/officeDocument/2006/relationships/image" Target="../media/image729.png"/><Relationship Id="rId6" Type="http://schemas.openxmlformats.org/officeDocument/2006/relationships/image" Target="../media/image730.png"/><Relationship Id="rId7" Type="http://schemas.openxmlformats.org/officeDocument/2006/relationships/slide" Target="slide1.xml"/><Relationship Id="rId8" Type="http://schemas.openxmlformats.org/officeDocument/2006/relationships/notesSlide" Target="../notesSlides/notesSlide143.xml"/><Relationship Id="rId9" Type="http://schemas.openxmlformats.org/officeDocument/2006/relationships/slide" Target="slide143.xml"/></Relationships>
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31.png"/><Relationship Id="rId3" Type="http://schemas.openxmlformats.org/officeDocument/2006/relationships/image" Target="../media/image732.png"/><Relationship Id="rId4" Type="http://schemas.openxmlformats.org/officeDocument/2006/relationships/image" Target="../media/image733.png"/><Relationship Id="rId5" Type="http://schemas.openxmlformats.org/officeDocument/2006/relationships/image" Target="../media/image734.png"/><Relationship Id="rId6" Type="http://schemas.openxmlformats.org/officeDocument/2006/relationships/image" Target="../media/image735.png"/><Relationship Id="rId7" Type="http://schemas.openxmlformats.org/officeDocument/2006/relationships/slide" Target="slide1.xml"/><Relationship Id="rId8" Type="http://schemas.openxmlformats.org/officeDocument/2006/relationships/notesSlide" Target="../notesSlides/notesSlide144.xml"/><Relationship Id="rId9" Type="http://schemas.openxmlformats.org/officeDocument/2006/relationships/slide" Target="slide144.xml"/></Relationships>
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36.png"/><Relationship Id="rId3" Type="http://schemas.openxmlformats.org/officeDocument/2006/relationships/image" Target="../media/image737.png"/><Relationship Id="rId4" Type="http://schemas.openxmlformats.org/officeDocument/2006/relationships/image" Target="../media/image738.png"/><Relationship Id="rId5" Type="http://schemas.openxmlformats.org/officeDocument/2006/relationships/image" Target="../media/image739.png"/><Relationship Id="rId6" Type="http://schemas.openxmlformats.org/officeDocument/2006/relationships/image" Target="../media/image740.png"/><Relationship Id="rId7" Type="http://schemas.openxmlformats.org/officeDocument/2006/relationships/slide" Target="slide1.xml"/><Relationship Id="rId8" Type="http://schemas.openxmlformats.org/officeDocument/2006/relationships/notesSlide" Target="../notesSlides/notesSlide145.xml"/><Relationship Id="rId9" Type="http://schemas.openxmlformats.org/officeDocument/2006/relationships/slide" Target="slide145.xml"/></Relationships>
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1.png"/><Relationship Id="rId3" Type="http://schemas.openxmlformats.org/officeDocument/2006/relationships/image" Target="../media/image742.png"/><Relationship Id="rId4" Type="http://schemas.openxmlformats.org/officeDocument/2006/relationships/image" Target="../media/image743.png"/><Relationship Id="rId5" Type="http://schemas.openxmlformats.org/officeDocument/2006/relationships/image" Target="../media/image744.png"/><Relationship Id="rId6" Type="http://schemas.openxmlformats.org/officeDocument/2006/relationships/image" Target="../media/image745.png"/><Relationship Id="rId7" Type="http://schemas.openxmlformats.org/officeDocument/2006/relationships/slide" Target="slide1.xml"/><Relationship Id="rId8" Type="http://schemas.openxmlformats.org/officeDocument/2006/relationships/notesSlide" Target="../notesSlides/notesSlide146.xml"/><Relationship Id="rId9" Type="http://schemas.openxmlformats.org/officeDocument/2006/relationships/slide" Target="slide146.xml"/></Relationships>
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6.png"/><Relationship Id="rId3" Type="http://schemas.openxmlformats.org/officeDocument/2006/relationships/image" Target="../media/image747.png"/><Relationship Id="rId4" Type="http://schemas.openxmlformats.org/officeDocument/2006/relationships/image" Target="../media/image748.png"/><Relationship Id="rId5" Type="http://schemas.openxmlformats.org/officeDocument/2006/relationships/image" Target="../media/image749.png"/><Relationship Id="rId6" Type="http://schemas.openxmlformats.org/officeDocument/2006/relationships/image" Target="../media/image750.png"/><Relationship Id="rId7" Type="http://schemas.openxmlformats.org/officeDocument/2006/relationships/slide" Target="slide1.xml"/><Relationship Id="rId8" Type="http://schemas.openxmlformats.org/officeDocument/2006/relationships/notesSlide" Target="../notesSlides/notesSlide147.xml"/><Relationship Id="rId9" Type="http://schemas.openxmlformats.org/officeDocument/2006/relationships/slide" Target="slide147.xml"/></Relationships>
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1.png"/><Relationship Id="rId3" Type="http://schemas.openxmlformats.org/officeDocument/2006/relationships/image" Target="../media/image752.png"/><Relationship Id="rId4" Type="http://schemas.openxmlformats.org/officeDocument/2006/relationships/image" Target="../media/image753.png"/><Relationship Id="rId5" Type="http://schemas.openxmlformats.org/officeDocument/2006/relationships/image" Target="../media/image754.png"/><Relationship Id="rId6" Type="http://schemas.openxmlformats.org/officeDocument/2006/relationships/image" Target="../media/image755.png"/><Relationship Id="rId7" Type="http://schemas.openxmlformats.org/officeDocument/2006/relationships/slide" Target="slide1.xml"/><Relationship Id="rId8" Type="http://schemas.openxmlformats.org/officeDocument/2006/relationships/notesSlide" Target="../notesSlides/notesSlide148.xml"/><Relationship Id="rId9" Type="http://schemas.openxmlformats.org/officeDocument/2006/relationships/slide" Target="slide148.xml"/></Relationships>
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6.png"/><Relationship Id="rId3" Type="http://schemas.openxmlformats.org/officeDocument/2006/relationships/image" Target="../media/image757.png"/><Relationship Id="rId4" Type="http://schemas.openxmlformats.org/officeDocument/2006/relationships/image" Target="../media/image758.png"/><Relationship Id="rId5" Type="http://schemas.openxmlformats.org/officeDocument/2006/relationships/image" Target="../media/image759.png"/><Relationship Id="rId6" Type="http://schemas.openxmlformats.org/officeDocument/2006/relationships/image" Target="../media/image760.png"/><Relationship Id="rId7" Type="http://schemas.openxmlformats.org/officeDocument/2006/relationships/slide" Target="slide1.xml"/><Relationship Id="rId8" Type="http://schemas.openxmlformats.org/officeDocument/2006/relationships/notesSlide" Target="../notesSlides/notesSlide149.xml"/><Relationship Id="rId9" Type="http://schemas.openxmlformats.org/officeDocument/2006/relationships/slide" Target="slide149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6" Type="http://schemas.openxmlformats.org/officeDocument/2006/relationships/image" Target="../media/image75.png"/><Relationship Id="rId7" Type="http://schemas.openxmlformats.org/officeDocument/2006/relationships/image" Target="../media/image76.png"/><Relationship Id="rId8" Type="http://schemas.openxmlformats.org/officeDocument/2006/relationships/slide" Target="slide1.xml"/><Relationship Id="rId9" Type="http://schemas.openxmlformats.org/officeDocument/2006/relationships/notesSlide" Target="../notesSlides/notesSlide15.xml"/><Relationship Id="rId10" Type="http://schemas.openxmlformats.org/officeDocument/2006/relationships/slide" Target="slide15.xml"/></Relationships>
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1.png"/><Relationship Id="rId3" Type="http://schemas.openxmlformats.org/officeDocument/2006/relationships/image" Target="../media/image762.png"/><Relationship Id="rId4" Type="http://schemas.openxmlformats.org/officeDocument/2006/relationships/image" Target="../media/image763.png"/><Relationship Id="rId5" Type="http://schemas.openxmlformats.org/officeDocument/2006/relationships/image" Target="../media/image764.png"/><Relationship Id="rId6" Type="http://schemas.openxmlformats.org/officeDocument/2006/relationships/image" Target="../media/image765.png"/><Relationship Id="rId7" Type="http://schemas.openxmlformats.org/officeDocument/2006/relationships/slide" Target="slide1.xml"/><Relationship Id="rId8" Type="http://schemas.openxmlformats.org/officeDocument/2006/relationships/notesSlide" Target="../notesSlides/notesSlide150.xml"/><Relationship Id="rId9" Type="http://schemas.openxmlformats.org/officeDocument/2006/relationships/slide" Target="slide150.xml"/></Relationships>
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6.png"/><Relationship Id="rId3" Type="http://schemas.openxmlformats.org/officeDocument/2006/relationships/image" Target="../media/image767.png"/><Relationship Id="rId4" Type="http://schemas.openxmlformats.org/officeDocument/2006/relationships/image" Target="../media/image768.png"/><Relationship Id="rId5" Type="http://schemas.openxmlformats.org/officeDocument/2006/relationships/image" Target="../media/image769.png"/><Relationship Id="rId6" Type="http://schemas.openxmlformats.org/officeDocument/2006/relationships/image" Target="../media/image770.png"/><Relationship Id="rId7" Type="http://schemas.openxmlformats.org/officeDocument/2006/relationships/image" Target="../media/image771.jpg"/><Relationship Id="rId8" Type="http://schemas.openxmlformats.org/officeDocument/2006/relationships/slide" Target="slide1.xml"/><Relationship Id="rId9" Type="http://schemas.openxmlformats.org/officeDocument/2006/relationships/notesSlide" Target="../notesSlides/notesSlide151.xml"/><Relationship Id="rId10" Type="http://schemas.openxmlformats.org/officeDocument/2006/relationships/slide" Target="slide151.xml"/></Relationships>
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2.png"/><Relationship Id="rId3" Type="http://schemas.openxmlformats.org/officeDocument/2006/relationships/image" Target="../media/image773.png"/><Relationship Id="rId4" Type="http://schemas.openxmlformats.org/officeDocument/2006/relationships/image" Target="../media/image774.png"/><Relationship Id="rId5" Type="http://schemas.openxmlformats.org/officeDocument/2006/relationships/image" Target="../media/image775.png"/><Relationship Id="rId6" Type="http://schemas.openxmlformats.org/officeDocument/2006/relationships/image" Target="../media/image776.png"/><Relationship Id="rId7" Type="http://schemas.openxmlformats.org/officeDocument/2006/relationships/image" Target="../media/image777.jpg"/><Relationship Id="rId8" Type="http://schemas.openxmlformats.org/officeDocument/2006/relationships/slide" Target="slide1.xml"/><Relationship Id="rId9" Type="http://schemas.openxmlformats.org/officeDocument/2006/relationships/notesSlide" Target="../notesSlides/notesSlide152.xml"/><Relationship Id="rId10" Type="http://schemas.openxmlformats.org/officeDocument/2006/relationships/slide" Target="slide15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Relationship Id="rId3" Type="http://schemas.openxmlformats.org/officeDocument/2006/relationships/image" Target="../media/image78.png"/><Relationship Id="rId4" Type="http://schemas.openxmlformats.org/officeDocument/2006/relationships/image" Target="../media/image79.png"/><Relationship Id="rId5" Type="http://schemas.openxmlformats.org/officeDocument/2006/relationships/image" Target="../media/image80.png"/><Relationship Id="rId6" Type="http://schemas.openxmlformats.org/officeDocument/2006/relationships/image" Target="../media/image81.png"/><Relationship Id="rId7" Type="http://schemas.openxmlformats.org/officeDocument/2006/relationships/image" Target="../media/image82.png"/><Relationship Id="rId8" Type="http://schemas.openxmlformats.org/officeDocument/2006/relationships/slide" Target="slide1.xml"/><Relationship Id="rId9" Type="http://schemas.openxmlformats.org/officeDocument/2006/relationships/notesSlide" Target="../notesSlides/notesSlide16.xml"/><Relationship Id="rId10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Relationship Id="rId3" Type="http://schemas.openxmlformats.org/officeDocument/2006/relationships/image" Target="../media/image84.png"/><Relationship Id="rId4" Type="http://schemas.openxmlformats.org/officeDocument/2006/relationships/image" Target="../media/image85.png"/><Relationship Id="rId5" Type="http://schemas.openxmlformats.org/officeDocument/2006/relationships/image" Target="../media/image86.png"/><Relationship Id="rId6" Type="http://schemas.openxmlformats.org/officeDocument/2006/relationships/image" Target="../media/image87.png"/><Relationship Id="rId7" Type="http://schemas.openxmlformats.org/officeDocument/2006/relationships/image" Target="../media/image88.png"/><Relationship Id="rId8" Type="http://schemas.openxmlformats.org/officeDocument/2006/relationships/slide" Target="slide1.xml"/><Relationship Id="rId9" Type="http://schemas.openxmlformats.org/officeDocument/2006/relationships/notesSlide" Target="../notesSlides/notesSlide17.xml"/><Relationship Id="rId10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png"/><Relationship Id="rId3" Type="http://schemas.openxmlformats.org/officeDocument/2006/relationships/image" Target="../media/image90.png"/><Relationship Id="rId4" Type="http://schemas.openxmlformats.org/officeDocument/2006/relationships/image" Target="../media/image91.png"/><Relationship Id="rId5" Type="http://schemas.openxmlformats.org/officeDocument/2006/relationships/image" Target="../media/image92.png"/><Relationship Id="rId6" Type="http://schemas.openxmlformats.org/officeDocument/2006/relationships/image" Target="../media/image93.png"/><Relationship Id="rId7" Type="http://schemas.openxmlformats.org/officeDocument/2006/relationships/image" Target="../media/image94.png"/><Relationship Id="rId8" Type="http://schemas.openxmlformats.org/officeDocument/2006/relationships/slide" Target="slide1.xml"/><Relationship Id="rId9" Type="http://schemas.openxmlformats.org/officeDocument/2006/relationships/notesSlide" Target="../notesSlides/notesSlide18.xml"/><Relationship Id="rId10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5.png"/><Relationship Id="rId3" Type="http://schemas.openxmlformats.org/officeDocument/2006/relationships/image" Target="../media/image96.png"/><Relationship Id="rId4" Type="http://schemas.openxmlformats.org/officeDocument/2006/relationships/image" Target="../media/image97.png"/><Relationship Id="rId5" Type="http://schemas.openxmlformats.org/officeDocument/2006/relationships/image" Target="../media/image98.png"/><Relationship Id="rId6" Type="http://schemas.openxmlformats.org/officeDocument/2006/relationships/image" Target="../media/image99.png"/><Relationship Id="rId7" Type="http://schemas.openxmlformats.org/officeDocument/2006/relationships/image" Target="../media/image100.png"/><Relationship Id="rId8" Type="http://schemas.openxmlformats.org/officeDocument/2006/relationships/slide" Target="slide1.xml"/><Relationship Id="rId9" Type="http://schemas.openxmlformats.org/officeDocument/2006/relationships/notesSlide" Target="../notesSlides/notesSlide19.xml"/><Relationship Id="rId10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slide" Target="slide1.xml"/><Relationship Id="rId4" Type="http://schemas.openxmlformats.org/officeDocument/2006/relationships/notesSlide" Target="../notesSlides/notesSlide2.xml"/><Relationship Id="rId5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1.png"/><Relationship Id="rId3" Type="http://schemas.openxmlformats.org/officeDocument/2006/relationships/image" Target="../media/image102.png"/><Relationship Id="rId4" Type="http://schemas.openxmlformats.org/officeDocument/2006/relationships/image" Target="../media/image103.png"/><Relationship Id="rId5" Type="http://schemas.openxmlformats.org/officeDocument/2006/relationships/image" Target="../media/image104.png"/><Relationship Id="rId6" Type="http://schemas.openxmlformats.org/officeDocument/2006/relationships/image" Target="../media/image105.png"/><Relationship Id="rId7" Type="http://schemas.openxmlformats.org/officeDocument/2006/relationships/slide" Target="slide1.xml"/><Relationship Id="rId8" Type="http://schemas.openxmlformats.org/officeDocument/2006/relationships/notesSlide" Target="../notesSlides/notesSlide20.xml"/><Relationship Id="rId9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6.png"/><Relationship Id="rId3" Type="http://schemas.openxmlformats.org/officeDocument/2006/relationships/image" Target="../media/image107.png"/><Relationship Id="rId4" Type="http://schemas.openxmlformats.org/officeDocument/2006/relationships/image" Target="../media/image108.png"/><Relationship Id="rId5" Type="http://schemas.openxmlformats.org/officeDocument/2006/relationships/image" Target="../media/image109.png"/><Relationship Id="rId6" Type="http://schemas.openxmlformats.org/officeDocument/2006/relationships/image" Target="../media/image110.png"/><Relationship Id="rId7" Type="http://schemas.openxmlformats.org/officeDocument/2006/relationships/slide" Target="slide1.xml"/><Relationship Id="rId8" Type="http://schemas.openxmlformats.org/officeDocument/2006/relationships/notesSlide" Target="../notesSlides/notesSlide21.xml"/><Relationship Id="rId9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1.png"/><Relationship Id="rId3" Type="http://schemas.openxmlformats.org/officeDocument/2006/relationships/image" Target="../media/image112.png"/><Relationship Id="rId4" Type="http://schemas.openxmlformats.org/officeDocument/2006/relationships/image" Target="../media/image113.png"/><Relationship Id="rId5" Type="http://schemas.openxmlformats.org/officeDocument/2006/relationships/image" Target="../media/image114.png"/><Relationship Id="rId6" Type="http://schemas.openxmlformats.org/officeDocument/2006/relationships/image" Target="../media/image115.png"/><Relationship Id="rId7" Type="http://schemas.openxmlformats.org/officeDocument/2006/relationships/slide" Target="slide1.xml"/><Relationship Id="rId8" Type="http://schemas.openxmlformats.org/officeDocument/2006/relationships/notesSlide" Target="../notesSlides/notesSlide22.xml"/><Relationship Id="rId9" Type="http://schemas.openxmlformats.org/officeDocument/2006/relationships/slide" Target="slide2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6.png"/><Relationship Id="rId3" Type="http://schemas.openxmlformats.org/officeDocument/2006/relationships/image" Target="../media/image117.png"/><Relationship Id="rId4" Type="http://schemas.openxmlformats.org/officeDocument/2006/relationships/image" Target="../media/image118.png"/><Relationship Id="rId5" Type="http://schemas.openxmlformats.org/officeDocument/2006/relationships/image" Target="../media/image119.png"/><Relationship Id="rId6" Type="http://schemas.openxmlformats.org/officeDocument/2006/relationships/image" Target="../media/image120.png"/><Relationship Id="rId7" Type="http://schemas.openxmlformats.org/officeDocument/2006/relationships/slide" Target="slide1.xml"/><Relationship Id="rId8" Type="http://schemas.openxmlformats.org/officeDocument/2006/relationships/notesSlide" Target="../notesSlides/notesSlide23.xml"/><Relationship Id="rId9" Type="http://schemas.openxmlformats.org/officeDocument/2006/relationships/slide" Target="slide23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1.png"/><Relationship Id="rId3" Type="http://schemas.openxmlformats.org/officeDocument/2006/relationships/image" Target="../media/image122.png"/><Relationship Id="rId4" Type="http://schemas.openxmlformats.org/officeDocument/2006/relationships/image" Target="../media/image123.png"/><Relationship Id="rId5" Type="http://schemas.openxmlformats.org/officeDocument/2006/relationships/image" Target="../media/image124.png"/><Relationship Id="rId6" Type="http://schemas.openxmlformats.org/officeDocument/2006/relationships/image" Target="../media/image125.png"/><Relationship Id="rId7" Type="http://schemas.openxmlformats.org/officeDocument/2006/relationships/slide" Target="slide1.xml"/><Relationship Id="rId8" Type="http://schemas.openxmlformats.org/officeDocument/2006/relationships/notesSlide" Target="../notesSlides/notesSlide24.xml"/><Relationship Id="rId9" Type="http://schemas.openxmlformats.org/officeDocument/2006/relationships/slide" Target="slide2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6.png"/><Relationship Id="rId3" Type="http://schemas.openxmlformats.org/officeDocument/2006/relationships/image" Target="../media/image127.png"/><Relationship Id="rId4" Type="http://schemas.openxmlformats.org/officeDocument/2006/relationships/image" Target="../media/image128.png"/><Relationship Id="rId5" Type="http://schemas.openxmlformats.org/officeDocument/2006/relationships/image" Target="../media/image129.png"/><Relationship Id="rId6" Type="http://schemas.openxmlformats.org/officeDocument/2006/relationships/image" Target="../media/image130.png"/><Relationship Id="rId7" Type="http://schemas.openxmlformats.org/officeDocument/2006/relationships/slide" Target="slide1.xml"/><Relationship Id="rId8" Type="http://schemas.openxmlformats.org/officeDocument/2006/relationships/notesSlide" Target="../notesSlides/notesSlide25.xml"/><Relationship Id="rId9" Type="http://schemas.openxmlformats.org/officeDocument/2006/relationships/slide" Target="slide2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1.png"/><Relationship Id="rId3" Type="http://schemas.openxmlformats.org/officeDocument/2006/relationships/image" Target="../media/image132.png"/><Relationship Id="rId4" Type="http://schemas.openxmlformats.org/officeDocument/2006/relationships/image" Target="../media/image133.png"/><Relationship Id="rId5" Type="http://schemas.openxmlformats.org/officeDocument/2006/relationships/image" Target="../media/image134.png"/><Relationship Id="rId6" Type="http://schemas.openxmlformats.org/officeDocument/2006/relationships/image" Target="../media/image135.png"/><Relationship Id="rId7" Type="http://schemas.openxmlformats.org/officeDocument/2006/relationships/slide" Target="slide1.xml"/><Relationship Id="rId8" Type="http://schemas.openxmlformats.org/officeDocument/2006/relationships/notesSlide" Target="../notesSlides/notesSlide26.xml"/><Relationship Id="rId9" Type="http://schemas.openxmlformats.org/officeDocument/2006/relationships/slide" Target="slide26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6.png"/><Relationship Id="rId3" Type="http://schemas.openxmlformats.org/officeDocument/2006/relationships/image" Target="../media/image137.png"/><Relationship Id="rId4" Type="http://schemas.openxmlformats.org/officeDocument/2006/relationships/image" Target="../media/image138.png"/><Relationship Id="rId5" Type="http://schemas.openxmlformats.org/officeDocument/2006/relationships/image" Target="../media/image139.png"/><Relationship Id="rId6" Type="http://schemas.openxmlformats.org/officeDocument/2006/relationships/image" Target="../media/image140.png"/><Relationship Id="rId7" Type="http://schemas.openxmlformats.org/officeDocument/2006/relationships/slide" Target="slide1.xml"/><Relationship Id="rId8" Type="http://schemas.openxmlformats.org/officeDocument/2006/relationships/notesSlide" Target="../notesSlides/notesSlide27.xml"/><Relationship Id="rId9" Type="http://schemas.openxmlformats.org/officeDocument/2006/relationships/slide" Target="slide27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1.png"/><Relationship Id="rId3" Type="http://schemas.openxmlformats.org/officeDocument/2006/relationships/image" Target="../media/image142.png"/><Relationship Id="rId4" Type="http://schemas.openxmlformats.org/officeDocument/2006/relationships/image" Target="../media/image143.png"/><Relationship Id="rId5" Type="http://schemas.openxmlformats.org/officeDocument/2006/relationships/image" Target="../media/image144.png"/><Relationship Id="rId6" Type="http://schemas.openxmlformats.org/officeDocument/2006/relationships/image" Target="../media/image145.png"/><Relationship Id="rId7" Type="http://schemas.openxmlformats.org/officeDocument/2006/relationships/slide" Target="slide1.xml"/><Relationship Id="rId8" Type="http://schemas.openxmlformats.org/officeDocument/2006/relationships/notesSlide" Target="../notesSlides/notesSlide28.xml"/><Relationship Id="rId9" Type="http://schemas.openxmlformats.org/officeDocument/2006/relationships/slide" Target="slide28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6.png"/><Relationship Id="rId3" Type="http://schemas.openxmlformats.org/officeDocument/2006/relationships/image" Target="../media/image147.png"/><Relationship Id="rId4" Type="http://schemas.openxmlformats.org/officeDocument/2006/relationships/image" Target="../media/image148.png"/><Relationship Id="rId5" Type="http://schemas.openxmlformats.org/officeDocument/2006/relationships/image" Target="../media/image149.png"/><Relationship Id="rId6" Type="http://schemas.openxmlformats.org/officeDocument/2006/relationships/image" Target="../media/image150.png"/><Relationship Id="rId7" Type="http://schemas.openxmlformats.org/officeDocument/2006/relationships/slide" Target="slide1.xml"/><Relationship Id="rId8" Type="http://schemas.openxmlformats.org/officeDocument/2006/relationships/notesSlide" Target="../notesSlides/notesSlide29.xml"/><Relationship Id="rId9" Type="http://schemas.openxmlformats.org/officeDocument/2006/relationships/slide" Target="slide29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slide" Target="slide1.xml"/><Relationship Id="rId9" Type="http://schemas.openxmlformats.org/officeDocument/2006/relationships/notesSlide" Target="../notesSlides/notesSlide3.xml"/><Relationship Id="rId10" Type="http://schemas.openxmlformats.org/officeDocument/2006/relationships/slide" Target="slide3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1.png"/><Relationship Id="rId3" Type="http://schemas.openxmlformats.org/officeDocument/2006/relationships/image" Target="../media/image152.png"/><Relationship Id="rId4" Type="http://schemas.openxmlformats.org/officeDocument/2006/relationships/image" Target="../media/image153.png"/><Relationship Id="rId5" Type="http://schemas.openxmlformats.org/officeDocument/2006/relationships/image" Target="../media/image154.png"/><Relationship Id="rId6" Type="http://schemas.openxmlformats.org/officeDocument/2006/relationships/image" Target="../media/image155.png"/><Relationship Id="rId7" Type="http://schemas.openxmlformats.org/officeDocument/2006/relationships/slide" Target="slide1.xml"/><Relationship Id="rId8" Type="http://schemas.openxmlformats.org/officeDocument/2006/relationships/notesSlide" Target="../notesSlides/notesSlide30.xml"/><Relationship Id="rId9" Type="http://schemas.openxmlformats.org/officeDocument/2006/relationships/slide" Target="slide30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6.png"/><Relationship Id="rId3" Type="http://schemas.openxmlformats.org/officeDocument/2006/relationships/slide" Target="slide1.xml"/><Relationship Id="rId4" Type="http://schemas.openxmlformats.org/officeDocument/2006/relationships/notesSlide" Target="../notesSlides/notesSlide31.xml"/><Relationship Id="rId5" Type="http://schemas.openxmlformats.org/officeDocument/2006/relationships/slide" Target="slide31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7.png"/><Relationship Id="rId3" Type="http://schemas.openxmlformats.org/officeDocument/2006/relationships/image" Target="../media/image158.png"/><Relationship Id="rId4" Type="http://schemas.openxmlformats.org/officeDocument/2006/relationships/image" Target="../media/image159.png"/><Relationship Id="rId5" Type="http://schemas.openxmlformats.org/officeDocument/2006/relationships/image" Target="../media/image160.png"/><Relationship Id="rId6" Type="http://schemas.openxmlformats.org/officeDocument/2006/relationships/image" Target="../media/image161.png"/><Relationship Id="rId7" Type="http://schemas.openxmlformats.org/officeDocument/2006/relationships/image" Target="../media/image162.png"/><Relationship Id="rId8" Type="http://schemas.openxmlformats.org/officeDocument/2006/relationships/slide" Target="slide1.xml"/><Relationship Id="rId9" Type="http://schemas.openxmlformats.org/officeDocument/2006/relationships/notesSlide" Target="../notesSlides/notesSlide32.xml"/><Relationship Id="rId10" Type="http://schemas.openxmlformats.org/officeDocument/2006/relationships/slide" Target="slide3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3.png"/><Relationship Id="rId3" Type="http://schemas.openxmlformats.org/officeDocument/2006/relationships/image" Target="../media/image164.png"/><Relationship Id="rId4" Type="http://schemas.openxmlformats.org/officeDocument/2006/relationships/image" Target="../media/image165.png"/><Relationship Id="rId5" Type="http://schemas.openxmlformats.org/officeDocument/2006/relationships/image" Target="../media/image166.png"/><Relationship Id="rId6" Type="http://schemas.openxmlformats.org/officeDocument/2006/relationships/image" Target="../media/image167.png"/><Relationship Id="rId7" Type="http://schemas.openxmlformats.org/officeDocument/2006/relationships/image" Target="../media/image168.png"/><Relationship Id="rId8" Type="http://schemas.openxmlformats.org/officeDocument/2006/relationships/slide" Target="slide1.xml"/><Relationship Id="rId9" Type="http://schemas.openxmlformats.org/officeDocument/2006/relationships/notesSlide" Target="../notesSlides/notesSlide33.xml"/><Relationship Id="rId10" Type="http://schemas.openxmlformats.org/officeDocument/2006/relationships/slide" Target="slide33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9.png"/><Relationship Id="rId3" Type="http://schemas.openxmlformats.org/officeDocument/2006/relationships/image" Target="../media/image170.png"/><Relationship Id="rId4" Type="http://schemas.openxmlformats.org/officeDocument/2006/relationships/image" Target="../media/image171.png"/><Relationship Id="rId5" Type="http://schemas.openxmlformats.org/officeDocument/2006/relationships/image" Target="../media/image172.png"/><Relationship Id="rId6" Type="http://schemas.openxmlformats.org/officeDocument/2006/relationships/image" Target="../media/image173.png"/><Relationship Id="rId7" Type="http://schemas.openxmlformats.org/officeDocument/2006/relationships/image" Target="../media/image174.png"/><Relationship Id="rId8" Type="http://schemas.openxmlformats.org/officeDocument/2006/relationships/slide" Target="slide1.xml"/><Relationship Id="rId9" Type="http://schemas.openxmlformats.org/officeDocument/2006/relationships/notesSlide" Target="../notesSlides/notesSlide34.xml"/><Relationship Id="rId10" Type="http://schemas.openxmlformats.org/officeDocument/2006/relationships/slide" Target="slide34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5.png"/><Relationship Id="rId3" Type="http://schemas.openxmlformats.org/officeDocument/2006/relationships/image" Target="../media/image176.png"/><Relationship Id="rId4" Type="http://schemas.openxmlformats.org/officeDocument/2006/relationships/image" Target="../media/image177.png"/><Relationship Id="rId5" Type="http://schemas.openxmlformats.org/officeDocument/2006/relationships/image" Target="../media/image178.png"/><Relationship Id="rId6" Type="http://schemas.openxmlformats.org/officeDocument/2006/relationships/image" Target="../media/image179.png"/><Relationship Id="rId7" Type="http://schemas.openxmlformats.org/officeDocument/2006/relationships/image" Target="../media/image180.png"/><Relationship Id="rId8" Type="http://schemas.openxmlformats.org/officeDocument/2006/relationships/slide" Target="slide1.xml"/><Relationship Id="rId9" Type="http://schemas.openxmlformats.org/officeDocument/2006/relationships/notesSlide" Target="../notesSlides/notesSlide35.xml"/><Relationship Id="rId10" Type="http://schemas.openxmlformats.org/officeDocument/2006/relationships/slide" Target="slide35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1.png"/><Relationship Id="rId3" Type="http://schemas.openxmlformats.org/officeDocument/2006/relationships/image" Target="../media/image182.png"/><Relationship Id="rId4" Type="http://schemas.openxmlformats.org/officeDocument/2006/relationships/image" Target="../media/image183.png"/><Relationship Id="rId5" Type="http://schemas.openxmlformats.org/officeDocument/2006/relationships/image" Target="../media/image184.png"/><Relationship Id="rId6" Type="http://schemas.openxmlformats.org/officeDocument/2006/relationships/image" Target="../media/image185.png"/><Relationship Id="rId7" Type="http://schemas.openxmlformats.org/officeDocument/2006/relationships/image" Target="../media/image186.png"/><Relationship Id="rId8" Type="http://schemas.openxmlformats.org/officeDocument/2006/relationships/slide" Target="slide1.xml"/><Relationship Id="rId9" Type="http://schemas.openxmlformats.org/officeDocument/2006/relationships/notesSlide" Target="../notesSlides/notesSlide36.xml"/><Relationship Id="rId10" Type="http://schemas.openxmlformats.org/officeDocument/2006/relationships/slide" Target="slide36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7.png"/><Relationship Id="rId3" Type="http://schemas.openxmlformats.org/officeDocument/2006/relationships/image" Target="../media/image188.png"/><Relationship Id="rId4" Type="http://schemas.openxmlformats.org/officeDocument/2006/relationships/image" Target="../media/image189.png"/><Relationship Id="rId5" Type="http://schemas.openxmlformats.org/officeDocument/2006/relationships/image" Target="../media/image190.png"/><Relationship Id="rId6" Type="http://schemas.openxmlformats.org/officeDocument/2006/relationships/image" Target="../media/image191.png"/><Relationship Id="rId7" Type="http://schemas.openxmlformats.org/officeDocument/2006/relationships/image" Target="../media/image192.png"/><Relationship Id="rId8" Type="http://schemas.openxmlformats.org/officeDocument/2006/relationships/slide" Target="slide1.xml"/><Relationship Id="rId9" Type="http://schemas.openxmlformats.org/officeDocument/2006/relationships/notesSlide" Target="../notesSlides/notesSlide37.xml"/><Relationship Id="rId10" Type="http://schemas.openxmlformats.org/officeDocument/2006/relationships/slide" Target="slide37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3.png"/><Relationship Id="rId3" Type="http://schemas.openxmlformats.org/officeDocument/2006/relationships/image" Target="../media/image194.png"/><Relationship Id="rId4" Type="http://schemas.openxmlformats.org/officeDocument/2006/relationships/image" Target="../media/image195.png"/><Relationship Id="rId5" Type="http://schemas.openxmlformats.org/officeDocument/2006/relationships/image" Target="../media/image196.png"/><Relationship Id="rId6" Type="http://schemas.openxmlformats.org/officeDocument/2006/relationships/image" Target="../media/image197.png"/><Relationship Id="rId7" Type="http://schemas.openxmlformats.org/officeDocument/2006/relationships/slide" Target="slide1.xml"/><Relationship Id="rId8" Type="http://schemas.openxmlformats.org/officeDocument/2006/relationships/notesSlide" Target="../notesSlides/notesSlide38.xml"/><Relationship Id="rId9" Type="http://schemas.openxmlformats.org/officeDocument/2006/relationships/slide" Target="slide38.xm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8.png"/><Relationship Id="rId3" Type="http://schemas.openxmlformats.org/officeDocument/2006/relationships/image" Target="../media/image199.png"/><Relationship Id="rId4" Type="http://schemas.openxmlformats.org/officeDocument/2006/relationships/image" Target="../media/image200.png"/><Relationship Id="rId5" Type="http://schemas.openxmlformats.org/officeDocument/2006/relationships/image" Target="../media/image201.png"/><Relationship Id="rId6" Type="http://schemas.openxmlformats.org/officeDocument/2006/relationships/image" Target="../media/image202.png"/><Relationship Id="rId7" Type="http://schemas.openxmlformats.org/officeDocument/2006/relationships/slide" Target="slide1.xml"/><Relationship Id="rId8" Type="http://schemas.openxmlformats.org/officeDocument/2006/relationships/notesSlide" Target="../notesSlides/notesSlide39.xml"/><Relationship Id="rId9" Type="http://schemas.openxmlformats.org/officeDocument/2006/relationships/slide" Target="slide39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slide" Target="slide1.xml"/><Relationship Id="rId9" Type="http://schemas.openxmlformats.org/officeDocument/2006/relationships/notesSlide" Target="../notesSlides/notesSlide4.xml"/><Relationship Id="rId10" Type="http://schemas.openxmlformats.org/officeDocument/2006/relationships/slide" Target="slide4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3.png"/><Relationship Id="rId3" Type="http://schemas.openxmlformats.org/officeDocument/2006/relationships/image" Target="../media/image204.png"/><Relationship Id="rId4" Type="http://schemas.openxmlformats.org/officeDocument/2006/relationships/image" Target="../media/image205.png"/><Relationship Id="rId5" Type="http://schemas.openxmlformats.org/officeDocument/2006/relationships/image" Target="../media/image206.png"/><Relationship Id="rId6" Type="http://schemas.openxmlformats.org/officeDocument/2006/relationships/image" Target="../media/image207.png"/><Relationship Id="rId7" Type="http://schemas.openxmlformats.org/officeDocument/2006/relationships/slide" Target="slide1.xml"/><Relationship Id="rId8" Type="http://schemas.openxmlformats.org/officeDocument/2006/relationships/notesSlide" Target="../notesSlides/notesSlide40.xml"/><Relationship Id="rId9" Type="http://schemas.openxmlformats.org/officeDocument/2006/relationships/slide" Target="slide40.xm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8.png"/><Relationship Id="rId3" Type="http://schemas.openxmlformats.org/officeDocument/2006/relationships/image" Target="../media/image209.png"/><Relationship Id="rId4" Type="http://schemas.openxmlformats.org/officeDocument/2006/relationships/image" Target="../media/image210.png"/><Relationship Id="rId5" Type="http://schemas.openxmlformats.org/officeDocument/2006/relationships/image" Target="../media/image211.png"/><Relationship Id="rId6" Type="http://schemas.openxmlformats.org/officeDocument/2006/relationships/image" Target="../media/image212.png"/><Relationship Id="rId7" Type="http://schemas.openxmlformats.org/officeDocument/2006/relationships/slide" Target="slide1.xml"/><Relationship Id="rId8" Type="http://schemas.openxmlformats.org/officeDocument/2006/relationships/notesSlide" Target="../notesSlides/notesSlide41.xml"/><Relationship Id="rId9" Type="http://schemas.openxmlformats.org/officeDocument/2006/relationships/slide" Target="slide41.xml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3.png"/><Relationship Id="rId3" Type="http://schemas.openxmlformats.org/officeDocument/2006/relationships/image" Target="../media/image214.png"/><Relationship Id="rId4" Type="http://schemas.openxmlformats.org/officeDocument/2006/relationships/image" Target="../media/image215.png"/><Relationship Id="rId5" Type="http://schemas.openxmlformats.org/officeDocument/2006/relationships/image" Target="../media/image216.png"/><Relationship Id="rId6" Type="http://schemas.openxmlformats.org/officeDocument/2006/relationships/image" Target="../media/image217.png"/><Relationship Id="rId7" Type="http://schemas.openxmlformats.org/officeDocument/2006/relationships/slide" Target="slide1.xml"/><Relationship Id="rId8" Type="http://schemas.openxmlformats.org/officeDocument/2006/relationships/notesSlide" Target="../notesSlides/notesSlide42.xml"/><Relationship Id="rId9" Type="http://schemas.openxmlformats.org/officeDocument/2006/relationships/slide" Target="slide42.xm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8.png"/><Relationship Id="rId3" Type="http://schemas.openxmlformats.org/officeDocument/2006/relationships/image" Target="../media/image219.png"/><Relationship Id="rId4" Type="http://schemas.openxmlformats.org/officeDocument/2006/relationships/image" Target="../media/image220.png"/><Relationship Id="rId5" Type="http://schemas.openxmlformats.org/officeDocument/2006/relationships/image" Target="../media/image221.png"/><Relationship Id="rId6" Type="http://schemas.openxmlformats.org/officeDocument/2006/relationships/image" Target="../media/image222.png"/><Relationship Id="rId7" Type="http://schemas.openxmlformats.org/officeDocument/2006/relationships/image" Target="../media/image223.jpg"/><Relationship Id="rId8" Type="http://schemas.openxmlformats.org/officeDocument/2006/relationships/slide" Target="slide1.xml"/><Relationship Id="rId9" Type="http://schemas.openxmlformats.org/officeDocument/2006/relationships/notesSlide" Target="../notesSlides/notesSlide43.xml"/><Relationship Id="rId10" Type="http://schemas.openxmlformats.org/officeDocument/2006/relationships/slide" Target="slide43.xml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4.png"/><Relationship Id="rId3" Type="http://schemas.openxmlformats.org/officeDocument/2006/relationships/image" Target="../media/image225.png"/><Relationship Id="rId4" Type="http://schemas.openxmlformats.org/officeDocument/2006/relationships/image" Target="../media/image226.png"/><Relationship Id="rId5" Type="http://schemas.openxmlformats.org/officeDocument/2006/relationships/image" Target="../media/image227.png"/><Relationship Id="rId6" Type="http://schemas.openxmlformats.org/officeDocument/2006/relationships/image" Target="../media/image228.png"/><Relationship Id="rId7" Type="http://schemas.openxmlformats.org/officeDocument/2006/relationships/image" Target="../media/image229.jpg"/><Relationship Id="rId8" Type="http://schemas.openxmlformats.org/officeDocument/2006/relationships/slide" Target="slide1.xml"/><Relationship Id="rId9" Type="http://schemas.openxmlformats.org/officeDocument/2006/relationships/notesSlide" Target="../notesSlides/notesSlide44.xml"/><Relationship Id="rId10" Type="http://schemas.openxmlformats.org/officeDocument/2006/relationships/slide" Target="slide44.xml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0.png"/><Relationship Id="rId3" Type="http://schemas.openxmlformats.org/officeDocument/2006/relationships/image" Target="../media/image231.png"/><Relationship Id="rId4" Type="http://schemas.openxmlformats.org/officeDocument/2006/relationships/image" Target="../media/image232.png"/><Relationship Id="rId5" Type="http://schemas.openxmlformats.org/officeDocument/2006/relationships/image" Target="../media/image233.png"/><Relationship Id="rId6" Type="http://schemas.openxmlformats.org/officeDocument/2006/relationships/image" Target="../media/image234.png"/><Relationship Id="rId7" Type="http://schemas.openxmlformats.org/officeDocument/2006/relationships/image" Target="../media/image235.jpg"/><Relationship Id="rId8" Type="http://schemas.openxmlformats.org/officeDocument/2006/relationships/slide" Target="slide1.xml"/><Relationship Id="rId9" Type="http://schemas.openxmlformats.org/officeDocument/2006/relationships/notesSlide" Target="../notesSlides/notesSlide45.xml"/><Relationship Id="rId10" Type="http://schemas.openxmlformats.org/officeDocument/2006/relationships/slide" Target="slide45.xml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6.png"/><Relationship Id="rId3" Type="http://schemas.openxmlformats.org/officeDocument/2006/relationships/slide" Target="slide1.xml"/><Relationship Id="rId4" Type="http://schemas.openxmlformats.org/officeDocument/2006/relationships/notesSlide" Target="../notesSlides/notesSlide46.xml"/><Relationship Id="rId5" Type="http://schemas.openxmlformats.org/officeDocument/2006/relationships/slide" Target="slide46.xml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7.png"/><Relationship Id="rId3" Type="http://schemas.openxmlformats.org/officeDocument/2006/relationships/image" Target="../media/image238.png"/><Relationship Id="rId4" Type="http://schemas.openxmlformats.org/officeDocument/2006/relationships/image" Target="../media/image239.png"/><Relationship Id="rId5" Type="http://schemas.openxmlformats.org/officeDocument/2006/relationships/image" Target="../media/image240.png"/><Relationship Id="rId6" Type="http://schemas.openxmlformats.org/officeDocument/2006/relationships/image" Target="../media/image241.png"/><Relationship Id="rId7" Type="http://schemas.openxmlformats.org/officeDocument/2006/relationships/image" Target="../media/image242.png"/><Relationship Id="rId8" Type="http://schemas.openxmlformats.org/officeDocument/2006/relationships/slide" Target="slide1.xml"/><Relationship Id="rId9" Type="http://schemas.openxmlformats.org/officeDocument/2006/relationships/notesSlide" Target="../notesSlides/notesSlide47.xml"/><Relationship Id="rId10" Type="http://schemas.openxmlformats.org/officeDocument/2006/relationships/slide" Target="slide47.xml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3.png"/><Relationship Id="rId3" Type="http://schemas.openxmlformats.org/officeDocument/2006/relationships/image" Target="../media/image244.png"/><Relationship Id="rId4" Type="http://schemas.openxmlformats.org/officeDocument/2006/relationships/image" Target="../media/image245.png"/><Relationship Id="rId5" Type="http://schemas.openxmlformats.org/officeDocument/2006/relationships/image" Target="../media/image246.png"/><Relationship Id="rId6" Type="http://schemas.openxmlformats.org/officeDocument/2006/relationships/image" Target="../media/image247.png"/><Relationship Id="rId7" Type="http://schemas.openxmlformats.org/officeDocument/2006/relationships/image" Target="../media/image248.png"/><Relationship Id="rId8" Type="http://schemas.openxmlformats.org/officeDocument/2006/relationships/slide" Target="slide1.xml"/><Relationship Id="rId9" Type="http://schemas.openxmlformats.org/officeDocument/2006/relationships/notesSlide" Target="../notesSlides/notesSlide48.xml"/><Relationship Id="rId10" Type="http://schemas.openxmlformats.org/officeDocument/2006/relationships/slide" Target="slide48.xml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9.png"/><Relationship Id="rId3" Type="http://schemas.openxmlformats.org/officeDocument/2006/relationships/image" Target="../media/image250.png"/><Relationship Id="rId4" Type="http://schemas.openxmlformats.org/officeDocument/2006/relationships/image" Target="../media/image251.png"/><Relationship Id="rId5" Type="http://schemas.openxmlformats.org/officeDocument/2006/relationships/image" Target="../media/image252.png"/><Relationship Id="rId6" Type="http://schemas.openxmlformats.org/officeDocument/2006/relationships/image" Target="../media/image253.png"/><Relationship Id="rId7" Type="http://schemas.openxmlformats.org/officeDocument/2006/relationships/image" Target="../media/image254.png"/><Relationship Id="rId8" Type="http://schemas.openxmlformats.org/officeDocument/2006/relationships/slide" Target="slide1.xml"/><Relationship Id="rId9" Type="http://schemas.openxmlformats.org/officeDocument/2006/relationships/notesSlide" Target="../notesSlides/notesSlide49.xml"/><Relationship Id="rId10" Type="http://schemas.openxmlformats.org/officeDocument/2006/relationships/slide" Target="slide49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slide" Target="slide1.xml"/><Relationship Id="rId9" Type="http://schemas.openxmlformats.org/officeDocument/2006/relationships/notesSlide" Target="../notesSlides/notesSlide5.xml"/><Relationship Id="rId10" Type="http://schemas.openxmlformats.org/officeDocument/2006/relationships/slide" Target="slide5.xml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5.png"/><Relationship Id="rId3" Type="http://schemas.openxmlformats.org/officeDocument/2006/relationships/image" Target="../media/image256.png"/><Relationship Id="rId4" Type="http://schemas.openxmlformats.org/officeDocument/2006/relationships/image" Target="../media/image257.png"/><Relationship Id="rId5" Type="http://schemas.openxmlformats.org/officeDocument/2006/relationships/image" Target="../media/image258.png"/><Relationship Id="rId6" Type="http://schemas.openxmlformats.org/officeDocument/2006/relationships/image" Target="../media/image259.png"/><Relationship Id="rId7" Type="http://schemas.openxmlformats.org/officeDocument/2006/relationships/image" Target="../media/image260.png"/><Relationship Id="rId8" Type="http://schemas.openxmlformats.org/officeDocument/2006/relationships/slide" Target="slide1.xml"/><Relationship Id="rId9" Type="http://schemas.openxmlformats.org/officeDocument/2006/relationships/notesSlide" Target="../notesSlides/notesSlide50.xml"/><Relationship Id="rId10" Type="http://schemas.openxmlformats.org/officeDocument/2006/relationships/slide" Target="slide50.xml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1.png"/><Relationship Id="rId3" Type="http://schemas.openxmlformats.org/officeDocument/2006/relationships/image" Target="../media/image262.png"/><Relationship Id="rId4" Type="http://schemas.openxmlformats.org/officeDocument/2006/relationships/image" Target="../media/image263.png"/><Relationship Id="rId5" Type="http://schemas.openxmlformats.org/officeDocument/2006/relationships/image" Target="../media/image264.png"/><Relationship Id="rId6" Type="http://schemas.openxmlformats.org/officeDocument/2006/relationships/image" Target="../media/image265.png"/><Relationship Id="rId7" Type="http://schemas.openxmlformats.org/officeDocument/2006/relationships/image" Target="../media/image266.png"/><Relationship Id="rId8" Type="http://schemas.openxmlformats.org/officeDocument/2006/relationships/slide" Target="slide1.xml"/><Relationship Id="rId9" Type="http://schemas.openxmlformats.org/officeDocument/2006/relationships/notesSlide" Target="../notesSlides/notesSlide51.xml"/><Relationship Id="rId10" Type="http://schemas.openxmlformats.org/officeDocument/2006/relationships/slide" Target="slide51.xml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7.png"/><Relationship Id="rId3" Type="http://schemas.openxmlformats.org/officeDocument/2006/relationships/image" Target="../media/image268.png"/><Relationship Id="rId4" Type="http://schemas.openxmlformats.org/officeDocument/2006/relationships/image" Target="../media/image269.png"/><Relationship Id="rId5" Type="http://schemas.openxmlformats.org/officeDocument/2006/relationships/image" Target="../media/image270.png"/><Relationship Id="rId6" Type="http://schemas.openxmlformats.org/officeDocument/2006/relationships/image" Target="../media/image271.png"/><Relationship Id="rId7" Type="http://schemas.openxmlformats.org/officeDocument/2006/relationships/image" Target="../media/image272.png"/><Relationship Id="rId8" Type="http://schemas.openxmlformats.org/officeDocument/2006/relationships/slide" Target="slide1.xml"/><Relationship Id="rId9" Type="http://schemas.openxmlformats.org/officeDocument/2006/relationships/notesSlide" Target="../notesSlides/notesSlide52.xml"/><Relationship Id="rId10" Type="http://schemas.openxmlformats.org/officeDocument/2006/relationships/slide" Target="slide52.xml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3.png"/><Relationship Id="rId3" Type="http://schemas.openxmlformats.org/officeDocument/2006/relationships/image" Target="../media/image274.png"/><Relationship Id="rId4" Type="http://schemas.openxmlformats.org/officeDocument/2006/relationships/image" Target="../media/image275.png"/><Relationship Id="rId5" Type="http://schemas.openxmlformats.org/officeDocument/2006/relationships/image" Target="../media/image276.png"/><Relationship Id="rId6" Type="http://schemas.openxmlformats.org/officeDocument/2006/relationships/image" Target="../media/image277.png"/><Relationship Id="rId7" Type="http://schemas.openxmlformats.org/officeDocument/2006/relationships/slide" Target="slide1.xml"/><Relationship Id="rId8" Type="http://schemas.openxmlformats.org/officeDocument/2006/relationships/notesSlide" Target="../notesSlides/notesSlide53.xml"/><Relationship Id="rId9" Type="http://schemas.openxmlformats.org/officeDocument/2006/relationships/slide" Target="slide53.xml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8.png"/><Relationship Id="rId3" Type="http://schemas.openxmlformats.org/officeDocument/2006/relationships/image" Target="../media/image279.png"/><Relationship Id="rId4" Type="http://schemas.openxmlformats.org/officeDocument/2006/relationships/image" Target="../media/image280.png"/><Relationship Id="rId5" Type="http://schemas.openxmlformats.org/officeDocument/2006/relationships/image" Target="../media/image281.png"/><Relationship Id="rId6" Type="http://schemas.openxmlformats.org/officeDocument/2006/relationships/image" Target="../media/image282.png"/><Relationship Id="rId7" Type="http://schemas.openxmlformats.org/officeDocument/2006/relationships/slide" Target="slide1.xml"/><Relationship Id="rId8" Type="http://schemas.openxmlformats.org/officeDocument/2006/relationships/notesSlide" Target="../notesSlides/notesSlide54.xml"/><Relationship Id="rId9" Type="http://schemas.openxmlformats.org/officeDocument/2006/relationships/slide" Target="slide54.xml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3.png"/><Relationship Id="rId3" Type="http://schemas.openxmlformats.org/officeDocument/2006/relationships/image" Target="../media/image284.png"/><Relationship Id="rId4" Type="http://schemas.openxmlformats.org/officeDocument/2006/relationships/image" Target="../media/image285.png"/><Relationship Id="rId5" Type="http://schemas.openxmlformats.org/officeDocument/2006/relationships/image" Target="../media/image286.png"/><Relationship Id="rId6" Type="http://schemas.openxmlformats.org/officeDocument/2006/relationships/image" Target="../media/image287.png"/><Relationship Id="rId7" Type="http://schemas.openxmlformats.org/officeDocument/2006/relationships/slide" Target="slide1.xml"/><Relationship Id="rId8" Type="http://schemas.openxmlformats.org/officeDocument/2006/relationships/notesSlide" Target="../notesSlides/notesSlide55.xml"/><Relationship Id="rId9" Type="http://schemas.openxmlformats.org/officeDocument/2006/relationships/slide" Target="slide55.xml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8.png"/><Relationship Id="rId3" Type="http://schemas.openxmlformats.org/officeDocument/2006/relationships/image" Target="../media/image289.png"/><Relationship Id="rId4" Type="http://schemas.openxmlformats.org/officeDocument/2006/relationships/image" Target="../media/image290.png"/><Relationship Id="rId5" Type="http://schemas.openxmlformats.org/officeDocument/2006/relationships/image" Target="../media/image291.png"/><Relationship Id="rId6" Type="http://schemas.openxmlformats.org/officeDocument/2006/relationships/image" Target="../media/image292.png"/><Relationship Id="rId7" Type="http://schemas.openxmlformats.org/officeDocument/2006/relationships/slide" Target="slide1.xml"/><Relationship Id="rId8" Type="http://schemas.openxmlformats.org/officeDocument/2006/relationships/notesSlide" Target="../notesSlides/notesSlide56.xml"/><Relationship Id="rId9" Type="http://schemas.openxmlformats.org/officeDocument/2006/relationships/slide" Target="slide56.xml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3.png"/><Relationship Id="rId3" Type="http://schemas.openxmlformats.org/officeDocument/2006/relationships/image" Target="../media/image294.png"/><Relationship Id="rId4" Type="http://schemas.openxmlformats.org/officeDocument/2006/relationships/image" Target="../media/image295.png"/><Relationship Id="rId5" Type="http://schemas.openxmlformats.org/officeDocument/2006/relationships/image" Target="../media/image296.png"/><Relationship Id="rId6" Type="http://schemas.openxmlformats.org/officeDocument/2006/relationships/image" Target="../media/image297.png"/><Relationship Id="rId7" Type="http://schemas.openxmlformats.org/officeDocument/2006/relationships/slide" Target="slide1.xml"/><Relationship Id="rId8" Type="http://schemas.openxmlformats.org/officeDocument/2006/relationships/notesSlide" Target="../notesSlides/notesSlide57.xml"/><Relationship Id="rId9" Type="http://schemas.openxmlformats.org/officeDocument/2006/relationships/slide" Target="slide57.xml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8.png"/><Relationship Id="rId3" Type="http://schemas.openxmlformats.org/officeDocument/2006/relationships/image" Target="../media/image299.png"/><Relationship Id="rId4" Type="http://schemas.openxmlformats.org/officeDocument/2006/relationships/image" Target="../media/image300.png"/><Relationship Id="rId5" Type="http://schemas.openxmlformats.org/officeDocument/2006/relationships/image" Target="../media/image301.png"/><Relationship Id="rId6" Type="http://schemas.openxmlformats.org/officeDocument/2006/relationships/image" Target="../media/image302.png"/><Relationship Id="rId7" Type="http://schemas.openxmlformats.org/officeDocument/2006/relationships/image" Target="../media/image303.jpg"/><Relationship Id="rId8" Type="http://schemas.openxmlformats.org/officeDocument/2006/relationships/slide" Target="slide1.xml"/><Relationship Id="rId9" Type="http://schemas.openxmlformats.org/officeDocument/2006/relationships/notesSlide" Target="../notesSlides/notesSlide58.xml"/><Relationship Id="rId10" Type="http://schemas.openxmlformats.org/officeDocument/2006/relationships/slide" Target="slide58.xml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4.png"/><Relationship Id="rId3" Type="http://schemas.openxmlformats.org/officeDocument/2006/relationships/image" Target="../media/image305.png"/><Relationship Id="rId4" Type="http://schemas.openxmlformats.org/officeDocument/2006/relationships/image" Target="../media/image306.png"/><Relationship Id="rId5" Type="http://schemas.openxmlformats.org/officeDocument/2006/relationships/image" Target="../media/image307.png"/><Relationship Id="rId6" Type="http://schemas.openxmlformats.org/officeDocument/2006/relationships/image" Target="../media/image308.png"/><Relationship Id="rId7" Type="http://schemas.openxmlformats.org/officeDocument/2006/relationships/slide" Target="slide1.xml"/><Relationship Id="rId8" Type="http://schemas.openxmlformats.org/officeDocument/2006/relationships/notesSlide" Target="../notesSlides/notesSlide59.xml"/><Relationship Id="rId9" Type="http://schemas.openxmlformats.org/officeDocument/2006/relationships/slide" Target="slide59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slide" Target="slide1.xml"/><Relationship Id="rId9" Type="http://schemas.openxmlformats.org/officeDocument/2006/relationships/notesSlide" Target="../notesSlides/notesSlide6.xml"/><Relationship Id="rId10" Type="http://schemas.openxmlformats.org/officeDocument/2006/relationships/slide" Target="slide6.xml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9.png"/><Relationship Id="rId3" Type="http://schemas.openxmlformats.org/officeDocument/2006/relationships/image" Target="../media/image310.png"/><Relationship Id="rId4" Type="http://schemas.openxmlformats.org/officeDocument/2006/relationships/image" Target="../media/image311.png"/><Relationship Id="rId5" Type="http://schemas.openxmlformats.org/officeDocument/2006/relationships/image" Target="../media/image312.png"/><Relationship Id="rId6" Type="http://schemas.openxmlformats.org/officeDocument/2006/relationships/image" Target="../media/image313.png"/><Relationship Id="rId7" Type="http://schemas.openxmlformats.org/officeDocument/2006/relationships/slide" Target="slide1.xml"/><Relationship Id="rId8" Type="http://schemas.openxmlformats.org/officeDocument/2006/relationships/notesSlide" Target="../notesSlides/notesSlide60.xml"/><Relationship Id="rId9" Type="http://schemas.openxmlformats.org/officeDocument/2006/relationships/slide" Target="slide60.xml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4.png"/><Relationship Id="rId3" Type="http://schemas.openxmlformats.org/officeDocument/2006/relationships/image" Target="../media/image315.png"/><Relationship Id="rId4" Type="http://schemas.openxmlformats.org/officeDocument/2006/relationships/image" Target="../media/image316.png"/><Relationship Id="rId5" Type="http://schemas.openxmlformats.org/officeDocument/2006/relationships/image" Target="../media/image317.png"/><Relationship Id="rId6" Type="http://schemas.openxmlformats.org/officeDocument/2006/relationships/image" Target="../media/image318.png"/><Relationship Id="rId7" Type="http://schemas.openxmlformats.org/officeDocument/2006/relationships/slide" Target="slide1.xml"/><Relationship Id="rId8" Type="http://schemas.openxmlformats.org/officeDocument/2006/relationships/notesSlide" Target="../notesSlides/notesSlide61.xml"/><Relationship Id="rId9" Type="http://schemas.openxmlformats.org/officeDocument/2006/relationships/slide" Target="slide61.xml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9.png"/><Relationship Id="rId3" Type="http://schemas.openxmlformats.org/officeDocument/2006/relationships/image" Target="../media/image320.png"/><Relationship Id="rId4" Type="http://schemas.openxmlformats.org/officeDocument/2006/relationships/image" Target="../media/image321.png"/><Relationship Id="rId5" Type="http://schemas.openxmlformats.org/officeDocument/2006/relationships/image" Target="../media/image322.png"/><Relationship Id="rId6" Type="http://schemas.openxmlformats.org/officeDocument/2006/relationships/image" Target="../media/image323.png"/><Relationship Id="rId7" Type="http://schemas.openxmlformats.org/officeDocument/2006/relationships/slide" Target="slide1.xml"/><Relationship Id="rId8" Type="http://schemas.openxmlformats.org/officeDocument/2006/relationships/notesSlide" Target="../notesSlides/notesSlide62.xml"/><Relationship Id="rId9" Type="http://schemas.openxmlformats.org/officeDocument/2006/relationships/slide" Target="slide62.xml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4.png"/><Relationship Id="rId3" Type="http://schemas.openxmlformats.org/officeDocument/2006/relationships/image" Target="../media/image325.png"/><Relationship Id="rId4" Type="http://schemas.openxmlformats.org/officeDocument/2006/relationships/image" Target="../media/image326.png"/><Relationship Id="rId5" Type="http://schemas.openxmlformats.org/officeDocument/2006/relationships/image" Target="../media/image327.png"/><Relationship Id="rId6" Type="http://schemas.openxmlformats.org/officeDocument/2006/relationships/image" Target="../media/image328.png"/><Relationship Id="rId7" Type="http://schemas.openxmlformats.org/officeDocument/2006/relationships/slide" Target="slide1.xml"/><Relationship Id="rId8" Type="http://schemas.openxmlformats.org/officeDocument/2006/relationships/notesSlide" Target="../notesSlides/notesSlide63.xml"/><Relationship Id="rId9" Type="http://schemas.openxmlformats.org/officeDocument/2006/relationships/slide" Target="slide63.xml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9.png"/><Relationship Id="rId3" Type="http://schemas.openxmlformats.org/officeDocument/2006/relationships/image" Target="../media/image330.png"/><Relationship Id="rId4" Type="http://schemas.openxmlformats.org/officeDocument/2006/relationships/image" Target="../media/image331.png"/><Relationship Id="rId5" Type="http://schemas.openxmlformats.org/officeDocument/2006/relationships/image" Target="../media/image332.png"/><Relationship Id="rId6" Type="http://schemas.openxmlformats.org/officeDocument/2006/relationships/image" Target="../media/image333.png"/><Relationship Id="rId7" Type="http://schemas.openxmlformats.org/officeDocument/2006/relationships/slide" Target="slide1.xml"/><Relationship Id="rId8" Type="http://schemas.openxmlformats.org/officeDocument/2006/relationships/notesSlide" Target="../notesSlides/notesSlide64.xml"/><Relationship Id="rId9" Type="http://schemas.openxmlformats.org/officeDocument/2006/relationships/slide" Target="slide64.xml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4.png"/><Relationship Id="rId3" Type="http://schemas.openxmlformats.org/officeDocument/2006/relationships/image" Target="../media/image335.png"/><Relationship Id="rId4" Type="http://schemas.openxmlformats.org/officeDocument/2006/relationships/image" Target="../media/image336.png"/><Relationship Id="rId5" Type="http://schemas.openxmlformats.org/officeDocument/2006/relationships/image" Target="../media/image337.png"/><Relationship Id="rId6" Type="http://schemas.openxmlformats.org/officeDocument/2006/relationships/image" Target="../media/image338.png"/><Relationship Id="rId7" Type="http://schemas.openxmlformats.org/officeDocument/2006/relationships/slide" Target="slide1.xml"/><Relationship Id="rId8" Type="http://schemas.openxmlformats.org/officeDocument/2006/relationships/notesSlide" Target="../notesSlides/notesSlide65.xml"/><Relationship Id="rId9" Type="http://schemas.openxmlformats.org/officeDocument/2006/relationships/slide" Target="slide65.xml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9.png"/><Relationship Id="rId3" Type="http://schemas.openxmlformats.org/officeDocument/2006/relationships/slide" Target="slide1.xml"/><Relationship Id="rId4" Type="http://schemas.openxmlformats.org/officeDocument/2006/relationships/notesSlide" Target="../notesSlides/notesSlide66.xml"/><Relationship Id="rId5" Type="http://schemas.openxmlformats.org/officeDocument/2006/relationships/slide" Target="slide66.xml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0.png"/><Relationship Id="rId3" Type="http://schemas.openxmlformats.org/officeDocument/2006/relationships/image" Target="../media/image341.png"/><Relationship Id="rId4" Type="http://schemas.openxmlformats.org/officeDocument/2006/relationships/image" Target="../media/image342.png"/><Relationship Id="rId5" Type="http://schemas.openxmlformats.org/officeDocument/2006/relationships/image" Target="../media/image343.png"/><Relationship Id="rId6" Type="http://schemas.openxmlformats.org/officeDocument/2006/relationships/image" Target="../media/image344.png"/><Relationship Id="rId7" Type="http://schemas.openxmlformats.org/officeDocument/2006/relationships/image" Target="../media/image345.png"/><Relationship Id="rId8" Type="http://schemas.openxmlformats.org/officeDocument/2006/relationships/slide" Target="slide1.xml"/><Relationship Id="rId9" Type="http://schemas.openxmlformats.org/officeDocument/2006/relationships/notesSlide" Target="../notesSlides/notesSlide67.xml"/><Relationship Id="rId10" Type="http://schemas.openxmlformats.org/officeDocument/2006/relationships/slide" Target="slide67.xml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6.png"/><Relationship Id="rId3" Type="http://schemas.openxmlformats.org/officeDocument/2006/relationships/image" Target="../media/image347.png"/><Relationship Id="rId4" Type="http://schemas.openxmlformats.org/officeDocument/2006/relationships/image" Target="../media/image348.png"/><Relationship Id="rId5" Type="http://schemas.openxmlformats.org/officeDocument/2006/relationships/image" Target="../media/image349.png"/><Relationship Id="rId6" Type="http://schemas.openxmlformats.org/officeDocument/2006/relationships/image" Target="../media/image350.png"/><Relationship Id="rId7" Type="http://schemas.openxmlformats.org/officeDocument/2006/relationships/image" Target="../media/image351.png"/><Relationship Id="rId8" Type="http://schemas.openxmlformats.org/officeDocument/2006/relationships/slide" Target="slide1.xml"/><Relationship Id="rId9" Type="http://schemas.openxmlformats.org/officeDocument/2006/relationships/notesSlide" Target="../notesSlides/notesSlide68.xml"/><Relationship Id="rId10" Type="http://schemas.openxmlformats.org/officeDocument/2006/relationships/slide" Target="slide68.xml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2.png"/><Relationship Id="rId3" Type="http://schemas.openxmlformats.org/officeDocument/2006/relationships/image" Target="../media/image353.png"/><Relationship Id="rId4" Type="http://schemas.openxmlformats.org/officeDocument/2006/relationships/image" Target="../media/image354.png"/><Relationship Id="rId5" Type="http://schemas.openxmlformats.org/officeDocument/2006/relationships/image" Target="../media/image355.png"/><Relationship Id="rId6" Type="http://schemas.openxmlformats.org/officeDocument/2006/relationships/image" Target="../media/image356.png"/><Relationship Id="rId7" Type="http://schemas.openxmlformats.org/officeDocument/2006/relationships/image" Target="../media/image357.png"/><Relationship Id="rId8" Type="http://schemas.openxmlformats.org/officeDocument/2006/relationships/slide" Target="slide1.xml"/><Relationship Id="rId9" Type="http://schemas.openxmlformats.org/officeDocument/2006/relationships/notesSlide" Target="../notesSlides/notesSlide69.xml"/><Relationship Id="rId10" Type="http://schemas.openxmlformats.org/officeDocument/2006/relationships/slide" Target="slide69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slide" Target="slide1.xml"/><Relationship Id="rId9" Type="http://schemas.openxmlformats.org/officeDocument/2006/relationships/notesSlide" Target="../notesSlides/notesSlide7.xml"/><Relationship Id="rId10" Type="http://schemas.openxmlformats.org/officeDocument/2006/relationships/slide" Target="slide7.xml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8.png"/><Relationship Id="rId3" Type="http://schemas.openxmlformats.org/officeDocument/2006/relationships/image" Target="../media/image359.png"/><Relationship Id="rId4" Type="http://schemas.openxmlformats.org/officeDocument/2006/relationships/image" Target="../media/image360.png"/><Relationship Id="rId5" Type="http://schemas.openxmlformats.org/officeDocument/2006/relationships/image" Target="../media/image361.png"/><Relationship Id="rId6" Type="http://schemas.openxmlformats.org/officeDocument/2006/relationships/image" Target="../media/image362.png"/><Relationship Id="rId7" Type="http://schemas.openxmlformats.org/officeDocument/2006/relationships/slide" Target="slide1.xml"/><Relationship Id="rId8" Type="http://schemas.openxmlformats.org/officeDocument/2006/relationships/notesSlide" Target="../notesSlides/notesSlide70.xml"/><Relationship Id="rId9" Type="http://schemas.openxmlformats.org/officeDocument/2006/relationships/slide" Target="slide70.xml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3.png"/><Relationship Id="rId3" Type="http://schemas.openxmlformats.org/officeDocument/2006/relationships/image" Target="../media/image364.png"/><Relationship Id="rId4" Type="http://schemas.openxmlformats.org/officeDocument/2006/relationships/image" Target="../media/image365.png"/><Relationship Id="rId5" Type="http://schemas.openxmlformats.org/officeDocument/2006/relationships/image" Target="../media/image366.png"/><Relationship Id="rId6" Type="http://schemas.openxmlformats.org/officeDocument/2006/relationships/image" Target="../media/image367.png"/><Relationship Id="rId7" Type="http://schemas.openxmlformats.org/officeDocument/2006/relationships/slide" Target="slide1.xml"/><Relationship Id="rId8" Type="http://schemas.openxmlformats.org/officeDocument/2006/relationships/notesSlide" Target="../notesSlides/notesSlide71.xml"/><Relationship Id="rId9" Type="http://schemas.openxmlformats.org/officeDocument/2006/relationships/slide" Target="slide71.xml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8.png"/><Relationship Id="rId3" Type="http://schemas.openxmlformats.org/officeDocument/2006/relationships/image" Target="../media/image369.png"/><Relationship Id="rId4" Type="http://schemas.openxmlformats.org/officeDocument/2006/relationships/image" Target="../media/image370.png"/><Relationship Id="rId5" Type="http://schemas.openxmlformats.org/officeDocument/2006/relationships/image" Target="../media/image371.png"/><Relationship Id="rId6" Type="http://schemas.openxmlformats.org/officeDocument/2006/relationships/image" Target="../media/image372.png"/><Relationship Id="rId7" Type="http://schemas.openxmlformats.org/officeDocument/2006/relationships/slide" Target="slide1.xml"/><Relationship Id="rId8" Type="http://schemas.openxmlformats.org/officeDocument/2006/relationships/notesSlide" Target="../notesSlides/notesSlide72.xml"/><Relationship Id="rId9" Type="http://schemas.openxmlformats.org/officeDocument/2006/relationships/slide" Target="slide72.xml"/></Relationships>
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3.png"/><Relationship Id="rId3" Type="http://schemas.openxmlformats.org/officeDocument/2006/relationships/image" Target="../media/image374.png"/><Relationship Id="rId4" Type="http://schemas.openxmlformats.org/officeDocument/2006/relationships/image" Target="../media/image375.png"/><Relationship Id="rId5" Type="http://schemas.openxmlformats.org/officeDocument/2006/relationships/image" Target="../media/image376.png"/><Relationship Id="rId6" Type="http://schemas.openxmlformats.org/officeDocument/2006/relationships/image" Target="../media/image377.png"/><Relationship Id="rId7" Type="http://schemas.openxmlformats.org/officeDocument/2006/relationships/slide" Target="slide1.xml"/><Relationship Id="rId8" Type="http://schemas.openxmlformats.org/officeDocument/2006/relationships/notesSlide" Target="../notesSlides/notesSlide73.xml"/><Relationship Id="rId9" Type="http://schemas.openxmlformats.org/officeDocument/2006/relationships/slide" Target="slide73.xml"/></Relationships>
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8.png"/><Relationship Id="rId3" Type="http://schemas.openxmlformats.org/officeDocument/2006/relationships/image" Target="../media/image379.png"/><Relationship Id="rId4" Type="http://schemas.openxmlformats.org/officeDocument/2006/relationships/image" Target="../media/image380.png"/><Relationship Id="rId5" Type="http://schemas.openxmlformats.org/officeDocument/2006/relationships/image" Target="../media/image381.png"/><Relationship Id="rId6" Type="http://schemas.openxmlformats.org/officeDocument/2006/relationships/image" Target="../media/image382.png"/><Relationship Id="rId7" Type="http://schemas.openxmlformats.org/officeDocument/2006/relationships/slide" Target="slide1.xml"/><Relationship Id="rId8" Type="http://schemas.openxmlformats.org/officeDocument/2006/relationships/notesSlide" Target="../notesSlides/notesSlide74.xml"/><Relationship Id="rId9" Type="http://schemas.openxmlformats.org/officeDocument/2006/relationships/slide" Target="slide74.xml"/></Relationships>
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3.png"/><Relationship Id="rId3" Type="http://schemas.openxmlformats.org/officeDocument/2006/relationships/slide" Target="slide1.xml"/><Relationship Id="rId4" Type="http://schemas.openxmlformats.org/officeDocument/2006/relationships/notesSlide" Target="../notesSlides/notesSlide75.xml"/><Relationship Id="rId5" Type="http://schemas.openxmlformats.org/officeDocument/2006/relationships/slide" Target="slide75.xml"/></Relationships>
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4.png"/><Relationship Id="rId3" Type="http://schemas.openxmlformats.org/officeDocument/2006/relationships/image" Target="../media/image385.png"/><Relationship Id="rId4" Type="http://schemas.openxmlformats.org/officeDocument/2006/relationships/image" Target="../media/image386.png"/><Relationship Id="rId5" Type="http://schemas.openxmlformats.org/officeDocument/2006/relationships/image" Target="../media/image387.png"/><Relationship Id="rId6" Type="http://schemas.openxmlformats.org/officeDocument/2006/relationships/image" Target="../media/image388.png"/><Relationship Id="rId7" Type="http://schemas.openxmlformats.org/officeDocument/2006/relationships/image" Target="../media/image389.png"/><Relationship Id="rId8" Type="http://schemas.openxmlformats.org/officeDocument/2006/relationships/slide" Target="slide1.xml"/><Relationship Id="rId9" Type="http://schemas.openxmlformats.org/officeDocument/2006/relationships/notesSlide" Target="../notesSlides/notesSlide76.xml"/><Relationship Id="rId10" Type="http://schemas.openxmlformats.org/officeDocument/2006/relationships/slide" Target="slide76.xml"/></Relationships>
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0.png"/><Relationship Id="rId3" Type="http://schemas.openxmlformats.org/officeDocument/2006/relationships/image" Target="../media/image391.png"/><Relationship Id="rId4" Type="http://schemas.openxmlformats.org/officeDocument/2006/relationships/image" Target="../media/image392.png"/><Relationship Id="rId5" Type="http://schemas.openxmlformats.org/officeDocument/2006/relationships/image" Target="../media/image393.png"/><Relationship Id="rId6" Type="http://schemas.openxmlformats.org/officeDocument/2006/relationships/image" Target="../media/image394.png"/><Relationship Id="rId7" Type="http://schemas.openxmlformats.org/officeDocument/2006/relationships/image" Target="../media/image395.png"/><Relationship Id="rId8" Type="http://schemas.openxmlformats.org/officeDocument/2006/relationships/slide" Target="slide1.xml"/><Relationship Id="rId9" Type="http://schemas.openxmlformats.org/officeDocument/2006/relationships/notesSlide" Target="../notesSlides/notesSlide77.xml"/><Relationship Id="rId10" Type="http://schemas.openxmlformats.org/officeDocument/2006/relationships/slide" Target="slide77.xml"/></Relationships>
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6.png"/><Relationship Id="rId3" Type="http://schemas.openxmlformats.org/officeDocument/2006/relationships/image" Target="../media/image397.png"/><Relationship Id="rId4" Type="http://schemas.openxmlformats.org/officeDocument/2006/relationships/image" Target="../media/image398.png"/><Relationship Id="rId5" Type="http://schemas.openxmlformats.org/officeDocument/2006/relationships/image" Target="../media/image399.png"/><Relationship Id="rId6" Type="http://schemas.openxmlformats.org/officeDocument/2006/relationships/image" Target="../media/image400.png"/><Relationship Id="rId7" Type="http://schemas.openxmlformats.org/officeDocument/2006/relationships/image" Target="../media/image401.png"/><Relationship Id="rId8" Type="http://schemas.openxmlformats.org/officeDocument/2006/relationships/image" Target="../media/image402.jpg"/><Relationship Id="rId9" Type="http://schemas.openxmlformats.org/officeDocument/2006/relationships/slide" Target="slide1.xml"/><Relationship Id="rId10" Type="http://schemas.openxmlformats.org/officeDocument/2006/relationships/notesSlide" Target="../notesSlides/notesSlide78.xml"/><Relationship Id="rId11" Type="http://schemas.openxmlformats.org/officeDocument/2006/relationships/slide" Target="slide78.xml"/></Relationships>
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3.png"/><Relationship Id="rId3" Type="http://schemas.openxmlformats.org/officeDocument/2006/relationships/image" Target="../media/image404.png"/><Relationship Id="rId4" Type="http://schemas.openxmlformats.org/officeDocument/2006/relationships/image" Target="../media/image405.png"/><Relationship Id="rId5" Type="http://schemas.openxmlformats.org/officeDocument/2006/relationships/image" Target="../media/image406.png"/><Relationship Id="rId6" Type="http://schemas.openxmlformats.org/officeDocument/2006/relationships/image" Target="../media/image407.png"/><Relationship Id="rId7" Type="http://schemas.openxmlformats.org/officeDocument/2006/relationships/slide" Target="slide1.xml"/><Relationship Id="rId8" Type="http://schemas.openxmlformats.org/officeDocument/2006/relationships/notesSlide" Target="../notesSlides/notesSlide79.xml"/><Relationship Id="rId9" Type="http://schemas.openxmlformats.org/officeDocument/2006/relationships/slide" Target="slide79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slide" Target="slide1.xml"/><Relationship Id="rId8" Type="http://schemas.openxmlformats.org/officeDocument/2006/relationships/notesSlide" Target="../notesSlides/notesSlide8.xml"/><Relationship Id="rId9" Type="http://schemas.openxmlformats.org/officeDocument/2006/relationships/slide" Target="slide8.xml"/></Relationships>
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8.png"/><Relationship Id="rId3" Type="http://schemas.openxmlformats.org/officeDocument/2006/relationships/image" Target="../media/image409.png"/><Relationship Id="rId4" Type="http://schemas.openxmlformats.org/officeDocument/2006/relationships/image" Target="../media/image410.png"/><Relationship Id="rId5" Type="http://schemas.openxmlformats.org/officeDocument/2006/relationships/image" Target="../media/image411.png"/><Relationship Id="rId6" Type="http://schemas.openxmlformats.org/officeDocument/2006/relationships/image" Target="../media/image412.png"/><Relationship Id="rId7" Type="http://schemas.openxmlformats.org/officeDocument/2006/relationships/slide" Target="slide1.xml"/><Relationship Id="rId8" Type="http://schemas.openxmlformats.org/officeDocument/2006/relationships/notesSlide" Target="../notesSlides/notesSlide80.xml"/><Relationship Id="rId9" Type="http://schemas.openxmlformats.org/officeDocument/2006/relationships/slide" Target="slide80.xml"/></Relationships>
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3.png"/><Relationship Id="rId3" Type="http://schemas.openxmlformats.org/officeDocument/2006/relationships/image" Target="../media/image414.png"/><Relationship Id="rId4" Type="http://schemas.openxmlformats.org/officeDocument/2006/relationships/image" Target="../media/image415.png"/><Relationship Id="rId5" Type="http://schemas.openxmlformats.org/officeDocument/2006/relationships/image" Target="../media/image416.png"/><Relationship Id="rId6" Type="http://schemas.openxmlformats.org/officeDocument/2006/relationships/image" Target="../media/image417.png"/><Relationship Id="rId7" Type="http://schemas.openxmlformats.org/officeDocument/2006/relationships/slide" Target="slide1.xml"/><Relationship Id="rId8" Type="http://schemas.openxmlformats.org/officeDocument/2006/relationships/notesSlide" Target="../notesSlides/notesSlide81.xml"/><Relationship Id="rId9" Type="http://schemas.openxmlformats.org/officeDocument/2006/relationships/slide" Target="slide81.xml"/></Relationships>
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8.png"/><Relationship Id="rId3" Type="http://schemas.openxmlformats.org/officeDocument/2006/relationships/image" Target="../media/image419.png"/><Relationship Id="rId4" Type="http://schemas.openxmlformats.org/officeDocument/2006/relationships/image" Target="../media/image420.png"/><Relationship Id="rId5" Type="http://schemas.openxmlformats.org/officeDocument/2006/relationships/image" Target="../media/image421.png"/><Relationship Id="rId6" Type="http://schemas.openxmlformats.org/officeDocument/2006/relationships/image" Target="../media/image422.png"/><Relationship Id="rId7" Type="http://schemas.openxmlformats.org/officeDocument/2006/relationships/slide" Target="slide1.xml"/><Relationship Id="rId8" Type="http://schemas.openxmlformats.org/officeDocument/2006/relationships/notesSlide" Target="../notesSlides/notesSlide82.xml"/><Relationship Id="rId9" Type="http://schemas.openxmlformats.org/officeDocument/2006/relationships/slide" Target="slide82.xml"/></Relationships>
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3.png"/><Relationship Id="rId3" Type="http://schemas.openxmlformats.org/officeDocument/2006/relationships/image" Target="../media/image424.png"/><Relationship Id="rId4" Type="http://schemas.openxmlformats.org/officeDocument/2006/relationships/image" Target="../media/image425.png"/><Relationship Id="rId5" Type="http://schemas.openxmlformats.org/officeDocument/2006/relationships/image" Target="../media/image426.png"/><Relationship Id="rId6" Type="http://schemas.openxmlformats.org/officeDocument/2006/relationships/image" Target="../media/image427.png"/><Relationship Id="rId7" Type="http://schemas.openxmlformats.org/officeDocument/2006/relationships/slide" Target="slide1.xml"/><Relationship Id="rId8" Type="http://schemas.openxmlformats.org/officeDocument/2006/relationships/notesSlide" Target="../notesSlides/notesSlide83.xml"/><Relationship Id="rId9" Type="http://schemas.openxmlformats.org/officeDocument/2006/relationships/slide" Target="slide83.xml"/></Relationships>
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8.png"/><Relationship Id="rId3" Type="http://schemas.openxmlformats.org/officeDocument/2006/relationships/image" Target="../media/image429.png"/><Relationship Id="rId4" Type="http://schemas.openxmlformats.org/officeDocument/2006/relationships/image" Target="../media/image430.png"/><Relationship Id="rId5" Type="http://schemas.openxmlformats.org/officeDocument/2006/relationships/image" Target="../media/image431.png"/><Relationship Id="rId6" Type="http://schemas.openxmlformats.org/officeDocument/2006/relationships/image" Target="../media/image432.png"/><Relationship Id="rId7" Type="http://schemas.openxmlformats.org/officeDocument/2006/relationships/slide" Target="slide1.xml"/><Relationship Id="rId8" Type="http://schemas.openxmlformats.org/officeDocument/2006/relationships/notesSlide" Target="../notesSlides/notesSlide84.xml"/><Relationship Id="rId9" Type="http://schemas.openxmlformats.org/officeDocument/2006/relationships/slide" Target="slide84.xml"/></Relationships>
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3.png"/><Relationship Id="rId3" Type="http://schemas.openxmlformats.org/officeDocument/2006/relationships/image" Target="../media/image434.png"/><Relationship Id="rId4" Type="http://schemas.openxmlformats.org/officeDocument/2006/relationships/image" Target="../media/image435.png"/><Relationship Id="rId5" Type="http://schemas.openxmlformats.org/officeDocument/2006/relationships/image" Target="../media/image436.png"/><Relationship Id="rId6" Type="http://schemas.openxmlformats.org/officeDocument/2006/relationships/image" Target="../media/image437.png"/><Relationship Id="rId7" Type="http://schemas.openxmlformats.org/officeDocument/2006/relationships/slide" Target="slide1.xml"/><Relationship Id="rId8" Type="http://schemas.openxmlformats.org/officeDocument/2006/relationships/notesSlide" Target="../notesSlides/notesSlide85.xml"/><Relationship Id="rId9" Type="http://schemas.openxmlformats.org/officeDocument/2006/relationships/slide" Target="slide85.xml"/></Relationships>
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8.png"/><Relationship Id="rId3" Type="http://schemas.openxmlformats.org/officeDocument/2006/relationships/image" Target="../media/image439.png"/><Relationship Id="rId4" Type="http://schemas.openxmlformats.org/officeDocument/2006/relationships/image" Target="../media/image440.png"/><Relationship Id="rId5" Type="http://schemas.openxmlformats.org/officeDocument/2006/relationships/image" Target="../media/image441.png"/><Relationship Id="rId6" Type="http://schemas.openxmlformats.org/officeDocument/2006/relationships/image" Target="../media/image442.png"/><Relationship Id="rId7" Type="http://schemas.openxmlformats.org/officeDocument/2006/relationships/slide" Target="slide1.xml"/><Relationship Id="rId8" Type="http://schemas.openxmlformats.org/officeDocument/2006/relationships/notesSlide" Target="../notesSlides/notesSlide86.xml"/><Relationship Id="rId9" Type="http://schemas.openxmlformats.org/officeDocument/2006/relationships/slide" Target="slide86.xml"/></Relationships>
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3.png"/><Relationship Id="rId3" Type="http://schemas.openxmlformats.org/officeDocument/2006/relationships/image" Target="../media/image444.png"/><Relationship Id="rId4" Type="http://schemas.openxmlformats.org/officeDocument/2006/relationships/image" Target="../media/image445.png"/><Relationship Id="rId5" Type="http://schemas.openxmlformats.org/officeDocument/2006/relationships/image" Target="../media/image446.png"/><Relationship Id="rId6" Type="http://schemas.openxmlformats.org/officeDocument/2006/relationships/image" Target="../media/image447.png"/><Relationship Id="rId7" Type="http://schemas.openxmlformats.org/officeDocument/2006/relationships/slide" Target="slide1.xml"/><Relationship Id="rId8" Type="http://schemas.openxmlformats.org/officeDocument/2006/relationships/notesSlide" Target="../notesSlides/notesSlide87.xml"/><Relationship Id="rId9" Type="http://schemas.openxmlformats.org/officeDocument/2006/relationships/slide" Target="slide87.xml"/></Relationships>
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8.png"/><Relationship Id="rId3" Type="http://schemas.openxmlformats.org/officeDocument/2006/relationships/image" Target="../media/image449.png"/><Relationship Id="rId4" Type="http://schemas.openxmlformats.org/officeDocument/2006/relationships/image" Target="../media/image450.png"/><Relationship Id="rId5" Type="http://schemas.openxmlformats.org/officeDocument/2006/relationships/image" Target="../media/image451.png"/><Relationship Id="rId6" Type="http://schemas.openxmlformats.org/officeDocument/2006/relationships/image" Target="../media/image452.png"/><Relationship Id="rId7" Type="http://schemas.openxmlformats.org/officeDocument/2006/relationships/slide" Target="slide1.xml"/><Relationship Id="rId8" Type="http://schemas.openxmlformats.org/officeDocument/2006/relationships/notesSlide" Target="../notesSlides/notesSlide88.xml"/><Relationship Id="rId9" Type="http://schemas.openxmlformats.org/officeDocument/2006/relationships/slide" Target="slide88.xml"/></Relationships>
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3.png"/><Relationship Id="rId3" Type="http://schemas.openxmlformats.org/officeDocument/2006/relationships/image" Target="../media/image454.png"/><Relationship Id="rId4" Type="http://schemas.openxmlformats.org/officeDocument/2006/relationships/image" Target="../media/image455.png"/><Relationship Id="rId5" Type="http://schemas.openxmlformats.org/officeDocument/2006/relationships/image" Target="../media/image456.png"/><Relationship Id="rId6" Type="http://schemas.openxmlformats.org/officeDocument/2006/relationships/image" Target="../media/image457.png"/><Relationship Id="rId7" Type="http://schemas.openxmlformats.org/officeDocument/2006/relationships/slide" Target="slide1.xml"/><Relationship Id="rId8" Type="http://schemas.openxmlformats.org/officeDocument/2006/relationships/notesSlide" Target="../notesSlides/notesSlide89.xml"/><Relationship Id="rId9" Type="http://schemas.openxmlformats.org/officeDocument/2006/relationships/slide" Target="slide89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slide" Target="slide1.xml"/><Relationship Id="rId8" Type="http://schemas.openxmlformats.org/officeDocument/2006/relationships/notesSlide" Target="../notesSlides/notesSlide9.xml"/><Relationship Id="rId9" Type="http://schemas.openxmlformats.org/officeDocument/2006/relationships/slide" Target="slide9.xml"/></Relationships>
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8.png"/><Relationship Id="rId3" Type="http://schemas.openxmlformats.org/officeDocument/2006/relationships/image" Target="../media/image459.png"/><Relationship Id="rId4" Type="http://schemas.openxmlformats.org/officeDocument/2006/relationships/image" Target="../media/image460.png"/><Relationship Id="rId5" Type="http://schemas.openxmlformats.org/officeDocument/2006/relationships/image" Target="../media/image461.png"/><Relationship Id="rId6" Type="http://schemas.openxmlformats.org/officeDocument/2006/relationships/image" Target="../media/image462.png"/><Relationship Id="rId7" Type="http://schemas.openxmlformats.org/officeDocument/2006/relationships/slide" Target="slide1.xml"/><Relationship Id="rId8" Type="http://schemas.openxmlformats.org/officeDocument/2006/relationships/notesSlide" Target="../notesSlides/notesSlide90.xml"/><Relationship Id="rId9" Type="http://schemas.openxmlformats.org/officeDocument/2006/relationships/slide" Target="slide90.xml"/></Relationships>
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3.png"/><Relationship Id="rId3" Type="http://schemas.openxmlformats.org/officeDocument/2006/relationships/image" Target="../media/image464.png"/><Relationship Id="rId4" Type="http://schemas.openxmlformats.org/officeDocument/2006/relationships/image" Target="../media/image465.png"/><Relationship Id="rId5" Type="http://schemas.openxmlformats.org/officeDocument/2006/relationships/image" Target="../media/image466.png"/><Relationship Id="rId6" Type="http://schemas.openxmlformats.org/officeDocument/2006/relationships/image" Target="../media/image467.png"/><Relationship Id="rId7" Type="http://schemas.openxmlformats.org/officeDocument/2006/relationships/slide" Target="slide1.xml"/><Relationship Id="rId8" Type="http://schemas.openxmlformats.org/officeDocument/2006/relationships/notesSlide" Target="../notesSlides/notesSlide91.xml"/><Relationship Id="rId9" Type="http://schemas.openxmlformats.org/officeDocument/2006/relationships/slide" Target="slide91.xml"/></Relationships>
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8.png"/><Relationship Id="rId3" Type="http://schemas.openxmlformats.org/officeDocument/2006/relationships/image" Target="../media/image469.png"/><Relationship Id="rId4" Type="http://schemas.openxmlformats.org/officeDocument/2006/relationships/image" Target="../media/image470.png"/><Relationship Id="rId5" Type="http://schemas.openxmlformats.org/officeDocument/2006/relationships/image" Target="../media/image471.png"/><Relationship Id="rId6" Type="http://schemas.openxmlformats.org/officeDocument/2006/relationships/image" Target="../media/image472.png"/><Relationship Id="rId7" Type="http://schemas.openxmlformats.org/officeDocument/2006/relationships/slide" Target="slide1.xml"/><Relationship Id="rId8" Type="http://schemas.openxmlformats.org/officeDocument/2006/relationships/notesSlide" Target="../notesSlides/notesSlide92.xml"/><Relationship Id="rId9" Type="http://schemas.openxmlformats.org/officeDocument/2006/relationships/slide" Target="slide92.xml"/></Relationships>
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3.png"/><Relationship Id="rId3" Type="http://schemas.openxmlformats.org/officeDocument/2006/relationships/image" Target="../media/image474.png"/><Relationship Id="rId4" Type="http://schemas.openxmlformats.org/officeDocument/2006/relationships/image" Target="../media/image475.png"/><Relationship Id="rId5" Type="http://schemas.openxmlformats.org/officeDocument/2006/relationships/image" Target="../media/image476.png"/><Relationship Id="rId6" Type="http://schemas.openxmlformats.org/officeDocument/2006/relationships/image" Target="../media/image477.png"/><Relationship Id="rId7" Type="http://schemas.openxmlformats.org/officeDocument/2006/relationships/slide" Target="slide1.xml"/><Relationship Id="rId8" Type="http://schemas.openxmlformats.org/officeDocument/2006/relationships/notesSlide" Target="../notesSlides/notesSlide93.xml"/><Relationship Id="rId9" Type="http://schemas.openxmlformats.org/officeDocument/2006/relationships/slide" Target="slide93.xml"/></Relationships>
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8.png"/><Relationship Id="rId3" Type="http://schemas.openxmlformats.org/officeDocument/2006/relationships/image" Target="../media/image479.png"/><Relationship Id="rId4" Type="http://schemas.openxmlformats.org/officeDocument/2006/relationships/image" Target="../media/image480.png"/><Relationship Id="rId5" Type="http://schemas.openxmlformats.org/officeDocument/2006/relationships/image" Target="../media/image481.png"/><Relationship Id="rId6" Type="http://schemas.openxmlformats.org/officeDocument/2006/relationships/image" Target="../media/image482.png"/><Relationship Id="rId7" Type="http://schemas.openxmlformats.org/officeDocument/2006/relationships/slide" Target="slide1.xml"/><Relationship Id="rId8" Type="http://schemas.openxmlformats.org/officeDocument/2006/relationships/notesSlide" Target="../notesSlides/notesSlide94.xml"/><Relationship Id="rId9" Type="http://schemas.openxmlformats.org/officeDocument/2006/relationships/slide" Target="slide94.xml"/></Relationships>
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3.png"/><Relationship Id="rId3" Type="http://schemas.openxmlformats.org/officeDocument/2006/relationships/image" Target="../media/image484.png"/><Relationship Id="rId4" Type="http://schemas.openxmlformats.org/officeDocument/2006/relationships/image" Target="../media/image485.png"/><Relationship Id="rId5" Type="http://schemas.openxmlformats.org/officeDocument/2006/relationships/image" Target="../media/image486.png"/><Relationship Id="rId6" Type="http://schemas.openxmlformats.org/officeDocument/2006/relationships/image" Target="../media/image487.png"/><Relationship Id="rId7" Type="http://schemas.openxmlformats.org/officeDocument/2006/relationships/slide" Target="slide1.xml"/><Relationship Id="rId8" Type="http://schemas.openxmlformats.org/officeDocument/2006/relationships/notesSlide" Target="../notesSlides/notesSlide95.xml"/><Relationship Id="rId9" Type="http://schemas.openxmlformats.org/officeDocument/2006/relationships/slide" Target="slide95.xml"/></Relationships>
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8.png"/><Relationship Id="rId3" Type="http://schemas.openxmlformats.org/officeDocument/2006/relationships/slide" Target="slide1.xml"/><Relationship Id="rId4" Type="http://schemas.openxmlformats.org/officeDocument/2006/relationships/notesSlide" Target="../notesSlides/notesSlide96.xml"/><Relationship Id="rId5" Type="http://schemas.openxmlformats.org/officeDocument/2006/relationships/slide" Target="slide96.xml"/></Relationships>
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9.png"/><Relationship Id="rId3" Type="http://schemas.openxmlformats.org/officeDocument/2006/relationships/image" Target="../media/image490.png"/><Relationship Id="rId4" Type="http://schemas.openxmlformats.org/officeDocument/2006/relationships/image" Target="../media/image491.png"/><Relationship Id="rId5" Type="http://schemas.openxmlformats.org/officeDocument/2006/relationships/image" Target="../media/image492.png"/><Relationship Id="rId6" Type="http://schemas.openxmlformats.org/officeDocument/2006/relationships/image" Target="../media/image493.png"/><Relationship Id="rId7" Type="http://schemas.openxmlformats.org/officeDocument/2006/relationships/image" Target="../media/image494.png"/><Relationship Id="rId8" Type="http://schemas.openxmlformats.org/officeDocument/2006/relationships/slide" Target="slide1.xml"/><Relationship Id="rId9" Type="http://schemas.openxmlformats.org/officeDocument/2006/relationships/notesSlide" Target="../notesSlides/notesSlide97.xml"/><Relationship Id="rId10" Type="http://schemas.openxmlformats.org/officeDocument/2006/relationships/slide" Target="slide97.xml"/></Relationships>
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5.png"/><Relationship Id="rId3" Type="http://schemas.openxmlformats.org/officeDocument/2006/relationships/image" Target="../media/image496.png"/><Relationship Id="rId4" Type="http://schemas.openxmlformats.org/officeDocument/2006/relationships/image" Target="../media/image497.png"/><Relationship Id="rId5" Type="http://schemas.openxmlformats.org/officeDocument/2006/relationships/image" Target="../media/image498.png"/><Relationship Id="rId6" Type="http://schemas.openxmlformats.org/officeDocument/2006/relationships/image" Target="../media/image499.png"/><Relationship Id="rId7" Type="http://schemas.openxmlformats.org/officeDocument/2006/relationships/image" Target="../media/image500.png"/><Relationship Id="rId8" Type="http://schemas.openxmlformats.org/officeDocument/2006/relationships/slide" Target="slide1.xml"/><Relationship Id="rId9" Type="http://schemas.openxmlformats.org/officeDocument/2006/relationships/notesSlide" Target="../notesSlides/notesSlide98.xml"/><Relationship Id="rId10" Type="http://schemas.openxmlformats.org/officeDocument/2006/relationships/slide" Target="slide98.xml"/></Relationships>
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1.png"/><Relationship Id="rId3" Type="http://schemas.openxmlformats.org/officeDocument/2006/relationships/image" Target="../media/image502.png"/><Relationship Id="rId4" Type="http://schemas.openxmlformats.org/officeDocument/2006/relationships/image" Target="../media/image503.png"/><Relationship Id="rId5" Type="http://schemas.openxmlformats.org/officeDocument/2006/relationships/image" Target="../media/image504.png"/><Relationship Id="rId6" Type="http://schemas.openxmlformats.org/officeDocument/2006/relationships/image" Target="../media/image505.png"/><Relationship Id="rId7" Type="http://schemas.openxmlformats.org/officeDocument/2006/relationships/image" Target="../media/image506.png"/><Relationship Id="rId8" Type="http://schemas.openxmlformats.org/officeDocument/2006/relationships/slide" Target="slide1.xml"/><Relationship Id="rId9" Type="http://schemas.openxmlformats.org/officeDocument/2006/relationships/notesSlide" Target="../notesSlides/notesSlide99.xml"/><Relationship Id="rId10" Type="http://schemas.openxmlformats.org/officeDocument/2006/relationships/slide" Target="slide9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90522" y="316291"/>
            <a:ext cx="360008" cy="4224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68835" y="1908784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7330" y="1959585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1405444"/>
            <a:ext cx="50800" cy="5160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1468944"/>
            <a:ext cx="50800" cy="4525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5729" y="1412007"/>
            <a:ext cx="4457065" cy="560705"/>
          </a:xfrm>
          <a:custGeom>
            <a:avLst/>
            <a:gdLst/>
            <a:ahLst/>
            <a:cxnLst/>
            <a:rect l="l" t="t" r="r" b="b"/>
            <a:pathLst>
              <a:path w="4457065" h="560705">
                <a:moveTo>
                  <a:pt x="4456606" y="0"/>
                </a:moveTo>
                <a:lnTo>
                  <a:pt x="0" y="0"/>
                </a:lnTo>
                <a:lnTo>
                  <a:pt x="0" y="509477"/>
                </a:lnTo>
                <a:lnTo>
                  <a:pt x="16636" y="546991"/>
                </a:lnTo>
                <a:lnTo>
                  <a:pt x="4405806" y="560277"/>
                </a:lnTo>
                <a:lnTo>
                  <a:pt x="4420049" y="558232"/>
                </a:lnTo>
                <a:lnTo>
                  <a:pt x="4451170" y="53227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1456244"/>
            <a:ext cx="0" cy="484505"/>
          </a:xfrm>
          <a:custGeom>
            <a:avLst/>
            <a:gdLst/>
            <a:ahLst/>
            <a:cxnLst/>
            <a:rect l="l" t="t" r="r" b="b"/>
            <a:pathLst>
              <a:path w="0" h="484505">
                <a:moveTo>
                  <a:pt x="0" y="48428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44354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43084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141814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39909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051090" y="1463584"/>
            <a:ext cx="2506345" cy="4356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407034">
              <a:lnSpc>
                <a:spcPct val="106700"/>
              </a:lnSpc>
            </a:pPr>
            <a:r>
              <a:rPr dirty="0" sz="1400" spc="-30" b="1">
                <a:solidFill>
                  <a:srgbClr val="CC0000"/>
                </a:solidFill>
                <a:latin typeface="Gill Sans MT"/>
                <a:cs typeface="Gill Sans MT"/>
              </a:rPr>
              <a:t>Esercizi</a:t>
            </a:r>
            <a:r>
              <a:rPr dirty="0" sz="1400" spc="135" b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20" b="1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135" b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20" b="1">
                <a:solidFill>
                  <a:srgbClr val="CC0000"/>
                </a:solidFill>
                <a:latin typeface="Gill Sans MT"/>
                <a:cs typeface="Gill Sans MT"/>
              </a:rPr>
              <a:t>riepilogo:</a:t>
            </a:r>
            <a:r>
              <a:rPr dirty="0" sz="1400" spc="-15" b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50" b="1">
                <a:solidFill>
                  <a:srgbClr val="CC0000"/>
                </a:solidFill>
                <a:latin typeface="Gill Sans MT"/>
                <a:cs typeface="Gill Sans MT"/>
              </a:rPr>
              <a:t>Geometria</a:t>
            </a:r>
            <a:r>
              <a:rPr dirty="0" sz="1400" spc="135" b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15" b="1">
                <a:solidFill>
                  <a:srgbClr val="CC0000"/>
                </a:solidFill>
                <a:latin typeface="Gill Sans MT"/>
                <a:cs typeface="Gill Sans MT"/>
              </a:rPr>
              <a:t>Analitica</a:t>
            </a:r>
            <a:r>
              <a:rPr dirty="0" sz="1400" spc="135" b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30" b="1">
                <a:solidFill>
                  <a:srgbClr val="CC0000"/>
                </a:solidFill>
                <a:latin typeface="Gill Sans MT"/>
                <a:cs typeface="Gill Sans MT"/>
              </a:rPr>
              <a:t>nel</a:t>
            </a:r>
            <a:r>
              <a:rPr dirty="0" sz="1400" spc="135" b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15" b="1">
                <a:solidFill>
                  <a:srgbClr val="CC0000"/>
                </a:solidFill>
                <a:latin typeface="Gill Sans MT"/>
                <a:cs typeface="Gill Sans MT"/>
              </a:rPr>
              <a:t>piano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10754" y="2421164"/>
            <a:ext cx="1986280" cy="721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-20">
                <a:latin typeface="Tahoma"/>
                <a:cs typeface="Tahoma"/>
              </a:rPr>
              <a:t>Christian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Casalvieri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 indent="281305">
              <a:lnSpc>
                <a:spcPct val="100000"/>
              </a:lnSpc>
            </a:pPr>
            <a:r>
              <a:rPr dirty="0" sz="800" spc="-10">
                <a:latin typeface="Trebuchet MS"/>
                <a:cs typeface="Trebuchet MS"/>
              </a:rPr>
              <a:t>“Sapienza”</a:t>
            </a:r>
            <a:r>
              <a:rPr dirty="0" sz="800" spc="40">
                <a:latin typeface="Trebuchet MS"/>
                <a:cs typeface="Trebuchet MS"/>
              </a:rPr>
              <a:t> </a:t>
            </a:r>
            <a:r>
              <a:rPr dirty="0" sz="800" spc="-15">
                <a:latin typeface="Trebuchet MS"/>
                <a:cs typeface="Trebuchet MS"/>
              </a:rPr>
              <a:t>Universi</a:t>
            </a:r>
            <a:r>
              <a:rPr dirty="0" sz="800" spc="-20">
                <a:latin typeface="Trebuchet MS"/>
                <a:cs typeface="Trebuchet MS"/>
              </a:rPr>
              <a:t>t</a:t>
            </a:r>
            <a:r>
              <a:rPr dirty="0" sz="800" spc="-415">
                <a:latin typeface="Trebuchet MS"/>
                <a:cs typeface="Trebuchet MS"/>
              </a:rPr>
              <a:t>`</a:t>
            </a:r>
            <a:r>
              <a:rPr dirty="0" sz="800" spc="-20">
                <a:latin typeface="Trebuchet MS"/>
                <a:cs typeface="Trebuchet MS"/>
              </a:rPr>
              <a:t>a</a:t>
            </a:r>
            <a:r>
              <a:rPr dirty="0" sz="800" spc="4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di</a:t>
            </a:r>
            <a:r>
              <a:rPr dirty="0" sz="800" spc="40">
                <a:latin typeface="Trebuchet MS"/>
                <a:cs typeface="Trebuchet MS"/>
              </a:rPr>
              <a:t> </a:t>
            </a:r>
            <a:r>
              <a:rPr dirty="0" sz="800" spc="10">
                <a:latin typeface="Trebuchet MS"/>
                <a:cs typeface="Trebuchet MS"/>
              </a:rPr>
              <a:t>Roma</a:t>
            </a:r>
            <a:endParaRPr sz="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490"/>
              </a:spcBef>
            </a:pPr>
            <a:r>
              <a:rPr dirty="0" sz="900" spc="25">
                <a:latin typeface="Tahoma"/>
                <a:cs typeface="Tahoma"/>
              </a:rPr>
              <a:t>F</a:t>
            </a:r>
            <a:r>
              <a:rPr dirty="0" sz="900" spc="-10">
                <a:latin typeface="Tahoma"/>
                <a:cs typeface="Tahoma"/>
              </a:rPr>
              <a:t>acol</a:t>
            </a:r>
            <a:r>
              <a:rPr dirty="0" sz="900" spc="-20">
                <a:latin typeface="Tahoma"/>
                <a:cs typeface="Tahoma"/>
              </a:rPr>
              <a:t>t</a:t>
            </a:r>
            <a:r>
              <a:rPr dirty="0" sz="900" spc="-490">
                <a:latin typeface="Tahoma"/>
                <a:cs typeface="Tahoma"/>
              </a:rPr>
              <a:t>`</a:t>
            </a:r>
            <a:r>
              <a:rPr dirty="0" sz="900" spc="-35">
                <a:latin typeface="Tahoma"/>
                <a:cs typeface="Tahoma"/>
              </a:rPr>
              <a:t>a</a:t>
            </a:r>
            <a:r>
              <a:rPr dirty="0" sz="900" spc="25">
                <a:latin typeface="Tahoma"/>
                <a:cs typeface="Tahoma"/>
              </a:rPr>
              <a:t> </a:t>
            </a:r>
            <a:r>
              <a:rPr dirty="0" sz="900" spc="-10">
                <a:latin typeface="Tahoma"/>
                <a:cs typeface="Tahoma"/>
              </a:rPr>
              <a:t>di</a:t>
            </a:r>
            <a:r>
              <a:rPr dirty="0" sz="900" spc="25">
                <a:latin typeface="Tahoma"/>
                <a:cs typeface="Tahoma"/>
              </a:rPr>
              <a:t> </a:t>
            </a:r>
            <a:r>
              <a:rPr dirty="0" sz="900" spc="-40">
                <a:latin typeface="Tahoma"/>
                <a:cs typeface="Tahoma"/>
              </a:rPr>
              <a:t>Ingegneria</a:t>
            </a:r>
            <a:r>
              <a:rPr dirty="0" sz="900" spc="30">
                <a:latin typeface="Tahoma"/>
                <a:cs typeface="Tahoma"/>
              </a:rPr>
              <a:t> </a:t>
            </a:r>
            <a:r>
              <a:rPr dirty="0" sz="900" spc="-5">
                <a:latin typeface="Tahoma"/>
                <a:cs typeface="Tahoma"/>
              </a:rPr>
              <a:t>Civil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25">
                <a:latin typeface="Tahoma"/>
                <a:cs typeface="Tahoma"/>
              </a:rPr>
              <a:t> </a:t>
            </a:r>
            <a:r>
              <a:rPr dirty="0" sz="900" spc="-70">
                <a:latin typeface="Tahoma"/>
                <a:cs typeface="Tahoma"/>
              </a:rPr>
              <a:t>e</a:t>
            </a:r>
            <a:r>
              <a:rPr dirty="0" sz="900" spc="25">
                <a:latin typeface="Tahoma"/>
                <a:cs typeface="Tahoma"/>
              </a:rPr>
              <a:t> </a:t>
            </a:r>
            <a:r>
              <a:rPr dirty="0" sz="900" spc="-25">
                <a:latin typeface="Tahoma"/>
                <a:cs typeface="Tahoma"/>
              </a:rPr>
              <a:t>Industriale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</a:t>
            </a:fld>
            <a:r>
              <a:rPr dirty="0"/>
              <a:t>/28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2453347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2504148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763304"/>
            <a:ext cx="50800" cy="17027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826804"/>
            <a:ext cx="50800" cy="16392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769867"/>
            <a:ext cx="4457065" cy="1747520"/>
          </a:xfrm>
          <a:custGeom>
            <a:avLst/>
            <a:gdLst/>
            <a:ahLst/>
            <a:cxnLst/>
            <a:rect l="l" t="t" r="r" b="b"/>
            <a:pathLst>
              <a:path w="4457065" h="1747520">
                <a:moveTo>
                  <a:pt x="4456606" y="0"/>
                </a:moveTo>
                <a:lnTo>
                  <a:pt x="0" y="0"/>
                </a:lnTo>
                <a:lnTo>
                  <a:pt x="0" y="1696180"/>
                </a:lnTo>
                <a:lnTo>
                  <a:pt x="16636" y="1733694"/>
                </a:lnTo>
                <a:lnTo>
                  <a:pt x="4405806" y="1746980"/>
                </a:lnTo>
                <a:lnTo>
                  <a:pt x="4420049" y="1744935"/>
                </a:lnTo>
                <a:lnTo>
                  <a:pt x="4451170" y="1718977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814104"/>
            <a:ext cx="0" cy="1671320"/>
          </a:xfrm>
          <a:custGeom>
            <a:avLst/>
            <a:gdLst/>
            <a:ahLst/>
            <a:cxnLst/>
            <a:rect l="l" t="t" r="r" b="b"/>
            <a:pathLst>
              <a:path w="0" h="1671320">
                <a:moveTo>
                  <a:pt x="0" y="167099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80140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8870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7600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5695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624086" y="1490738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 h="0">
                <a:moveTo>
                  <a:pt x="0" y="0"/>
                </a:moveTo>
                <a:lnTo>
                  <a:pt x="12653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13830" y="782216"/>
            <a:ext cx="4355465" cy="870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10">
                <a:latin typeface="Tahoma"/>
                <a:cs typeface="Tahoma"/>
              </a:rPr>
              <a:t>Ric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rdiamo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circonferenza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centrata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baseline="-11904" sz="1050" spc="75">
                <a:latin typeface="Trebuchet MS"/>
                <a:cs typeface="Trebuchet MS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baseline="-11904" sz="1050" spc="75">
                <a:latin typeface="Trebuchet MS"/>
                <a:cs typeface="Trebuchet MS"/>
              </a:rPr>
              <a:t>0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raggio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5" i="1">
                <a:latin typeface="Trebuchet MS"/>
                <a:cs typeface="Trebuchet MS"/>
              </a:rPr>
              <a:t>R</a:t>
            </a:r>
            <a:r>
              <a:rPr dirty="0" sz="1000" spc="85" i="1">
                <a:latin typeface="Trebuchet MS"/>
                <a:cs typeface="Trebuchet MS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descritta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45">
                <a:latin typeface="Tahoma"/>
                <a:cs typeface="Tahoma"/>
              </a:rPr>
              <a:t>rtesiana: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448435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baseline="-11904" sz="1050" spc="75">
                <a:latin typeface="Trebuchet MS"/>
                <a:cs typeface="Trebuchet MS"/>
              </a:rPr>
              <a:t>0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25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baseline="-11904" sz="1050" spc="75">
                <a:latin typeface="Trebuchet MS"/>
                <a:cs typeface="Trebuchet MS"/>
              </a:rPr>
              <a:t>0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baseline="31746" sz="1050">
                <a:latin typeface="Trebuchet MS"/>
                <a:cs typeface="Trebuchet MS"/>
              </a:rPr>
              <a:t>2 </a:t>
            </a:r>
            <a:r>
              <a:rPr dirty="0" baseline="31746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135" i="1">
                <a:latin typeface="Trebuchet MS"/>
                <a:cs typeface="Trebuchet MS"/>
              </a:rPr>
              <a:t>R</a:t>
            </a:r>
            <a:r>
              <a:rPr dirty="0" baseline="31746" sz="1050" spc="75">
                <a:latin typeface="Trebuchet MS"/>
                <a:cs typeface="Trebuchet MS"/>
              </a:rPr>
              <a:t>2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z="1000" spc="-15">
                <a:latin typeface="Tahoma"/>
                <a:cs typeface="Tahoma"/>
              </a:rPr>
              <a:t>Nel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nostro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baseline="-11904" sz="1050" spc="75">
                <a:latin typeface="Trebuchet MS"/>
                <a:cs typeface="Trebuchet MS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baseline="-11904" sz="1050" spc="75">
                <a:latin typeface="Trebuchet MS"/>
                <a:cs typeface="Trebuchet MS"/>
              </a:rPr>
              <a:t>0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punto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35" i="1">
                <a:latin typeface="Trebuchet MS"/>
                <a:cs typeface="Trebuchet MS"/>
              </a:rPr>
              <a:t>C</a:t>
            </a:r>
            <a:r>
              <a:rPr dirty="0" sz="1000" spc="150" i="1">
                <a:latin typeface="Trebuchet MS"/>
                <a:cs typeface="Trebuchet MS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5" i="1">
                <a:latin typeface="Trebuchet MS"/>
                <a:cs typeface="Trebuchet MS"/>
              </a:rPr>
              <a:t>R</a:t>
            </a:r>
            <a:r>
              <a:rPr dirty="0" sz="1000" spc="5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17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3/28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Esercizi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riepilogo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95">
                <a:solidFill>
                  <a:srgbClr val="CC0000"/>
                </a:solidFill>
                <a:latin typeface="Gill Sans MT"/>
                <a:cs typeface="Gill Sans MT"/>
              </a:rPr>
              <a:t>g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eometria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analitica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piana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729" y="968640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68835" y="2840164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7330" y="2890965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880854"/>
            <a:ext cx="50800" cy="19720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944355"/>
            <a:ext cx="50800" cy="19085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5729" y="1051200"/>
            <a:ext cx="4457065" cy="1852930"/>
          </a:xfrm>
          <a:custGeom>
            <a:avLst/>
            <a:gdLst/>
            <a:ahLst/>
            <a:cxnLst/>
            <a:rect l="l" t="t" r="r" b="b"/>
            <a:pathLst>
              <a:path w="4457065" h="1852930">
                <a:moveTo>
                  <a:pt x="4456606" y="0"/>
                </a:moveTo>
                <a:lnTo>
                  <a:pt x="0" y="0"/>
                </a:lnTo>
                <a:lnTo>
                  <a:pt x="0" y="1801664"/>
                </a:lnTo>
                <a:lnTo>
                  <a:pt x="16636" y="1839178"/>
                </a:lnTo>
                <a:lnTo>
                  <a:pt x="4405806" y="1852464"/>
                </a:lnTo>
                <a:lnTo>
                  <a:pt x="4420049" y="1850419"/>
                </a:lnTo>
                <a:lnTo>
                  <a:pt x="4451170" y="182446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31655"/>
            <a:ext cx="0" cy="1940560"/>
          </a:xfrm>
          <a:custGeom>
            <a:avLst/>
            <a:gdLst/>
            <a:ahLst/>
            <a:cxnLst/>
            <a:rect l="l" t="t" r="r" b="b"/>
            <a:pathLst>
              <a:path w="0" h="1940560">
                <a:moveTo>
                  <a:pt x="0" y="194025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91895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0625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9355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7450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3830" y="866794"/>
            <a:ext cx="4079875" cy="20313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5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ts val="1200"/>
              </a:lnSpc>
              <a:spcBef>
                <a:spcPts val="285"/>
              </a:spcBef>
            </a:pPr>
            <a:r>
              <a:rPr dirty="0" sz="1000" spc="-35">
                <a:latin typeface="Tahoma"/>
                <a:cs typeface="Tahoma"/>
              </a:rPr>
              <a:t>Determin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luogo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5">
                <a:latin typeface="Tahoma"/>
                <a:cs typeface="Tahoma"/>
              </a:rPr>
              <a:t>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piano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40">
                <a:latin typeface="Tahoma"/>
                <a:cs typeface="Tahoma"/>
              </a:rPr>
              <a:t>rtesiano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ddisfa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 spc="75">
                <a:latin typeface="Trebuchet MS"/>
                <a:cs typeface="Trebuchet MS"/>
              </a:rPr>
              <a:t>4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2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 spc="75">
                <a:latin typeface="Trebuchet MS"/>
                <a:cs typeface="Trebuchet MS"/>
              </a:rPr>
              <a:t>2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-195" i="1">
                <a:latin typeface="Trebuchet MS"/>
                <a:cs typeface="Trebuchet MS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 </a:t>
            </a:r>
            <a:r>
              <a:rPr dirty="0" baseline="27777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5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 spc="75">
                <a:latin typeface="Trebuchet MS"/>
                <a:cs typeface="Trebuchet MS"/>
              </a:rPr>
              <a:t>3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135" i="1">
                <a:latin typeface="Trebuchet MS"/>
                <a:cs typeface="Trebuchet MS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45">
                <a:latin typeface="Tahoma"/>
                <a:cs typeface="Tahoma"/>
              </a:rPr>
              <a:t>n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rap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resentazione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grafica.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60">
                <a:latin typeface="Tahoma"/>
                <a:cs typeface="Tahoma"/>
              </a:rPr>
              <a:t>ondere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domanda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rtiamo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tutto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nell’equazione:</a:t>
            </a:r>
            <a:endParaRPr sz="1000">
              <a:latin typeface="Tahoma"/>
              <a:cs typeface="Tahoma"/>
            </a:endParaRPr>
          </a:p>
          <a:p>
            <a:pPr marL="12700" marR="1259840" indent="1555115">
              <a:lnSpc>
                <a:spcPct val="182600"/>
              </a:lnSpc>
            </a:pP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31746" sz="1050" spc="75">
                <a:latin typeface="Trebuchet MS"/>
                <a:cs typeface="Trebuchet MS"/>
              </a:rPr>
              <a:t>4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2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31746" sz="1050" spc="75">
                <a:latin typeface="Trebuchet MS"/>
                <a:cs typeface="Trebuchet MS"/>
              </a:rPr>
              <a:t>2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-195" i="1">
                <a:latin typeface="Trebuchet MS"/>
                <a:cs typeface="Trebuchet MS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31746" sz="1050" spc="75">
                <a:latin typeface="Trebuchet MS"/>
                <a:cs typeface="Trebuchet MS"/>
              </a:rPr>
              <a:t>3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8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raccogliamo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fatt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comun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termine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 spc="75">
                <a:latin typeface="Trebuchet MS"/>
                <a:cs typeface="Trebuchet MS"/>
              </a:rPr>
              <a:t>2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-195" i="1">
                <a:latin typeface="Trebuchet MS"/>
                <a:cs typeface="Trebuchet MS"/>
              </a:rPr>
              <a:t> </a:t>
            </a:r>
            <a:r>
              <a:rPr dirty="0" sz="1000" spc="-85">
                <a:latin typeface="Tahoma"/>
                <a:cs typeface="Tahoma"/>
              </a:rPr>
              <a:t>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570990">
              <a:lnSpc>
                <a:spcPct val="100000"/>
              </a:lnSpc>
            </a:pP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31746" sz="1050" spc="75">
                <a:latin typeface="Trebuchet MS"/>
                <a:cs typeface="Trebuchet MS"/>
              </a:rPr>
              <a:t>2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-30" i="1">
                <a:latin typeface="Trebuchet MS"/>
                <a:cs typeface="Trebuchet MS"/>
              </a:rPr>
              <a:t> </a:t>
            </a:r>
            <a:r>
              <a:rPr dirty="0" baseline="44444" sz="1500" spc="179">
                <a:latin typeface="Arial"/>
                <a:cs typeface="Arial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25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44444" sz="1500" spc="179">
                <a:latin typeface="Arial"/>
                <a:cs typeface="Arial"/>
              </a:rPr>
              <a:t>)</a:t>
            </a:r>
            <a:r>
              <a:rPr dirty="0" baseline="44444" sz="1500" spc="-7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20/28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2334374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2385174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842617"/>
            <a:ext cx="50800" cy="15044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906117"/>
            <a:ext cx="50800" cy="14409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849180"/>
            <a:ext cx="4457065" cy="1548765"/>
          </a:xfrm>
          <a:custGeom>
            <a:avLst/>
            <a:gdLst/>
            <a:ahLst/>
            <a:cxnLst/>
            <a:rect l="l" t="t" r="r" b="b"/>
            <a:pathLst>
              <a:path w="4457065" h="1548764">
                <a:moveTo>
                  <a:pt x="4456606" y="0"/>
                </a:moveTo>
                <a:lnTo>
                  <a:pt x="0" y="0"/>
                </a:lnTo>
                <a:lnTo>
                  <a:pt x="0" y="1497893"/>
                </a:lnTo>
                <a:lnTo>
                  <a:pt x="16636" y="1535407"/>
                </a:lnTo>
                <a:lnTo>
                  <a:pt x="4405806" y="1548694"/>
                </a:lnTo>
                <a:lnTo>
                  <a:pt x="4420049" y="1546649"/>
                </a:lnTo>
                <a:lnTo>
                  <a:pt x="4451170" y="152069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893417"/>
            <a:ext cx="0" cy="1473200"/>
          </a:xfrm>
          <a:custGeom>
            <a:avLst/>
            <a:gdLst/>
            <a:ahLst/>
            <a:cxnLst/>
            <a:rect l="l" t="t" r="r" b="b"/>
            <a:pathLst>
              <a:path w="0" h="1473200">
                <a:moveTo>
                  <a:pt x="0" y="147270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8807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680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553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3626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3830" y="854492"/>
            <a:ext cx="395668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legge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nnullamento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dotto,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ddisfatta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21/28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2334374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2385174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842617"/>
            <a:ext cx="50800" cy="15044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906117"/>
            <a:ext cx="50800" cy="14409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849180"/>
            <a:ext cx="4457065" cy="1548765"/>
          </a:xfrm>
          <a:custGeom>
            <a:avLst/>
            <a:gdLst/>
            <a:ahLst/>
            <a:cxnLst/>
            <a:rect l="l" t="t" r="r" b="b"/>
            <a:pathLst>
              <a:path w="4457065" h="1548764">
                <a:moveTo>
                  <a:pt x="4456606" y="0"/>
                </a:moveTo>
                <a:lnTo>
                  <a:pt x="0" y="0"/>
                </a:lnTo>
                <a:lnTo>
                  <a:pt x="0" y="1497893"/>
                </a:lnTo>
                <a:lnTo>
                  <a:pt x="16636" y="1535407"/>
                </a:lnTo>
                <a:lnTo>
                  <a:pt x="4405806" y="1548694"/>
                </a:lnTo>
                <a:lnTo>
                  <a:pt x="4420049" y="1546649"/>
                </a:lnTo>
                <a:lnTo>
                  <a:pt x="4451170" y="152069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893417"/>
            <a:ext cx="0" cy="1473200"/>
          </a:xfrm>
          <a:custGeom>
            <a:avLst/>
            <a:gdLst/>
            <a:ahLst/>
            <a:cxnLst/>
            <a:rect l="l" t="t" r="r" b="b"/>
            <a:pathLst>
              <a:path w="0" h="1473200">
                <a:moveTo>
                  <a:pt x="0" y="147270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8807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680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553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3626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3830" y="854492"/>
            <a:ext cx="3956685" cy="380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legge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nnullamento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dotto,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ddisfatta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se:</a:t>
            </a:r>
            <a:endParaRPr sz="1000">
              <a:latin typeface="Tahoma"/>
              <a:cs typeface="Tahoma"/>
            </a:endParaRPr>
          </a:p>
          <a:p>
            <a:pPr marL="143510">
              <a:lnSpc>
                <a:spcPct val="100000"/>
              </a:lnSpc>
              <a:spcBef>
                <a:spcPts val="295"/>
              </a:spcBef>
            </a:pP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 </a:t>
            </a:r>
            <a:r>
              <a:rPr dirty="0" baseline="27777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6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21/28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2334374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2385174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842617"/>
            <a:ext cx="50800" cy="15044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906117"/>
            <a:ext cx="50800" cy="14409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849180"/>
            <a:ext cx="4457065" cy="1548765"/>
          </a:xfrm>
          <a:custGeom>
            <a:avLst/>
            <a:gdLst/>
            <a:ahLst/>
            <a:cxnLst/>
            <a:rect l="l" t="t" r="r" b="b"/>
            <a:pathLst>
              <a:path w="4457065" h="1548764">
                <a:moveTo>
                  <a:pt x="4456606" y="0"/>
                </a:moveTo>
                <a:lnTo>
                  <a:pt x="0" y="0"/>
                </a:lnTo>
                <a:lnTo>
                  <a:pt x="0" y="1497893"/>
                </a:lnTo>
                <a:lnTo>
                  <a:pt x="16636" y="1535407"/>
                </a:lnTo>
                <a:lnTo>
                  <a:pt x="4405806" y="1548694"/>
                </a:lnTo>
                <a:lnTo>
                  <a:pt x="4420049" y="1546649"/>
                </a:lnTo>
                <a:lnTo>
                  <a:pt x="4451170" y="152069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893417"/>
            <a:ext cx="0" cy="1473200"/>
          </a:xfrm>
          <a:custGeom>
            <a:avLst/>
            <a:gdLst/>
            <a:ahLst/>
            <a:cxnLst/>
            <a:rect l="l" t="t" r="r" b="b"/>
            <a:pathLst>
              <a:path w="0" h="1473200">
                <a:moveTo>
                  <a:pt x="0" y="147270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8807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680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553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3626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3830" y="854492"/>
            <a:ext cx="3956685" cy="380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legge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nnullamento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dotto,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ddisfatta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se:</a:t>
            </a:r>
            <a:endParaRPr sz="1000">
              <a:latin typeface="Tahoma"/>
              <a:cs typeface="Tahoma"/>
            </a:endParaRPr>
          </a:p>
          <a:p>
            <a:pPr marL="143510">
              <a:lnSpc>
                <a:spcPct val="100000"/>
              </a:lnSpc>
              <a:spcBef>
                <a:spcPts val="295"/>
              </a:spcBef>
            </a:pP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 </a:t>
            </a:r>
            <a:r>
              <a:rPr dirty="0" baseline="27777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6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21/28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2334374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2385174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842617"/>
            <a:ext cx="50800" cy="15044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906117"/>
            <a:ext cx="50800" cy="14409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849180"/>
            <a:ext cx="4457065" cy="1548765"/>
          </a:xfrm>
          <a:custGeom>
            <a:avLst/>
            <a:gdLst/>
            <a:ahLst/>
            <a:cxnLst/>
            <a:rect l="l" t="t" r="r" b="b"/>
            <a:pathLst>
              <a:path w="4457065" h="1548764">
                <a:moveTo>
                  <a:pt x="4456606" y="0"/>
                </a:moveTo>
                <a:lnTo>
                  <a:pt x="0" y="0"/>
                </a:lnTo>
                <a:lnTo>
                  <a:pt x="0" y="1497893"/>
                </a:lnTo>
                <a:lnTo>
                  <a:pt x="16636" y="1535407"/>
                </a:lnTo>
                <a:lnTo>
                  <a:pt x="4405806" y="1548694"/>
                </a:lnTo>
                <a:lnTo>
                  <a:pt x="4420049" y="1546649"/>
                </a:lnTo>
                <a:lnTo>
                  <a:pt x="4451170" y="152069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893417"/>
            <a:ext cx="0" cy="1473200"/>
          </a:xfrm>
          <a:custGeom>
            <a:avLst/>
            <a:gdLst/>
            <a:ahLst/>
            <a:cxnLst/>
            <a:rect l="l" t="t" r="r" b="b"/>
            <a:pathLst>
              <a:path w="0" h="1473200">
                <a:moveTo>
                  <a:pt x="0" y="147270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8807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680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553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3626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3830" y="854492"/>
            <a:ext cx="3956685" cy="556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legge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nnullamento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dotto,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ddisfatta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se:</a:t>
            </a:r>
            <a:endParaRPr sz="1000">
              <a:latin typeface="Tahoma"/>
              <a:cs typeface="Tahoma"/>
            </a:endParaRPr>
          </a:p>
          <a:p>
            <a:pPr marL="143510">
              <a:lnSpc>
                <a:spcPct val="100000"/>
              </a:lnSpc>
              <a:spcBef>
                <a:spcPts val="295"/>
              </a:spcBef>
            </a:pP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 </a:t>
            </a:r>
            <a:r>
              <a:rPr dirty="0" baseline="27777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6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43510">
              <a:lnSpc>
                <a:spcPct val="100000"/>
              </a:lnSpc>
              <a:spcBef>
                <a:spcPts val="295"/>
              </a:spcBef>
            </a:pP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8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21/28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2334374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2385174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842617"/>
            <a:ext cx="50800" cy="15044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906117"/>
            <a:ext cx="50800" cy="14409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849180"/>
            <a:ext cx="4457065" cy="1548765"/>
          </a:xfrm>
          <a:custGeom>
            <a:avLst/>
            <a:gdLst/>
            <a:ahLst/>
            <a:cxnLst/>
            <a:rect l="l" t="t" r="r" b="b"/>
            <a:pathLst>
              <a:path w="4457065" h="1548764">
                <a:moveTo>
                  <a:pt x="4456606" y="0"/>
                </a:moveTo>
                <a:lnTo>
                  <a:pt x="0" y="0"/>
                </a:lnTo>
                <a:lnTo>
                  <a:pt x="0" y="1497893"/>
                </a:lnTo>
                <a:lnTo>
                  <a:pt x="16636" y="1535407"/>
                </a:lnTo>
                <a:lnTo>
                  <a:pt x="4405806" y="1548694"/>
                </a:lnTo>
                <a:lnTo>
                  <a:pt x="4420049" y="1546649"/>
                </a:lnTo>
                <a:lnTo>
                  <a:pt x="4451170" y="152069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893417"/>
            <a:ext cx="0" cy="1473200"/>
          </a:xfrm>
          <a:custGeom>
            <a:avLst/>
            <a:gdLst/>
            <a:ahLst/>
            <a:cxnLst/>
            <a:rect l="l" t="t" r="r" b="b"/>
            <a:pathLst>
              <a:path w="0" h="1473200">
                <a:moveTo>
                  <a:pt x="0" y="147270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8807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680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553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3626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3830" y="854492"/>
            <a:ext cx="3956685" cy="556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legge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nnullamento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dotto,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ddisfatta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se:</a:t>
            </a:r>
            <a:endParaRPr sz="1000">
              <a:latin typeface="Tahoma"/>
              <a:cs typeface="Tahoma"/>
            </a:endParaRPr>
          </a:p>
          <a:p>
            <a:pPr marL="143510">
              <a:lnSpc>
                <a:spcPct val="100000"/>
              </a:lnSpc>
              <a:spcBef>
                <a:spcPts val="295"/>
              </a:spcBef>
            </a:pP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 </a:t>
            </a:r>
            <a:r>
              <a:rPr dirty="0" baseline="27777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6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43510">
              <a:lnSpc>
                <a:spcPct val="100000"/>
              </a:lnSpc>
              <a:spcBef>
                <a:spcPts val="295"/>
              </a:spcBef>
            </a:pP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8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21/28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2334374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2385174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842617"/>
            <a:ext cx="50800" cy="15044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906117"/>
            <a:ext cx="50800" cy="14409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849180"/>
            <a:ext cx="4457065" cy="1548765"/>
          </a:xfrm>
          <a:custGeom>
            <a:avLst/>
            <a:gdLst/>
            <a:ahLst/>
            <a:cxnLst/>
            <a:rect l="l" t="t" r="r" b="b"/>
            <a:pathLst>
              <a:path w="4457065" h="1548764">
                <a:moveTo>
                  <a:pt x="4456606" y="0"/>
                </a:moveTo>
                <a:lnTo>
                  <a:pt x="0" y="0"/>
                </a:lnTo>
                <a:lnTo>
                  <a:pt x="0" y="1497893"/>
                </a:lnTo>
                <a:lnTo>
                  <a:pt x="16636" y="1535407"/>
                </a:lnTo>
                <a:lnTo>
                  <a:pt x="4405806" y="1548694"/>
                </a:lnTo>
                <a:lnTo>
                  <a:pt x="4420049" y="1546649"/>
                </a:lnTo>
                <a:lnTo>
                  <a:pt x="4451170" y="152069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893417"/>
            <a:ext cx="0" cy="1473200"/>
          </a:xfrm>
          <a:custGeom>
            <a:avLst/>
            <a:gdLst/>
            <a:ahLst/>
            <a:cxnLst/>
            <a:rect l="l" t="t" r="r" b="b"/>
            <a:pathLst>
              <a:path w="0" h="1473200">
                <a:moveTo>
                  <a:pt x="0" y="147270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8807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680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553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3626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3830" y="854492"/>
            <a:ext cx="3956685" cy="760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legge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nnullamento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dotto,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ddisfatta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se:</a:t>
            </a:r>
            <a:endParaRPr sz="1000">
              <a:latin typeface="Tahoma"/>
              <a:cs typeface="Tahoma"/>
            </a:endParaRPr>
          </a:p>
          <a:p>
            <a:pPr marL="143510">
              <a:lnSpc>
                <a:spcPct val="100000"/>
              </a:lnSpc>
              <a:spcBef>
                <a:spcPts val="295"/>
              </a:spcBef>
            </a:pP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 </a:t>
            </a:r>
            <a:r>
              <a:rPr dirty="0" baseline="27777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6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43510">
              <a:lnSpc>
                <a:spcPct val="100000"/>
              </a:lnSpc>
              <a:spcBef>
                <a:spcPts val="295"/>
              </a:spcBef>
            </a:pP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8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43510">
              <a:lnSpc>
                <a:spcPct val="100000"/>
              </a:lnSpc>
              <a:spcBef>
                <a:spcPts val="295"/>
              </a:spcBef>
            </a:pP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25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6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8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21/28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2334374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2385174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842617"/>
            <a:ext cx="50800" cy="15044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906117"/>
            <a:ext cx="50800" cy="14409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849180"/>
            <a:ext cx="4457065" cy="1548765"/>
          </a:xfrm>
          <a:custGeom>
            <a:avLst/>
            <a:gdLst/>
            <a:ahLst/>
            <a:cxnLst/>
            <a:rect l="l" t="t" r="r" b="b"/>
            <a:pathLst>
              <a:path w="4457065" h="1548764">
                <a:moveTo>
                  <a:pt x="4456606" y="0"/>
                </a:moveTo>
                <a:lnTo>
                  <a:pt x="0" y="0"/>
                </a:lnTo>
                <a:lnTo>
                  <a:pt x="0" y="1497893"/>
                </a:lnTo>
                <a:lnTo>
                  <a:pt x="16636" y="1535407"/>
                </a:lnTo>
                <a:lnTo>
                  <a:pt x="4405806" y="1548694"/>
                </a:lnTo>
                <a:lnTo>
                  <a:pt x="4420049" y="1546649"/>
                </a:lnTo>
                <a:lnTo>
                  <a:pt x="4451170" y="152069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893417"/>
            <a:ext cx="0" cy="1473200"/>
          </a:xfrm>
          <a:custGeom>
            <a:avLst/>
            <a:gdLst/>
            <a:ahLst/>
            <a:cxnLst/>
            <a:rect l="l" t="t" r="r" b="b"/>
            <a:pathLst>
              <a:path w="0" h="1473200">
                <a:moveTo>
                  <a:pt x="0" y="147270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8807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680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553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3626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3830" y="854492"/>
            <a:ext cx="3956685" cy="760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legge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nnullamento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dotto,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ddisfatta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se:</a:t>
            </a:r>
            <a:endParaRPr sz="1000">
              <a:latin typeface="Tahoma"/>
              <a:cs typeface="Tahoma"/>
            </a:endParaRPr>
          </a:p>
          <a:p>
            <a:pPr marL="143510">
              <a:lnSpc>
                <a:spcPct val="100000"/>
              </a:lnSpc>
              <a:spcBef>
                <a:spcPts val="295"/>
              </a:spcBef>
            </a:pP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 </a:t>
            </a:r>
            <a:r>
              <a:rPr dirty="0" baseline="27777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6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43510">
              <a:lnSpc>
                <a:spcPct val="100000"/>
              </a:lnSpc>
              <a:spcBef>
                <a:spcPts val="295"/>
              </a:spcBef>
            </a:pP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8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43510">
              <a:lnSpc>
                <a:spcPct val="100000"/>
              </a:lnSpc>
              <a:spcBef>
                <a:spcPts val="295"/>
              </a:spcBef>
            </a:pP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25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6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8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21/28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2334374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2385174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842617"/>
            <a:ext cx="50800" cy="15044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906117"/>
            <a:ext cx="50800" cy="14409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849180"/>
            <a:ext cx="4457065" cy="1548765"/>
          </a:xfrm>
          <a:custGeom>
            <a:avLst/>
            <a:gdLst/>
            <a:ahLst/>
            <a:cxnLst/>
            <a:rect l="l" t="t" r="r" b="b"/>
            <a:pathLst>
              <a:path w="4457065" h="1548764">
                <a:moveTo>
                  <a:pt x="4456606" y="0"/>
                </a:moveTo>
                <a:lnTo>
                  <a:pt x="0" y="0"/>
                </a:lnTo>
                <a:lnTo>
                  <a:pt x="0" y="1497893"/>
                </a:lnTo>
                <a:lnTo>
                  <a:pt x="16636" y="1535407"/>
                </a:lnTo>
                <a:lnTo>
                  <a:pt x="4405806" y="1548694"/>
                </a:lnTo>
                <a:lnTo>
                  <a:pt x="4420049" y="1546649"/>
                </a:lnTo>
                <a:lnTo>
                  <a:pt x="4451170" y="152069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893417"/>
            <a:ext cx="0" cy="1473200"/>
          </a:xfrm>
          <a:custGeom>
            <a:avLst/>
            <a:gdLst/>
            <a:ahLst/>
            <a:cxnLst/>
            <a:rect l="l" t="t" r="r" b="b"/>
            <a:pathLst>
              <a:path w="0" h="1473200">
                <a:moveTo>
                  <a:pt x="0" y="147270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8807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680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553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3626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3830" y="854492"/>
            <a:ext cx="3956685" cy="911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legge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nnullamento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dotto,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ddisfatta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se:</a:t>
            </a:r>
            <a:endParaRPr sz="1000">
              <a:latin typeface="Tahoma"/>
              <a:cs typeface="Tahoma"/>
            </a:endParaRPr>
          </a:p>
          <a:p>
            <a:pPr marL="143510">
              <a:lnSpc>
                <a:spcPct val="100000"/>
              </a:lnSpc>
              <a:spcBef>
                <a:spcPts val="295"/>
              </a:spcBef>
            </a:pP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 </a:t>
            </a:r>
            <a:r>
              <a:rPr dirty="0" baseline="27777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6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43510">
              <a:lnSpc>
                <a:spcPct val="100000"/>
              </a:lnSpc>
              <a:spcBef>
                <a:spcPts val="295"/>
              </a:spcBef>
            </a:pP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8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43510">
              <a:lnSpc>
                <a:spcPct val="100000"/>
              </a:lnSpc>
              <a:spcBef>
                <a:spcPts val="295"/>
              </a:spcBef>
            </a:pP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25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6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8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rtesiana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dell’asse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delle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rdinate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-195" i="1">
                <a:latin typeface="Trebuchet MS"/>
                <a:cs typeface="Trebuchet MS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21/28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2334374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2385174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842617"/>
            <a:ext cx="50800" cy="15044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906117"/>
            <a:ext cx="50800" cy="14409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849180"/>
            <a:ext cx="4457065" cy="1548765"/>
          </a:xfrm>
          <a:custGeom>
            <a:avLst/>
            <a:gdLst/>
            <a:ahLst/>
            <a:cxnLst/>
            <a:rect l="l" t="t" r="r" b="b"/>
            <a:pathLst>
              <a:path w="4457065" h="1548764">
                <a:moveTo>
                  <a:pt x="4456606" y="0"/>
                </a:moveTo>
                <a:lnTo>
                  <a:pt x="0" y="0"/>
                </a:lnTo>
                <a:lnTo>
                  <a:pt x="0" y="1497893"/>
                </a:lnTo>
                <a:lnTo>
                  <a:pt x="16636" y="1535407"/>
                </a:lnTo>
                <a:lnTo>
                  <a:pt x="4405806" y="1548694"/>
                </a:lnTo>
                <a:lnTo>
                  <a:pt x="4420049" y="1546649"/>
                </a:lnTo>
                <a:lnTo>
                  <a:pt x="4451170" y="152069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893417"/>
            <a:ext cx="0" cy="1473200"/>
          </a:xfrm>
          <a:custGeom>
            <a:avLst/>
            <a:gdLst/>
            <a:ahLst/>
            <a:cxnLst/>
            <a:rect l="l" t="t" r="r" b="b"/>
            <a:pathLst>
              <a:path w="0" h="1473200">
                <a:moveTo>
                  <a:pt x="0" y="147270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8807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680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553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3626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3830" y="854492"/>
            <a:ext cx="3956685" cy="1062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legge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nnullamento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dotto,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ddisfatta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se:</a:t>
            </a:r>
            <a:endParaRPr sz="1000">
              <a:latin typeface="Tahoma"/>
              <a:cs typeface="Tahoma"/>
            </a:endParaRPr>
          </a:p>
          <a:p>
            <a:pPr marL="143510">
              <a:lnSpc>
                <a:spcPct val="100000"/>
              </a:lnSpc>
              <a:spcBef>
                <a:spcPts val="295"/>
              </a:spcBef>
            </a:pP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 </a:t>
            </a:r>
            <a:r>
              <a:rPr dirty="0" baseline="27777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6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43510">
              <a:lnSpc>
                <a:spcPct val="100000"/>
              </a:lnSpc>
              <a:spcBef>
                <a:spcPts val="295"/>
              </a:spcBef>
            </a:pP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8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43510">
              <a:lnSpc>
                <a:spcPct val="100000"/>
              </a:lnSpc>
              <a:spcBef>
                <a:spcPts val="295"/>
              </a:spcBef>
            </a:pP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25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6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8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endParaRPr sz="1000">
              <a:latin typeface="Trebuchet MS"/>
              <a:cs typeface="Trebuchet MS"/>
            </a:endParaRPr>
          </a:p>
          <a:p>
            <a:pPr marL="12700" marR="765810">
              <a:lnSpc>
                <a:spcPct val="100000"/>
              </a:lnSpc>
              <a:spcBef>
                <a:spcPts val="295"/>
              </a:spcBef>
            </a:pP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rtesiana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dell’asse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delle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rdinate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-195" i="1">
                <a:latin typeface="Trebuchet MS"/>
                <a:cs typeface="Trebuchet MS"/>
              </a:rPr>
              <a:t> </a:t>
            </a:r>
            <a:r>
              <a:rPr dirty="0" sz="1000" spc="-30">
                <a:latin typeface="Tahoma"/>
                <a:cs typeface="Tahoma"/>
              </a:rPr>
              <a:t>. </a:t>
            </a: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40">
                <a:latin typeface="Tahoma"/>
                <a:cs typeface="Tahoma"/>
              </a:rPr>
              <a:t>rtes</a:t>
            </a:r>
            <a:r>
              <a:rPr dirty="0" sz="1000" spc="-15">
                <a:latin typeface="Tahoma"/>
                <a:cs typeface="Tahoma"/>
              </a:rPr>
              <a:t>i</a:t>
            </a:r>
            <a:r>
              <a:rPr dirty="0" sz="1000" spc="-40">
                <a:latin typeface="Tahoma"/>
                <a:cs typeface="Tahoma"/>
              </a:rPr>
              <a:t>a</a:t>
            </a:r>
            <a:r>
              <a:rPr dirty="0" sz="1000" spc="-50">
                <a:latin typeface="Tahoma"/>
                <a:cs typeface="Tahoma"/>
              </a:rPr>
              <a:t>na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dell’asse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delle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asc</a:t>
            </a:r>
            <a:r>
              <a:rPr dirty="0" sz="1000" spc="-55">
                <a:latin typeface="Tahoma"/>
                <a:cs typeface="Tahoma"/>
              </a:rPr>
              <a:t>isse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21/28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2453347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2504148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763304"/>
            <a:ext cx="50800" cy="17027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826804"/>
            <a:ext cx="50800" cy="16392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769867"/>
            <a:ext cx="4457065" cy="1747520"/>
          </a:xfrm>
          <a:custGeom>
            <a:avLst/>
            <a:gdLst/>
            <a:ahLst/>
            <a:cxnLst/>
            <a:rect l="l" t="t" r="r" b="b"/>
            <a:pathLst>
              <a:path w="4457065" h="1747520">
                <a:moveTo>
                  <a:pt x="4456606" y="0"/>
                </a:moveTo>
                <a:lnTo>
                  <a:pt x="0" y="0"/>
                </a:lnTo>
                <a:lnTo>
                  <a:pt x="0" y="1696180"/>
                </a:lnTo>
                <a:lnTo>
                  <a:pt x="16636" y="1733694"/>
                </a:lnTo>
                <a:lnTo>
                  <a:pt x="4405806" y="1746980"/>
                </a:lnTo>
                <a:lnTo>
                  <a:pt x="4420049" y="1744935"/>
                </a:lnTo>
                <a:lnTo>
                  <a:pt x="4451170" y="1718977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814104"/>
            <a:ext cx="0" cy="1671320"/>
          </a:xfrm>
          <a:custGeom>
            <a:avLst/>
            <a:gdLst/>
            <a:ahLst/>
            <a:cxnLst/>
            <a:rect l="l" t="t" r="r" b="b"/>
            <a:pathLst>
              <a:path w="0" h="1671320">
                <a:moveTo>
                  <a:pt x="0" y="167099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80140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8870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7600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5695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624086" y="1490738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 h="0">
                <a:moveTo>
                  <a:pt x="0" y="0"/>
                </a:moveTo>
                <a:lnTo>
                  <a:pt x="12653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703944" y="1777034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 h="0">
                <a:moveTo>
                  <a:pt x="0" y="0"/>
                </a:moveTo>
                <a:lnTo>
                  <a:pt x="12653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782216"/>
            <a:ext cx="4355465" cy="1191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10">
                <a:latin typeface="Tahoma"/>
                <a:cs typeface="Tahoma"/>
              </a:rPr>
              <a:t>Ric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rdiamo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circonferenza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centrata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baseline="-11904" sz="1050" spc="75">
                <a:latin typeface="Trebuchet MS"/>
                <a:cs typeface="Trebuchet MS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baseline="-11904" sz="1050" spc="75">
                <a:latin typeface="Trebuchet MS"/>
                <a:cs typeface="Trebuchet MS"/>
              </a:rPr>
              <a:t>0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raggio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5" i="1">
                <a:latin typeface="Trebuchet MS"/>
                <a:cs typeface="Trebuchet MS"/>
              </a:rPr>
              <a:t>R</a:t>
            </a:r>
            <a:r>
              <a:rPr dirty="0" sz="1000" spc="85" i="1">
                <a:latin typeface="Trebuchet MS"/>
                <a:cs typeface="Trebuchet MS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descritta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45">
                <a:latin typeface="Tahoma"/>
                <a:cs typeface="Tahoma"/>
              </a:rPr>
              <a:t>rtesiana: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L="24765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baseline="-11904" sz="1050" spc="75">
                <a:latin typeface="Trebuchet MS"/>
                <a:cs typeface="Trebuchet MS"/>
              </a:rPr>
              <a:t>0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25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baseline="-11904" sz="1050" spc="75">
                <a:latin typeface="Trebuchet MS"/>
                <a:cs typeface="Trebuchet MS"/>
              </a:rPr>
              <a:t>0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baseline="31746" sz="1050">
                <a:latin typeface="Trebuchet MS"/>
                <a:cs typeface="Trebuchet MS"/>
              </a:rPr>
              <a:t>2 </a:t>
            </a:r>
            <a:r>
              <a:rPr dirty="0" baseline="31746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135" i="1">
                <a:latin typeface="Trebuchet MS"/>
                <a:cs typeface="Trebuchet MS"/>
              </a:rPr>
              <a:t>R</a:t>
            </a:r>
            <a:r>
              <a:rPr dirty="0" baseline="31746" sz="1050" spc="75">
                <a:latin typeface="Trebuchet MS"/>
                <a:cs typeface="Trebuchet MS"/>
              </a:rPr>
              <a:t>2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z="1000" spc="-15">
                <a:latin typeface="Tahoma"/>
                <a:cs typeface="Tahoma"/>
              </a:rPr>
              <a:t>Nel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nostro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baseline="-11904" sz="1050" spc="75">
                <a:latin typeface="Trebuchet MS"/>
                <a:cs typeface="Trebuchet MS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baseline="-11904" sz="1050" spc="75">
                <a:latin typeface="Trebuchet MS"/>
                <a:cs typeface="Trebuchet MS"/>
              </a:rPr>
              <a:t>0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punto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35" i="1">
                <a:latin typeface="Trebuchet MS"/>
                <a:cs typeface="Trebuchet MS"/>
              </a:rPr>
              <a:t>C</a:t>
            </a:r>
            <a:r>
              <a:rPr dirty="0" sz="1000" spc="150" i="1">
                <a:latin typeface="Trebuchet MS"/>
                <a:cs typeface="Trebuchet MS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5" i="1">
                <a:latin typeface="Trebuchet MS"/>
                <a:cs typeface="Trebuchet MS"/>
              </a:rPr>
              <a:t>R</a:t>
            </a:r>
            <a:r>
              <a:rPr dirty="0" sz="1000" spc="5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17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</a:t>
            </a:r>
            <a:endParaRPr sz="1000">
              <a:latin typeface="Tahoma"/>
              <a:cs typeface="Tahoma"/>
            </a:endParaRPr>
          </a:p>
          <a:p>
            <a:pPr algn="ctr" marL="24765">
              <a:lnSpc>
                <a:spcPct val="100000"/>
              </a:lnSpc>
              <a:spcBef>
                <a:spcPts val="1100"/>
              </a:spcBef>
            </a:pP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25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5)</a:t>
            </a:r>
            <a:r>
              <a:rPr dirty="0" baseline="31746" sz="1050">
                <a:latin typeface="Trebuchet MS"/>
                <a:cs typeface="Trebuchet MS"/>
              </a:rPr>
              <a:t>2 </a:t>
            </a:r>
            <a:r>
              <a:rPr dirty="0" baseline="31746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baseline="50000" sz="1500" spc="22">
                <a:latin typeface="Lucida Sans Unicode"/>
                <a:cs typeface="Lucida Sans Unicode"/>
              </a:rPr>
              <a:t>√</a:t>
            </a:r>
            <a:r>
              <a:rPr dirty="0" sz="1000" spc="-35">
                <a:latin typeface="Tahoma"/>
                <a:cs typeface="Tahoma"/>
              </a:rPr>
              <a:t>17)</a:t>
            </a:r>
            <a:r>
              <a:rPr dirty="0" baseline="31746" sz="1050">
                <a:latin typeface="Trebuchet MS"/>
                <a:cs typeface="Trebuchet MS"/>
              </a:rPr>
              <a:t>2 </a:t>
            </a:r>
            <a:r>
              <a:rPr dirty="0" baseline="31746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55">
                <a:latin typeface="Tahoma"/>
                <a:cs typeface="Tahoma"/>
              </a:rPr>
              <a:t>7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3/28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2334374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2385174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842617"/>
            <a:ext cx="50800" cy="15044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906117"/>
            <a:ext cx="50800" cy="14409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849180"/>
            <a:ext cx="4457065" cy="1548765"/>
          </a:xfrm>
          <a:custGeom>
            <a:avLst/>
            <a:gdLst/>
            <a:ahLst/>
            <a:cxnLst/>
            <a:rect l="l" t="t" r="r" b="b"/>
            <a:pathLst>
              <a:path w="4457065" h="1548764">
                <a:moveTo>
                  <a:pt x="4456606" y="0"/>
                </a:moveTo>
                <a:lnTo>
                  <a:pt x="0" y="0"/>
                </a:lnTo>
                <a:lnTo>
                  <a:pt x="0" y="1497893"/>
                </a:lnTo>
                <a:lnTo>
                  <a:pt x="16636" y="1535407"/>
                </a:lnTo>
                <a:lnTo>
                  <a:pt x="4405806" y="1548694"/>
                </a:lnTo>
                <a:lnTo>
                  <a:pt x="4420049" y="1546649"/>
                </a:lnTo>
                <a:lnTo>
                  <a:pt x="4451170" y="152069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893417"/>
            <a:ext cx="0" cy="1473200"/>
          </a:xfrm>
          <a:custGeom>
            <a:avLst/>
            <a:gdLst/>
            <a:ahLst/>
            <a:cxnLst/>
            <a:rect l="l" t="t" r="r" b="b"/>
            <a:pathLst>
              <a:path w="0" h="1473200">
                <a:moveTo>
                  <a:pt x="0" y="147270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8807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680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553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3626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3830" y="854492"/>
            <a:ext cx="3956685" cy="1214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legge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nnullamento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dotto,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ddisfatta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se:</a:t>
            </a:r>
            <a:endParaRPr sz="1000">
              <a:latin typeface="Tahoma"/>
              <a:cs typeface="Tahoma"/>
            </a:endParaRPr>
          </a:p>
          <a:p>
            <a:pPr marL="143510">
              <a:lnSpc>
                <a:spcPct val="100000"/>
              </a:lnSpc>
              <a:spcBef>
                <a:spcPts val="295"/>
              </a:spcBef>
            </a:pP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 </a:t>
            </a:r>
            <a:r>
              <a:rPr dirty="0" baseline="27777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6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43510">
              <a:lnSpc>
                <a:spcPct val="100000"/>
              </a:lnSpc>
              <a:spcBef>
                <a:spcPts val="295"/>
              </a:spcBef>
            </a:pP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8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43510">
              <a:lnSpc>
                <a:spcPct val="100000"/>
              </a:lnSpc>
              <a:spcBef>
                <a:spcPts val="295"/>
              </a:spcBef>
            </a:pP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25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6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8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endParaRPr sz="1000">
              <a:latin typeface="Trebuchet MS"/>
              <a:cs typeface="Trebuchet MS"/>
            </a:endParaRPr>
          </a:p>
          <a:p>
            <a:pPr marL="12700" marR="765810">
              <a:lnSpc>
                <a:spcPct val="100000"/>
              </a:lnSpc>
              <a:spcBef>
                <a:spcPts val="295"/>
              </a:spcBef>
            </a:pP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rtesiana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dell’asse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delle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rdinate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-195" i="1">
                <a:latin typeface="Trebuchet MS"/>
                <a:cs typeface="Trebuchet MS"/>
              </a:rPr>
              <a:t> </a:t>
            </a:r>
            <a:r>
              <a:rPr dirty="0" sz="1000" spc="-30">
                <a:latin typeface="Tahoma"/>
                <a:cs typeface="Tahoma"/>
              </a:rPr>
              <a:t>. </a:t>
            </a: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40">
                <a:latin typeface="Tahoma"/>
                <a:cs typeface="Tahoma"/>
              </a:rPr>
              <a:t>rtes</a:t>
            </a:r>
            <a:r>
              <a:rPr dirty="0" sz="1000" spc="-15">
                <a:latin typeface="Tahoma"/>
                <a:cs typeface="Tahoma"/>
              </a:rPr>
              <a:t>i</a:t>
            </a:r>
            <a:r>
              <a:rPr dirty="0" sz="1000" spc="-40">
                <a:latin typeface="Tahoma"/>
                <a:cs typeface="Tahoma"/>
              </a:rPr>
              <a:t>a</a:t>
            </a:r>
            <a:r>
              <a:rPr dirty="0" sz="1000" spc="-50">
                <a:latin typeface="Tahoma"/>
                <a:cs typeface="Tahoma"/>
              </a:rPr>
              <a:t>na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dell’asse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delle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asc</a:t>
            </a:r>
            <a:r>
              <a:rPr dirty="0" sz="1000" spc="-55">
                <a:latin typeface="Tahoma"/>
                <a:cs typeface="Tahoma"/>
              </a:rPr>
              <a:t>isse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195"/>
              </a:lnSpc>
            </a:pP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terza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canonica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-20">
                <a:latin typeface="Tahoma"/>
                <a:cs typeface="Tahoma"/>
              </a:rPr>
              <a:t>b</a:t>
            </a:r>
            <a:r>
              <a:rPr dirty="0" sz="1000" spc="-35">
                <a:latin typeface="Tahoma"/>
                <a:cs typeface="Tahoma"/>
              </a:rPr>
              <a:t>ola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8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Trebuchet MS"/>
                <a:cs typeface="Trebuchet MS"/>
              </a:rPr>
              <a:t>ax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75" i="1">
                <a:latin typeface="Trebuchet MS"/>
                <a:cs typeface="Trebuchet MS"/>
              </a:rPr>
              <a:t>b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60" i="1">
                <a:latin typeface="Trebuchet MS"/>
                <a:cs typeface="Trebuchet MS"/>
              </a:rPr>
              <a:t>c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21/28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2334374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2385174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842617"/>
            <a:ext cx="50800" cy="15044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906117"/>
            <a:ext cx="50800" cy="14409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849180"/>
            <a:ext cx="4457065" cy="1548765"/>
          </a:xfrm>
          <a:custGeom>
            <a:avLst/>
            <a:gdLst/>
            <a:ahLst/>
            <a:cxnLst/>
            <a:rect l="l" t="t" r="r" b="b"/>
            <a:pathLst>
              <a:path w="4457065" h="1548764">
                <a:moveTo>
                  <a:pt x="4456606" y="0"/>
                </a:moveTo>
                <a:lnTo>
                  <a:pt x="0" y="0"/>
                </a:lnTo>
                <a:lnTo>
                  <a:pt x="0" y="1497893"/>
                </a:lnTo>
                <a:lnTo>
                  <a:pt x="16636" y="1535407"/>
                </a:lnTo>
                <a:lnTo>
                  <a:pt x="4405806" y="1548694"/>
                </a:lnTo>
                <a:lnTo>
                  <a:pt x="4420049" y="1546649"/>
                </a:lnTo>
                <a:lnTo>
                  <a:pt x="4451170" y="152069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893417"/>
            <a:ext cx="0" cy="1473200"/>
          </a:xfrm>
          <a:custGeom>
            <a:avLst/>
            <a:gdLst/>
            <a:ahLst/>
            <a:cxnLst/>
            <a:rect l="l" t="t" r="r" b="b"/>
            <a:pathLst>
              <a:path w="0" h="1473200">
                <a:moveTo>
                  <a:pt x="0" y="147270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8807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680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553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3626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3830" y="854492"/>
            <a:ext cx="4364990" cy="1518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legge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nnullamento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dotto,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ddisfatta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se:</a:t>
            </a:r>
            <a:endParaRPr sz="1000">
              <a:latin typeface="Tahoma"/>
              <a:cs typeface="Tahoma"/>
            </a:endParaRPr>
          </a:p>
          <a:p>
            <a:pPr marL="143510">
              <a:lnSpc>
                <a:spcPct val="100000"/>
              </a:lnSpc>
              <a:spcBef>
                <a:spcPts val="295"/>
              </a:spcBef>
            </a:pP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 </a:t>
            </a:r>
            <a:r>
              <a:rPr dirty="0" baseline="27777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6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43510">
              <a:lnSpc>
                <a:spcPct val="100000"/>
              </a:lnSpc>
              <a:spcBef>
                <a:spcPts val="295"/>
              </a:spcBef>
            </a:pP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8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43510">
              <a:lnSpc>
                <a:spcPct val="100000"/>
              </a:lnSpc>
              <a:spcBef>
                <a:spcPts val="295"/>
              </a:spcBef>
            </a:pP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25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6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8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endParaRPr sz="1000">
              <a:latin typeface="Trebuchet MS"/>
              <a:cs typeface="Trebuchet MS"/>
            </a:endParaRPr>
          </a:p>
          <a:p>
            <a:pPr marL="12700" marR="1174115">
              <a:lnSpc>
                <a:spcPct val="100000"/>
              </a:lnSpc>
              <a:spcBef>
                <a:spcPts val="295"/>
              </a:spcBef>
            </a:pP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rtesiana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dell’asse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delle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rdinate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-195" i="1">
                <a:latin typeface="Trebuchet MS"/>
                <a:cs typeface="Trebuchet MS"/>
              </a:rPr>
              <a:t> </a:t>
            </a:r>
            <a:r>
              <a:rPr dirty="0" sz="1000" spc="-30">
                <a:latin typeface="Tahoma"/>
                <a:cs typeface="Tahoma"/>
              </a:rPr>
              <a:t>. </a:t>
            </a: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40">
                <a:latin typeface="Tahoma"/>
                <a:cs typeface="Tahoma"/>
              </a:rPr>
              <a:t>rtes</a:t>
            </a:r>
            <a:r>
              <a:rPr dirty="0" sz="1000" spc="-15">
                <a:latin typeface="Tahoma"/>
                <a:cs typeface="Tahoma"/>
              </a:rPr>
              <a:t>i</a:t>
            </a:r>
            <a:r>
              <a:rPr dirty="0" sz="1000" spc="-40">
                <a:latin typeface="Tahoma"/>
                <a:cs typeface="Tahoma"/>
              </a:rPr>
              <a:t>a</a:t>
            </a:r>
            <a:r>
              <a:rPr dirty="0" sz="1000" spc="-50">
                <a:latin typeface="Tahoma"/>
                <a:cs typeface="Tahoma"/>
              </a:rPr>
              <a:t>na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dell’asse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delle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asc</a:t>
            </a:r>
            <a:r>
              <a:rPr dirty="0" sz="1000" spc="-55">
                <a:latin typeface="Tahoma"/>
                <a:cs typeface="Tahoma"/>
              </a:rPr>
              <a:t>isse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195"/>
              </a:lnSpc>
            </a:pP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terza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canonica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-20">
                <a:latin typeface="Tahoma"/>
                <a:cs typeface="Tahoma"/>
              </a:rPr>
              <a:t>b</a:t>
            </a:r>
            <a:r>
              <a:rPr dirty="0" sz="1000" spc="-35">
                <a:latin typeface="Tahoma"/>
                <a:cs typeface="Tahoma"/>
              </a:rPr>
              <a:t>ola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8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Trebuchet MS"/>
                <a:cs typeface="Trebuchet MS"/>
              </a:rPr>
              <a:t>ax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75" i="1">
                <a:latin typeface="Trebuchet MS"/>
                <a:cs typeface="Trebuchet MS"/>
              </a:rPr>
              <a:t>b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60" i="1">
                <a:latin typeface="Trebuchet MS"/>
                <a:cs typeface="Trebuchet MS"/>
              </a:rPr>
              <a:t>c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-50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luogo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punti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richiesto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costituito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rette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mutuam</a:t>
            </a:r>
            <a:r>
              <a:rPr dirty="0" sz="1000" spc="-50">
                <a:latin typeface="Tahoma"/>
                <a:cs typeface="Tahoma"/>
              </a:rPr>
              <a:t>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rtogonali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-20">
                <a:latin typeface="Tahoma"/>
                <a:cs typeface="Tahoma"/>
              </a:rPr>
              <a:t>b</a:t>
            </a:r>
            <a:r>
              <a:rPr dirty="0" sz="1000" spc="-30">
                <a:latin typeface="Tahoma"/>
                <a:cs typeface="Tahoma"/>
              </a:rPr>
              <a:t>ola.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21/28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3140112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3190913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305441"/>
            <a:ext cx="50800" cy="28473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368941"/>
            <a:ext cx="50800" cy="27838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312004"/>
            <a:ext cx="4457065" cy="2891790"/>
          </a:xfrm>
          <a:custGeom>
            <a:avLst/>
            <a:gdLst/>
            <a:ahLst/>
            <a:cxnLst/>
            <a:rect l="l" t="t" r="r" b="b"/>
            <a:pathLst>
              <a:path w="4457065" h="2891790">
                <a:moveTo>
                  <a:pt x="4456606" y="0"/>
                </a:moveTo>
                <a:lnTo>
                  <a:pt x="0" y="0"/>
                </a:lnTo>
                <a:lnTo>
                  <a:pt x="0" y="2840808"/>
                </a:lnTo>
                <a:lnTo>
                  <a:pt x="16636" y="2878322"/>
                </a:lnTo>
                <a:lnTo>
                  <a:pt x="4405806" y="2891608"/>
                </a:lnTo>
                <a:lnTo>
                  <a:pt x="4420049" y="2889564"/>
                </a:lnTo>
                <a:lnTo>
                  <a:pt x="4451170" y="286360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356241"/>
            <a:ext cx="0" cy="2816225"/>
          </a:xfrm>
          <a:custGeom>
            <a:avLst/>
            <a:gdLst/>
            <a:ahLst/>
            <a:cxnLst/>
            <a:rect l="l" t="t" r="r" b="b"/>
            <a:pathLst>
              <a:path w="0" h="2816225">
                <a:moveTo>
                  <a:pt x="0" y="281562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34354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3084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31814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29909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3830" y="316099"/>
            <a:ext cx="4145279" cy="321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60">
                <a:latin typeface="Tahoma"/>
                <a:cs typeface="Tahoma"/>
              </a:rPr>
              <a:t>egn</a:t>
            </a:r>
            <a:r>
              <a:rPr dirty="0" sz="1000" spc="-9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8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osserviamo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essa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concavi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rivolta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verso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basso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50" i="1">
                <a:latin typeface="Trebuchet MS"/>
                <a:cs typeface="Trebuchet MS"/>
              </a:rPr>
              <a:t>a</a:t>
            </a:r>
            <a:r>
              <a:rPr dirty="0" sz="1000" spc="-15" i="1">
                <a:latin typeface="Trebuchet MS"/>
                <a:cs typeface="Trebuchet MS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Tahoma"/>
                <a:cs typeface="Tahoma"/>
              </a:rPr>
              <a:t>0),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22/28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3140112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3190913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305441"/>
            <a:ext cx="50800" cy="28473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368941"/>
            <a:ext cx="50800" cy="27838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312004"/>
            <a:ext cx="4457065" cy="2891790"/>
          </a:xfrm>
          <a:custGeom>
            <a:avLst/>
            <a:gdLst/>
            <a:ahLst/>
            <a:cxnLst/>
            <a:rect l="l" t="t" r="r" b="b"/>
            <a:pathLst>
              <a:path w="4457065" h="2891790">
                <a:moveTo>
                  <a:pt x="4456606" y="0"/>
                </a:moveTo>
                <a:lnTo>
                  <a:pt x="0" y="0"/>
                </a:lnTo>
                <a:lnTo>
                  <a:pt x="0" y="2840808"/>
                </a:lnTo>
                <a:lnTo>
                  <a:pt x="16636" y="2878322"/>
                </a:lnTo>
                <a:lnTo>
                  <a:pt x="4405806" y="2891608"/>
                </a:lnTo>
                <a:lnTo>
                  <a:pt x="4420049" y="2889564"/>
                </a:lnTo>
                <a:lnTo>
                  <a:pt x="4451170" y="286360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356241"/>
            <a:ext cx="0" cy="2816225"/>
          </a:xfrm>
          <a:custGeom>
            <a:avLst/>
            <a:gdLst/>
            <a:ahLst/>
            <a:cxnLst/>
            <a:rect l="l" t="t" r="r" b="b"/>
            <a:pathLst>
              <a:path w="0" h="2816225">
                <a:moveTo>
                  <a:pt x="0" y="281562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34354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3084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31814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29909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3830" y="316099"/>
            <a:ext cx="4145279" cy="321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60">
                <a:latin typeface="Tahoma"/>
                <a:cs typeface="Tahoma"/>
              </a:rPr>
              <a:t>egn</a:t>
            </a:r>
            <a:r>
              <a:rPr dirty="0" sz="1000" spc="-9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8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osserviamo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essa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concavi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rivolta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verso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basso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50" i="1">
                <a:latin typeface="Trebuchet MS"/>
                <a:cs typeface="Trebuchet MS"/>
              </a:rPr>
              <a:t>a</a:t>
            </a:r>
            <a:r>
              <a:rPr dirty="0" sz="1000" spc="-15" i="1">
                <a:latin typeface="Trebuchet MS"/>
                <a:cs typeface="Trebuchet MS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Tahoma"/>
                <a:cs typeface="Tahoma"/>
              </a:rPr>
              <a:t>0),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22/28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3140112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3190913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305441"/>
            <a:ext cx="50800" cy="28473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368941"/>
            <a:ext cx="50800" cy="27838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312004"/>
            <a:ext cx="4457065" cy="2891790"/>
          </a:xfrm>
          <a:custGeom>
            <a:avLst/>
            <a:gdLst/>
            <a:ahLst/>
            <a:cxnLst/>
            <a:rect l="l" t="t" r="r" b="b"/>
            <a:pathLst>
              <a:path w="4457065" h="2891790">
                <a:moveTo>
                  <a:pt x="4456606" y="0"/>
                </a:moveTo>
                <a:lnTo>
                  <a:pt x="0" y="0"/>
                </a:lnTo>
                <a:lnTo>
                  <a:pt x="0" y="2840808"/>
                </a:lnTo>
                <a:lnTo>
                  <a:pt x="16636" y="2878322"/>
                </a:lnTo>
                <a:lnTo>
                  <a:pt x="4405806" y="2891608"/>
                </a:lnTo>
                <a:lnTo>
                  <a:pt x="4420049" y="2889564"/>
                </a:lnTo>
                <a:lnTo>
                  <a:pt x="4451170" y="286360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356241"/>
            <a:ext cx="0" cy="2816225"/>
          </a:xfrm>
          <a:custGeom>
            <a:avLst/>
            <a:gdLst/>
            <a:ahLst/>
            <a:cxnLst/>
            <a:rect l="l" t="t" r="r" b="b"/>
            <a:pathLst>
              <a:path w="0" h="2816225">
                <a:moveTo>
                  <a:pt x="0" y="281562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34354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3084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31814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29909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3830" y="316099"/>
            <a:ext cx="4145279" cy="321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60">
                <a:latin typeface="Tahoma"/>
                <a:cs typeface="Tahoma"/>
              </a:rPr>
              <a:t>egn</a:t>
            </a:r>
            <a:r>
              <a:rPr dirty="0" sz="1000" spc="-9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8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osserviamo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essa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concavi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rivolta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verso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basso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50" i="1">
                <a:latin typeface="Trebuchet MS"/>
                <a:cs typeface="Trebuchet MS"/>
              </a:rPr>
              <a:t>a</a:t>
            </a:r>
            <a:r>
              <a:rPr dirty="0" sz="1000" spc="-15" i="1">
                <a:latin typeface="Trebuchet MS"/>
                <a:cs typeface="Trebuchet MS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Tahoma"/>
                <a:cs typeface="Tahoma"/>
              </a:rPr>
              <a:t>0),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intersezioni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(</a:t>
            </a:r>
            <a:r>
              <a:rPr dirty="0" sz="1000" spc="-35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25">
                <a:latin typeface="Tahoma"/>
                <a:cs typeface="Tahoma"/>
              </a:rPr>
              <a:t>0)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(</a:t>
            </a:r>
            <a:r>
              <a:rPr dirty="0" sz="1000" spc="-35">
                <a:latin typeface="Tahoma"/>
                <a:cs typeface="Tahoma"/>
              </a:rPr>
              <a:t>5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25">
                <a:latin typeface="Tahoma"/>
                <a:cs typeface="Tahoma"/>
              </a:rPr>
              <a:t>0)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l’asse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22/28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3140112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3190913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305441"/>
            <a:ext cx="50800" cy="28473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368941"/>
            <a:ext cx="50800" cy="27838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312004"/>
            <a:ext cx="4457065" cy="2891790"/>
          </a:xfrm>
          <a:custGeom>
            <a:avLst/>
            <a:gdLst/>
            <a:ahLst/>
            <a:cxnLst/>
            <a:rect l="l" t="t" r="r" b="b"/>
            <a:pathLst>
              <a:path w="4457065" h="2891790">
                <a:moveTo>
                  <a:pt x="4456606" y="0"/>
                </a:moveTo>
                <a:lnTo>
                  <a:pt x="0" y="0"/>
                </a:lnTo>
                <a:lnTo>
                  <a:pt x="0" y="2840808"/>
                </a:lnTo>
                <a:lnTo>
                  <a:pt x="16636" y="2878322"/>
                </a:lnTo>
                <a:lnTo>
                  <a:pt x="4405806" y="2891608"/>
                </a:lnTo>
                <a:lnTo>
                  <a:pt x="4420049" y="2889564"/>
                </a:lnTo>
                <a:lnTo>
                  <a:pt x="4451170" y="286360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356241"/>
            <a:ext cx="0" cy="2816225"/>
          </a:xfrm>
          <a:custGeom>
            <a:avLst/>
            <a:gdLst/>
            <a:ahLst/>
            <a:cxnLst/>
            <a:rect l="l" t="t" r="r" b="b"/>
            <a:pathLst>
              <a:path w="0" h="2816225">
                <a:moveTo>
                  <a:pt x="0" y="281562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34354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3084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31814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29909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3830" y="316099"/>
            <a:ext cx="4145279" cy="321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60">
                <a:latin typeface="Tahoma"/>
                <a:cs typeface="Tahoma"/>
              </a:rPr>
              <a:t>egn</a:t>
            </a:r>
            <a:r>
              <a:rPr dirty="0" sz="1000" spc="-9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8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osserviamo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essa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concavi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rivolta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verso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basso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50" i="1">
                <a:latin typeface="Trebuchet MS"/>
                <a:cs typeface="Trebuchet MS"/>
              </a:rPr>
              <a:t>a</a:t>
            </a:r>
            <a:r>
              <a:rPr dirty="0" sz="1000" spc="-15" i="1">
                <a:latin typeface="Trebuchet MS"/>
                <a:cs typeface="Trebuchet MS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Tahoma"/>
                <a:cs typeface="Tahoma"/>
              </a:rPr>
              <a:t>0),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intersezioni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(</a:t>
            </a:r>
            <a:r>
              <a:rPr dirty="0" sz="1000" spc="-35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25">
                <a:latin typeface="Tahoma"/>
                <a:cs typeface="Tahoma"/>
              </a:rPr>
              <a:t>0)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(</a:t>
            </a:r>
            <a:r>
              <a:rPr dirty="0" sz="1000" spc="-35">
                <a:latin typeface="Tahoma"/>
                <a:cs typeface="Tahoma"/>
              </a:rPr>
              <a:t>5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25">
                <a:latin typeface="Tahoma"/>
                <a:cs typeface="Tahoma"/>
              </a:rPr>
              <a:t>0)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l’asse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20" i="1">
                <a:latin typeface="Trebuchet MS"/>
                <a:cs typeface="Trebuchet MS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vertice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75" i="1">
                <a:latin typeface="Trebuchet MS"/>
                <a:cs typeface="Trebuchet MS"/>
              </a:rPr>
              <a:t>V</a:t>
            </a:r>
            <a:r>
              <a:rPr dirty="0" sz="1000" i="1">
                <a:latin typeface="Trebuchet MS"/>
                <a:cs typeface="Trebuchet MS"/>
              </a:rPr>
              <a:t> </a:t>
            </a:r>
            <a:r>
              <a:rPr dirty="0" sz="1000" spc="-110" i="1">
                <a:latin typeface="Trebuchet MS"/>
                <a:cs typeface="Trebuchet MS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35899" y="730213"/>
            <a:ext cx="1187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395">
                <a:latin typeface="Arial"/>
                <a:cs typeface="Arial"/>
              </a:rPr>
              <a:t>(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755330" y="915860"/>
            <a:ext cx="125730" cy="0"/>
          </a:xfrm>
          <a:custGeom>
            <a:avLst/>
            <a:gdLst/>
            <a:ahLst/>
            <a:cxnLst/>
            <a:rect l="l" t="t" r="r" b="b"/>
            <a:pathLst>
              <a:path w="125730" h="0">
                <a:moveTo>
                  <a:pt x="0" y="0"/>
                </a:moveTo>
                <a:lnTo>
                  <a:pt x="12531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086724" y="915860"/>
            <a:ext cx="125730" cy="0"/>
          </a:xfrm>
          <a:custGeom>
            <a:avLst/>
            <a:gdLst/>
            <a:ahLst/>
            <a:cxnLst/>
            <a:rect l="l" t="t" r="r" b="b"/>
            <a:pathLst>
              <a:path w="125730" h="0">
                <a:moveTo>
                  <a:pt x="0" y="0"/>
                </a:moveTo>
                <a:lnTo>
                  <a:pt x="12531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629029" y="839889"/>
            <a:ext cx="594995" cy="238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38888" sz="1500" spc="-37">
                <a:latin typeface="Lucida Sans Unicode"/>
                <a:cs typeface="Lucida Sans Unicode"/>
              </a:rPr>
              <a:t>−</a:t>
            </a:r>
            <a:r>
              <a:rPr dirty="0" baseline="38888" sz="1500" spc="-30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50" i="1">
                <a:latin typeface="Trebuchet MS"/>
                <a:cs typeface="Trebuchet MS"/>
              </a:rPr>
              <a:t>a</a:t>
            </a:r>
            <a:r>
              <a:rPr dirty="0" sz="1000" spc="-175" i="1">
                <a:latin typeface="Trebuchet MS"/>
                <a:cs typeface="Trebuchet MS"/>
              </a:rPr>
              <a:t> </a:t>
            </a:r>
            <a:r>
              <a:rPr dirty="0" baseline="38888" sz="1500" spc="-142" i="1">
                <a:latin typeface="Verdana"/>
                <a:cs typeface="Verdana"/>
              </a:rPr>
              <a:t>,</a:t>
            </a:r>
            <a:r>
              <a:rPr dirty="0" baseline="38888" sz="1500" spc="-30" i="1">
                <a:latin typeface="Verdana"/>
                <a:cs typeface="Verdana"/>
              </a:rPr>
              <a:t> </a:t>
            </a:r>
            <a:r>
              <a:rPr dirty="0" baseline="38888" sz="1500" spc="-37">
                <a:latin typeface="Lucida Sans Unicode"/>
                <a:cs typeface="Lucida Sans Unicode"/>
              </a:rPr>
              <a:t>−</a:t>
            </a:r>
            <a:r>
              <a:rPr dirty="0" baseline="38888" sz="1500" spc="-30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50" i="1">
                <a:latin typeface="Trebuchet MS"/>
                <a:cs typeface="Trebuchet MS"/>
              </a:rPr>
              <a:t>a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70659" y="754022"/>
            <a:ext cx="9080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 i="1">
                <a:latin typeface="Trebuchet MS"/>
                <a:cs typeface="Trebuchet MS"/>
              </a:rPr>
              <a:t>b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83968" y="730213"/>
            <a:ext cx="249554" cy="175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41666" sz="1500" spc="315">
                <a:latin typeface="Tahoma"/>
                <a:cs typeface="Tahoma"/>
              </a:rPr>
              <a:t>∆</a:t>
            </a:r>
            <a:r>
              <a:rPr dirty="0" baseline="-41666" sz="1500" spc="-172">
                <a:latin typeface="Tahoma"/>
                <a:cs typeface="Tahoma"/>
              </a:rPr>
              <a:t> </a:t>
            </a:r>
            <a:r>
              <a:rPr dirty="0" sz="1000" spc="450">
                <a:latin typeface="Arial"/>
                <a:cs typeface="Arial"/>
              </a:rPr>
              <a:t>\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22/28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3140112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3190913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305441"/>
            <a:ext cx="50800" cy="28473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368941"/>
            <a:ext cx="50800" cy="27838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312004"/>
            <a:ext cx="4457065" cy="2891790"/>
          </a:xfrm>
          <a:custGeom>
            <a:avLst/>
            <a:gdLst/>
            <a:ahLst/>
            <a:cxnLst/>
            <a:rect l="l" t="t" r="r" b="b"/>
            <a:pathLst>
              <a:path w="4457065" h="2891790">
                <a:moveTo>
                  <a:pt x="4456606" y="0"/>
                </a:moveTo>
                <a:lnTo>
                  <a:pt x="0" y="0"/>
                </a:lnTo>
                <a:lnTo>
                  <a:pt x="0" y="2840808"/>
                </a:lnTo>
                <a:lnTo>
                  <a:pt x="16636" y="2878322"/>
                </a:lnTo>
                <a:lnTo>
                  <a:pt x="4405806" y="2891608"/>
                </a:lnTo>
                <a:lnTo>
                  <a:pt x="4420049" y="2889564"/>
                </a:lnTo>
                <a:lnTo>
                  <a:pt x="4451170" y="286360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356241"/>
            <a:ext cx="0" cy="2816225"/>
          </a:xfrm>
          <a:custGeom>
            <a:avLst/>
            <a:gdLst/>
            <a:ahLst/>
            <a:cxnLst/>
            <a:rect l="l" t="t" r="r" b="b"/>
            <a:pathLst>
              <a:path w="0" h="2816225">
                <a:moveTo>
                  <a:pt x="0" y="281562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34354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3084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31814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29909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3830" y="316099"/>
            <a:ext cx="4145279" cy="321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60">
                <a:latin typeface="Tahoma"/>
                <a:cs typeface="Tahoma"/>
              </a:rPr>
              <a:t>egn</a:t>
            </a:r>
            <a:r>
              <a:rPr dirty="0" sz="1000" spc="-9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8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osserviamo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essa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concavi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rivolta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verso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basso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50" i="1">
                <a:latin typeface="Trebuchet MS"/>
                <a:cs typeface="Trebuchet MS"/>
              </a:rPr>
              <a:t>a</a:t>
            </a:r>
            <a:r>
              <a:rPr dirty="0" sz="1000" spc="-15" i="1">
                <a:latin typeface="Trebuchet MS"/>
                <a:cs typeface="Trebuchet MS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Tahoma"/>
                <a:cs typeface="Tahoma"/>
              </a:rPr>
              <a:t>0),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intersezioni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(</a:t>
            </a:r>
            <a:r>
              <a:rPr dirty="0" sz="1000" spc="-35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25">
                <a:latin typeface="Tahoma"/>
                <a:cs typeface="Tahoma"/>
              </a:rPr>
              <a:t>0)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(</a:t>
            </a:r>
            <a:r>
              <a:rPr dirty="0" sz="1000" spc="-35">
                <a:latin typeface="Tahoma"/>
                <a:cs typeface="Tahoma"/>
              </a:rPr>
              <a:t>5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25">
                <a:latin typeface="Tahoma"/>
                <a:cs typeface="Tahoma"/>
              </a:rPr>
              <a:t>0)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l’asse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20" i="1">
                <a:latin typeface="Trebuchet MS"/>
                <a:cs typeface="Trebuchet MS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vertice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75" i="1">
                <a:latin typeface="Trebuchet MS"/>
                <a:cs typeface="Trebuchet MS"/>
              </a:rPr>
              <a:t>V</a:t>
            </a:r>
            <a:r>
              <a:rPr dirty="0" sz="1000" i="1">
                <a:latin typeface="Trebuchet MS"/>
                <a:cs typeface="Trebuchet MS"/>
              </a:rPr>
              <a:t> </a:t>
            </a:r>
            <a:r>
              <a:rPr dirty="0" sz="1000" spc="-110" i="1">
                <a:latin typeface="Trebuchet MS"/>
                <a:cs typeface="Trebuchet MS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35899" y="730213"/>
            <a:ext cx="1187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395">
                <a:latin typeface="Arial"/>
                <a:cs typeface="Arial"/>
              </a:rPr>
              <a:t>(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755330" y="915860"/>
            <a:ext cx="125730" cy="0"/>
          </a:xfrm>
          <a:custGeom>
            <a:avLst/>
            <a:gdLst/>
            <a:ahLst/>
            <a:cxnLst/>
            <a:rect l="l" t="t" r="r" b="b"/>
            <a:pathLst>
              <a:path w="125730" h="0">
                <a:moveTo>
                  <a:pt x="0" y="0"/>
                </a:moveTo>
                <a:lnTo>
                  <a:pt x="12531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086724" y="915860"/>
            <a:ext cx="125730" cy="0"/>
          </a:xfrm>
          <a:custGeom>
            <a:avLst/>
            <a:gdLst/>
            <a:ahLst/>
            <a:cxnLst/>
            <a:rect l="l" t="t" r="r" b="b"/>
            <a:pathLst>
              <a:path w="125730" h="0">
                <a:moveTo>
                  <a:pt x="0" y="0"/>
                </a:moveTo>
                <a:lnTo>
                  <a:pt x="12531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629029" y="839889"/>
            <a:ext cx="594995" cy="238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38888" sz="1500" spc="-37">
                <a:latin typeface="Lucida Sans Unicode"/>
                <a:cs typeface="Lucida Sans Unicode"/>
              </a:rPr>
              <a:t>−</a:t>
            </a:r>
            <a:r>
              <a:rPr dirty="0" baseline="38888" sz="1500" spc="-30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50" i="1">
                <a:latin typeface="Trebuchet MS"/>
                <a:cs typeface="Trebuchet MS"/>
              </a:rPr>
              <a:t>a</a:t>
            </a:r>
            <a:r>
              <a:rPr dirty="0" sz="1000" spc="-175" i="1">
                <a:latin typeface="Trebuchet MS"/>
                <a:cs typeface="Trebuchet MS"/>
              </a:rPr>
              <a:t> </a:t>
            </a:r>
            <a:r>
              <a:rPr dirty="0" baseline="38888" sz="1500" spc="-142" i="1">
                <a:latin typeface="Verdana"/>
                <a:cs typeface="Verdana"/>
              </a:rPr>
              <a:t>,</a:t>
            </a:r>
            <a:r>
              <a:rPr dirty="0" baseline="38888" sz="1500" spc="-30" i="1">
                <a:latin typeface="Verdana"/>
                <a:cs typeface="Verdana"/>
              </a:rPr>
              <a:t> </a:t>
            </a:r>
            <a:r>
              <a:rPr dirty="0" baseline="38888" sz="1500" spc="-37">
                <a:latin typeface="Lucida Sans Unicode"/>
                <a:cs typeface="Lucida Sans Unicode"/>
              </a:rPr>
              <a:t>−</a:t>
            </a:r>
            <a:r>
              <a:rPr dirty="0" baseline="38888" sz="1500" spc="-30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50" i="1">
                <a:latin typeface="Trebuchet MS"/>
                <a:cs typeface="Trebuchet MS"/>
              </a:rPr>
              <a:t>a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70659" y="754022"/>
            <a:ext cx="9080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 i="1">
                <a:latin typeface="Trebuchet MS"/>
                <a:cs typeface="Trebuchet MS"/>
              </a:rPr>
              <a:t>b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83968" y="730213"/>
            <a:ext cx="249554" cy="175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41666" sz="1500" spc="315">
                <a:latin typeface="Tahoma"/>
                <a:cs typeface="Tahoma"/>
              </a:rPr>
              <a:t>∆</a:t>
            </a:r>
            <a:r>
              <a:rPr dirty="0" baseline="-41666" sz="1500" spc="-172">
                <a:latin typeface="Tahoma"/>
                <a:cs typeface="Tahoma"/>
              </a:rPr>
              <a:t> </a:t>
            </a:r>
            <a:r>
              <a:rPr dirty="0" sz="1000" spc="450">
                <a:latin typeface="Arial"/>
                <a:cs typeface="Arial"/>
              </a:rPr>
              <a:t>\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618460" y="915860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768320" y="915860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 h="0">
                <a:moveTo>
                  <a:pt x="0" y="0"/>
                </a:moveTo>
                <a:lnTo>
                  <a:pt x="12653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2363889" y="730213"/>
            <a:ext cx="652145" cy="348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33350">
              <a:lnSpc>
                <a:spcPts val="935"/>
              </a:lnSpc>
            </a:pPr>
            <a:r>
              <a:rPr dirty="0" baseline="41666" sz="1500" spc="592">
                <a:latin typeface="Arial"/>
                <a:cs typeface="Arial"/>
              </a:rPr>
              <a:t>(</a:t>
            </a:r>
            <a:r>
              <a:rPr dirty="0" baseline="41666" sz="1500" spc="-240">
                <a:latin typeface="Arial"/>
                <a:cs typeface="Arial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25</a:t>
            </a:r>
            <a:r>
              <a:rPr dirty="0" sz="1000" spc="-195">
                <a:latin typeface="Tahoma"/>
                <a:cs typeface="Tahoma"/>
              </a:rPr>
              <a:t> </a:t>
            </a:r>
            <a:r>
              <a:rPr dirty="0" baseline="41666" sz="1500" spc="675">
                <a:latin typeface="Arial"/>
                <a:cs typeface="Arial"/>
              </a:rPr>
              <a:t>\</a:t>
            </a:r>
            <a:endParaRPr baseline="41666" sz="1500">
              <a:latin typeface="Arial"/>
              <a:cs typeface="Arial"/>
            </a:endParaRPr>
          </a:p>
          <a:p>
            <a:pPr marL="12700">
              <a:lnSpc>
                <a:spcPts val="680"/>
              </a:lnSpc>
              <a:tabLst>
                <a:tab pos="332740" algn="l"/>
              </a:tabLst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40">
                <a:latin typeface="Tahoma"/>
                <a:cs typeface="Tahoma"/>
              </a:rPr>
              <a:t>	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  <a:p>
            <a:pPr algn="ctr" marL="101600">
              <a:lnSpc>
                <a:spcPts val="94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50">
                <a:latin typeface="Tahoma"/>
                <a:cs typeface="Tahoma"/>
              </a:rPr>
              <a:t>  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011563" y="839889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22/28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3140112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3190913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305441"/>
            <a:ext cx="50800" cy="28473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368941"/>
            <a:ext cx="50800" cy="27838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312004"/>
            <a:ext cx="4457065" cy="2891790"/>
          </a:xfrm>
          <a:custGeom>
            <a:avLst/>
            <a:gdLst/>
            <a:ahLst/>
            <a:cxnLst/>
            <a:rect l="l" t="t" r="r" b="b"/>
            <a:pathLst>
              <a:path w="4457065" h="2891790">
                <a:moveTo>
                  <a:pt x="4456606" y="0"/>
                </a:moveTo>
                <a:lnTo>
                  <a:pt x="0" y="0"/>
                </a:lnTo>
                <a:lnTo>
                  <a:pt x="0" y="2840808"/>
                </a:lnTo>
                <a:lnTo>
                  <a:pt x="16636" y="2878322"/>
                </a:lnTo>
                <a:lnTo>
                  <a:pt x="4405806" y="2891608"/>
                </a:lnTo>
                <a:lnTo>
                  <a:pt x="4420049" y="2889564"/>
                </a:lnTo>
                <a:lnTo>
                  <a:pt x="4451170" y="286360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356241"/>
            <a:ext cx="0" cy="2816225"/>
          </a:xfrm>
          <a:custGeom>
            <a:avLst/>
            <a:gdLst/>
            <a:ahLst/>
            <a:cxnLst/>
            <a:rect l="l" t="t" r="r" b="b"/>
            <a:pathLst>
              <a:path w="0" h="2816225">
                <a:moveTo>
                  <a:pt x="0" y="281562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34354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3084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31814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29909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3830" y="316099"/>
            <a:ext cx="4145279" cy="321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60">
                <a:latin typeface="Tahoma"/>
                <a:cs typeface="Tahoma"/>
              </a:rPr>
              <a:t>egn</a:t>
            </a:r>
            <a:r>
              <a:rPr dirty="0" sz="1000" spc="-9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8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osserviamo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essa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concavi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rivolta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verso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basso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50" i="1">
                <a:latin typeface="Trebuchet MS"/>
                <a:cs typeface="Trebuchet MS"/>
              </a:rPr>
              <a:t>a</a:t>
            </a:r>
            <a:r>
              <a:rPr dirty="0" sz="1000" spc="-15" i="1">
                <a:latin typeface="Trebuchet MS"/>
                <a:cs typeface="Trebuchet MS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Tahoma"/>
                <a:cs typeface="Tahoma"/>
              </a:rPr>
              <a:t>0),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intersezioni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(</a:t>
            </a:r>
            <a:r>
              <a:rPr dirty="0" sz="1000" spc="-35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25">
                <a:latin typeface="Tahoma"/>
                <a:cs typeface="Tahoma"/>
              </a:rPr>
              <a:t>0)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(</a:t>
            </a:r>
            <a:r>
              <a:rPr dirty="0" sz="1000" spc="-35">
                <a:latin typeface="Tahoma"/>
                <a:cs typeface="Tahoma"/>
              </a:rPr>
              <a:t>5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25">
                <a:latin typeface="Tahoma"/>
                <a:cs typeface="Tahoma"/>
              </a:rPr>
              <a:t>0)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l’asse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20" i="1">
                <a:latin typeface="Trebuchet MS"/>
                <a:cs typeface="Trebuchet MS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vertice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75" i="1">
                <a:latin typeface="Trebuchet MS"/>
                <a:cs typeface="Trebuchet MS"/>
              </a:rPr>
              <a:t>V</a:t>
            </a:r>
            <a:r>
              <a:rPr dirty="0" sz="1000" i="1">
                <a:latin typeface="Trebuchet MS"/>
                <a:cs typeface="Trebuchet MS"/>
              </a:rPr>
              <a:t> </a:t>
            </a:r>
            <a:r>
              <a:rPr dirty="0" sz="1000" spc="-110" i="1">
                <a:latin typeface="Trebuchet MS"/>
                <a:cs typeface="Trebuchet MS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35899" y="730213"/>
            <a:ext cx="1187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395">
                <a:latin typeface="Arial"/>
                <a:cs typeface="Arial"/>
              </a:rPr>
              <a:t>(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755330" y="915860"/>
            <a:ext cx="125730" cy="0"/>
          </a:xfrm>
          <a:custGeom>
            <a:avLst/>
            <a:gdLst/>
            <a:ahLst/>
            <a:cxnLst/>
            <a:rect l="l" t="t" r="r" b="b"/>
            <a:pathLst>
              <a:path w="125730" h="0">
                <a:moveTo>
                  <a:pt x="0" y="0"/>
                </a:moveTo>
                <a:lnTo>
                  <a:pt x="12531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086724" y="915860"/>
            <a:ext cx="125730" cy="0"/>
          </a:xfrm>
          <a:custGeom>
            <a:avLst/>
            <a:gdLst/>
            <a:ahLst/>
            <a:cxnLst/>
            <a:rect l="l" t="t" r="r" b="b"/>
            <a:pathLst>
              <a:path w="125730" h="0">
                <a:moveTo>
                  <a:pt x="0" y="0"/>
                </a:moveTo>
                <a:lnTo>
                  <a:pt x="12531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629029" y="839889"/>
            <a:ext cx="594995" cy="238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38888" sz="1500" spc="-37">
                <a:latin typeface="Lucida Sans Unicode"/>
                <a:cs typeface="Lucida Sans Unicode"/>
              </a:rPr>
              <a:t>−</a:t>
            </a:r>
            <a:r>
              <a:rPr dirty="0" baseline="38888" sz="1500" spc="-30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50" i="1">
                <a:latin typeface="Trebuchet MS"/>
                <a:cs typeface="Trebuchet MS"/>
              </a:rPr>
              <a:t>a</a:t>
            </a:r>
            <a:r>
              <a:rPr dirty="0" sz="1000" spc="-175" i="1">
                <a:latin typeface="Trebuchet MS"/>
                <a:cs typeface="Trebuchet MS"/>
              </a:rPr>
              <a:t> </a:t>
            </a:r>
            <a:r>
              <a:rPr dirty="0" baseline="38888" sz="1500" spc="-142" i="1">
                <a:latin typeface="Verdana"/>
                <a:cs typeface="Verdana"/>
              </a:rPr>
              <a:t>,</a:t>
            </a:r>
            <a:r>
              <a:rPr dirty="0" baseline="38888" sz="1500" spc="-30" i="1">
                <a:latin typeface="Verdana"/>
                <a:cs typeface="Verdana"/>
              </a:rPr>
              <a:t> </a:t>
            </a:r>
            <a:r>
              <a:rPr dirty="0" baseline="38888" sz="1500" spc="-37">
                <a:latin typeface="Lucida Sans Unicode"/>
                <a:cs typeface="Lucida Sans Unicode"/>
              </a:rPr>
              <a:t>−</a:t>
            </a:r>
            <a:r>
              <a:rPr dirty="0" baseline="38888" sz="1500" spc="-30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50" i="1">
                <a:latin typeface="Trebuchet MS"/>
                <a:cs typeface="Trebuchet MS"/>
              </a:rPr>
              <a:t>a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70659" y="754022"/>
            <a:ext cx="9080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 i="1">
                <a:latin typeface="Trebuchet MS"/>
                <a:cs typeface="Trebuchet MS"/>
              </a:rPr>
              <a:t>b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83968" y="730213"/>
            <a:ext cx="249554" cy="175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41666" sz="1500" spc="315">
                <a:latin typeface="Tahoma"/>
                <a:cs typeface="Tahoma"/>
              </a:rPr>
              <a:t>∆</a:t>
            </a:r>
            <a:r>
              <a:rPr dirty="0" baseline="-41666" sz="1500" spc="-172">
                <a:latin typeface="Tahoma"/>
                <a:cs typeface="Tahoma"/>
              </a:rPr>
              <a:t> </a:t>
            </a:r>
            <a:r>
              <a:rPr dirty="0" sz="1000" spc="450">
                <a:latin typeface="Arial"/>
                <a:cs typeface="Arial"/>
              </a:rPr>
              <a:t>\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618460" y="915860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768320" y="915860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 h="0">
                <a:moveTo>
                  <a:pt x="0" y="0"/>
                </a:moveTo>
                <a:lnTo>
                  <a:pt x="12653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2363889" y="730213"/>
            <a:ext cx="652145" cy="348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33350">
              <a:lnSpc>
                <a:spcPts val="935"/>
              </a:lnSpc>
            </a:pPr>
            <a:r>
              <a:rPr dirty="0" baseline="41666" sz="1500" spc="592">
                <a:latin typeface="Arial"/>
                <a:cs typeface="Arial"/>
              </a:rPr>
              <a:t>(</a:t>
            </a:r>
            <a:r>
              <a:rPr dirty="0" baseline="41666" sz="1500" spc="-240">
                <a:latin typeface="Arial"/>
                <a:cs typeface="Arial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25</a:t>
            </a:r>
            <a:r>
              <a:rPr dirty="0" sz="1000" spc="-195">
                <a:latin typeface="Tahoma"/>
                <a:cs typeface="Tahoma"/>
              </a:rPr>
              <a:t> </a:t>
            </a:r>
            <a:r>
              <a:rPr dirty="0" baseline="41666" sz="1500" spc="675">
                <a:latin typeface="Arial"/>
                <a:cs typeface="Arial"/>
              </a:rPr>
              <a:t>\</a:t>
            </a:r>
            <a:endParaRPr baseline="41666" sz="1500">
              <a:latin typeface="Arial"/>
              <a:cs typeface="Arial"/>
            </a:endParaRPr>
          </a:p>
          <a:p>
            <a:pPr marL="12700">
              <a:lnSpc>
                <a:spcPts val="680"/>
              </a:lnSpc>
              <a:tabLst>
                <a:tab pos="332740" algn="l"/>
              </a:tabLst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40">
                <a:latin typeface="Tahoma"/>
                <a:cs typeface="Tahoma"/>
              </a:rPr>
              <a:t>	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  <a:p>
            <a:pPr algn="ctr" marL="101600">
              <a:lnSpc>
                <a:spcPts val="94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50">
                <a:latin typeface="Tahoma"/>
                <a:cs typeface="Tahoma"/>
              </a:rPr>
              <a:t>  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011563" y="839889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6006" y="1186851"/>
            <a:ext cx="222440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ottiene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definitiva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grafico.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044003" y="1433201"/>
            <a:ext cx="2519941" cy="17259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31" name="object 3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22/28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Esercizi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riepilogo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95">
                <a:solidFill>
                  <a:srgbClr val="CC0000"/>
                </a:solidFill>
                <a:latin typeface="Gill Sans MT"/>
                <a:cs typeface="Gill Sans MT"/>
              </a:rPr>
              <a:t>g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eometria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analitica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piana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3" action="ppaction://hlinksldjump"/>
              </a:rPr>
              <a:t>Esercizi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15">
                <a:hlinkClick r:id="rId3" action="ppaction://hlinksldjump"/>
              </a:rPr>
              <a:t>di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15">
                <a:hlinkClick r:id="rId3" action="ppaction://hlinksldjump"/>
              </a:rPr>
              <a:t>riepilogo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23/28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Esercizi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riepilogo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95">
                <a:solidFill>
                  <a:srgbClr val="CC0000"/>
                </a:solidFill>
                <a:latin typeface="Gill Sans MT"/>
                <a:cs typeface="Gill Sans MT"/>
              </a:rPr>
              <a:t>g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eometria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analitica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piana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729" y="1020659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68835" y="2762135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7330" y="281293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932862"/>
            <a:ext cx="50800" cy="18419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996363"/>
            <a:ext cx="50800" cy="17784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5729" y="1103208"/>
            <a:ext cx="4457065" cy="1722755"/>
          </a:xfrm>
          <a:custGeom>
            <a:avLst/>
            <a:gdLst/>
            <a:ahLst/>
            <a:cxnLst/>
            <a:rect l="l" t="t" r="r" b="b"/>
            <a:pathLst>
              <a:path w="4457065" h="1722755">
                <a:moveTo>
                  <a:pt x="4456606" y="0"/>
                </a:moveTo>
                <a:lnTo>
                  <a:pt x="0" y="0"/>
                </a:lnTo>
                <a:lnTo>
                  <a:pt x="0" y="1671627"/>
                </a:lnTo>
                <a:lnTo>
                  <a:pt x="16636" y="1709141"/>
                </a:lnTo>
                <a:lnTo>
                  <a:pt x="4405806" y="1722427"/>
                </a:lnTo>
                <a:lnTo>
                  <a:pt x="4420049" y="1720382"/>
                </a:lnTo>
                <a:lnTo>
                  <a:pt x="4451170" y="169442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83663"/>
            <a:ext cx="0" cy="1810385"/>
          </a:xfrm>
          <a:custGeom>
            <a:avLst/>
            <a:gdLst/>
            <a:ahLst/>
            <a:cxnLst/>
            <a:rect l="l" t="t" r="r" b="b"/>
            <a:pathLst>
              <a:path w="0" h="1810385">
                <a:moveTo>
                  <a:pt x="0" y="181022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97096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5826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4556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92651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3830" y="918800"/>
            <a:ext cx="4335145" cy="396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6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dirty="0" sz="1000" spc="-20">
                <a:latin typeface="Tahoma"/>
                <a:cs typeface="Tahoma"/>
              </a:rPr>
              <a:t>Sia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l’ellisse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E</a:t>
            </a:r>
            <a:r>
              <a:rPr dirty="0" sz="1000" spc="105">
                <a:latin typeface="Lucida Sans Unicode"/>
                <a:cs typeface="Lucida Sans Unicode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9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-195" i="1">
                <a:latin typeface="Trebuchet MS"/>
                <a:cs typeface="Trebuchet MS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 </a:t>
            </a:r>
            <a:r>
              <a:rPr dirty="0" baseline="27777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9.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Determin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rette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tangenti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E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3830" y="1276525"/>
            <a:ext cx="155194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rallele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 i="1">
                <a:latin typeface="Trebuchet MS"/>
                <a:cs typeface="Trebuchet MS"/>
              </a:rPr>
              <a:t>r</a:t>
            </a:r>
            <a:r>
              <a:rPr dirty="0" sz="1000" spc="80" i="1">
                <a:latin typeface="Trebuchet MS"/>
                <a:cs typeface="Trebuchet MS"/>
              </a:rPr>
              <a:t> </a:t>
            </a:r>
            <a:r>
              <a:rPr dirty="0" sz="1000" spc="-85">
                <a:latin typeface="Tahoma"/>
                <a:cs typeface="Tahoma"/>
              </a:rPr>
              <a:t>: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130">
                <a:latin typeface="Tahoma"/>
                <a:cs typeface="Tahom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8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23/28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2453347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2504148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763304"/>
            <a:ext cx="50800" cy="17027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826804"/>
            <a:ext cx="50800" cy="16392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769867"/>
            <a:ext cx="4457065" cy="1747520"/>
          </a:xfrm>
          <a:custGeom>
            <a:avLst/>
            <a:gdLst/>
            <a:ahLst/>
            <a:cxnLst/>
            <a:rect l="l" t="t" r="r" b="b"/>
            <a:pathLst>
              <a:path w="4457065" h="1747520">
                <a:moveTo>
                  <a:pt x="4456606" y="0"/>
                </a:moveTo>
                <a:lnTo>
                  <a:pt x="0" y="0"/>
                </a:lnTo>
                <a:lnTo>
                  <a:pt x="0" y="1696180"/>
                </a:lnTo>
                <a:lnTo>
                  <a:pt x="16636" y="1733694"/>
                </a:lnTo>
                <a:lnTo>
                  <a:pt x="4405806" y="1746980"/>
                </a:lnTo>
                <a:lnTo>
                  <a:pt x="4420049" y="1744935"/>
                </a:lnTo>
                <a:lnTo>
                  <a:pt x="4451170" y="1718977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814104"/>
            <a:ext cx="0" cy="1671320"/>
          </a:xfrm>
          <a:custGeom>
            <a:avLst/>
            <a:gdLst/>
            <a:ahLst/>
            <a:cxnLst/>
            <a:rect l="l" t="t" r="r" b="b"/>
            <a:pathLst>
              <a:path w="0" h="1671320">
                <a:moveTo>
                  <a:pt x="0" y="167099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80140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8870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7600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5695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624086" y="1490738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 h="0">
                <a:moveTo>
                  <a:pt x="0" y="0"/>
                </a:moveTo>
                <a:lnTo>
                  <a:pt x="12653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703944" y="1777034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 h="0">
                <a:moveTo>
                  <a:pt x="0" y="0"/>
                </a:moveTo>
                <a:lnTo>
                  <a:pt x="12653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782216"/>
            <a:ext cx="4355465" cy="17487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10">
                <a:latin typeface="Tahoma"/>
                <a:cs typeface="Tahoma"/>
              </a:rPr>
              <a:t>Ric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rdiamo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circonferenza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centrata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baseline="-11904" sz="1050" spc="75">
                <a:latin typeface="Trebuchet MS"/>
                <a:cs typeface="Trebuchet MS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baseline="-11904" sz="1050" spc="75">
                <a:latin typeface="Trebuchet MS"/>
                <a:cs typeface="Trebuchet MS"/>
              </a:rPr>
              <a:t>0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raggio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5" i="1">
                <a:latin typeface="Trebuchet MS"/>
                <a:cs typeface="Trebuchet MS"/>
              </a:rPr>
              <a:t>R</a:t>
            </a:r>
            <a:r>
              <a:rPr dirty="0" sz="1000" spc="85" i="1">
                <a:latin typeface="Trebuchet MS"/>
                <a:cs typeface="Trebuchet MS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descritta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45">
                <a:latin typeface="Tahoma"/>
                <a:cs typeface="Tahoma"/>
              </a:rPr>
              <a:t>rtesiana: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L="24765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baseline="-11904" sz="1050" spc="75">
                <a:latin typeface="Trebuchet MS"/>
                <a:cs typeface="Trebuchet MS"/>
              </a:rPr>
              <a:t>0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25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baseline="-11904" sz="1050" spc="75">
                <a:latin typeface="Trebuchet MS"/>
                <a:cs typeface="Trebuchet MS"/>
              </a:rPr>
              <a:t>0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baseline="31746" sz="1050">
                <a:latin typeface="Trebuchet MS"/>
                <a:cs typeface="Trebuchet MS"/>
              </a:rPr>
              <a:t>2 </a:t>
            </a:r>
            <a:r>
              <a:rPr dirty="0" baseline="31746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135" i="1">
                <a:latin typeface="Trebuchet MS"/>
                <a:cs typeface="Trebuchet MS"/>
              </a:rPr>
              <a:t>R</a:t>
            </a:r>
            <a:r>
              <a:rPr dirty="0" baseline="31746" sz="1050" spc="75">
                <a:latin typeface="Trebuchet MS"/>
                <a:cs typeface="Trebuchet MS"/>
              </a:rPr>
              <a:t>2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z="1000" spc="-15">
                <a:latin typeface="Tahoma"/>
                <a:cs typeface="Tahoma"/>
              </a:rPr>
              <a:t>Nel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nostro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baseline="-11904" sz="1050" spc="75">
                <a:latin typeface="Trebuchet MS"/>
                <a:cs typeface="Trebuchet MS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baseline="-11904" sz="1050" spc="75">
                <a:latin typeface="Trebuchet MS"/>
                <a:cs typeface="Trebuchet MS"/>
              </a:rPr>
              <a:t>0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punto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35" i="1">
                <a:latin typeface="Trebuchet MS"/>
                <a:cs typeface="Trebuchet MS"/>
              </a:rPr>
              <a:t>C</a:t>
            </a:r>
            <a:r>
              <a:rPr dirty="0" sz="1000" spc="150" i="1">
                <a:latin typeface="Trebuchet MS"/>
                <a:cs typeface="Trebuchet MS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5" i="1">
                <a:latin typeface="Trebuchet MS"/>
                <a:cs typeface="Trebuchet MS"/>
              </a:rPr>
              <a:t>R</a:t>
            </a:r>
            <a:r>
              <a:rPr dirty="0" sz="1000" spc="5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17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</a:t>
            </a:r>
            <a:endParaRPr sz="1000">
              <a:latin typeface="Tahoma"/>
              <a:cs typeface="Tahoma"/>
            </a:endParaRPr>
          </a:p>
          <a:p>
            <a:pPr algn="ctr" marL="24765">
              <a:lnSpc>
                <a:spcPct val="100000"/>
              </a:lnSpc>
              <a:spcBef>
                <a:spcPts val="1100"/>
              </a:spcBef>
            </a:pP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25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5)</a:t>
            </a:r>
            <a:r>
              <a:rPr dirty="0" baseline="31746" sz="1050">
                <a:latin typeface="Trebuchet MS"/>
                <a:cs typeface="Trebuchet MS"/>
              </a:rPr>
              <a:t>2 </a:t>
            </a:r>
            <a:r>
              <a:rPr dirty="0" baseline="31746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baseline="50000" sz="1500" spc="22">
                <a:latin typeface="Lucida Sans Unicode"/>
                <a:cs typeface="Lucida Sans Unicode"/>
              </a:rPr>
              <a:t>√</a:t>
            </a:r>
            <a:r>
              <a:rPr dirty="0" sz="1000" spc="-35">
                <a:latin typeface="Tahoma"/>
                <a:cs typeface="Tahoma"/>
              </a:rPr>
              <a:t>17)</a:t>
            </a:r>
            <a:r>
              <a:rPr dirty="0" baseline="31746" sz="1050">
                <a:latin typeface="Trebuchet MS"/>
                <a:cs typeface="Trebuchet MS"/>
              </a:rPr>
              <a:t>2 </a:t>
            </a:r>
            <a:r>
              <a:rPr dirty="0" baseline="31746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55">
                <a:latin typeface="Tahoma"/>
                <a:cs typeface="Tahoma"/>
              </a:rPr>
              <a:t>7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z="1000" spc="-45">
                <a:latin typeface="Tahoma"/>
                <a:cs typeface="Tahoma"/>
              </a:rPr>
              <a:t>Svolgendo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calcoli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alge</a:t>
            </a:r>
            <a:r>
              <a:rPr dirty="0" sz="1000" spc="-90">
                <a:latin typeface="Tahoma"/>
                <a:cs typeface="Tahoma"/>
              </a:rPr>
              <a:t>b</a:t>
            </a:r>
            <a:r>
              <a:rPr dirty="0" sz="1000" spc="-10">
                <a:latin typeface="Tahoma"/>
                <a:cs typeface="Tahoma"/>
              </a:rPr>
              <a:t>rici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otte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-40">
                <a:latin typeface="Tahoma"/>
                <a:cs typeface="Tahoma"/>
              </a:rPr>
              <a:t>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cercata: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L="24765">
              <a:lnSpc>
                <a:spcPct val="100000"/>
              </a:lnSpc>
            </a:pP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-2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baseline="31746" sz="1050">
                <a:solidFill>
                  <a:srgbClr val="FF0000"/>
                </a:solidFill>
                <a:latin typeface="Trebuchet MS"/>
                <a:cs typeface="Trebuchet MS"/>
              </a:rPr>
              <a:t>2</a:t>
            </a:r>
            <a:r>
              <a:rPr dirty="0" baseline="31746" sz="1050" spc="89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 i="1">
                <a:solidFill>
                  <a:srgbClr val="FF0000"/>
                </a:solidFill>
                <a:latin typeface="Trebuchet MS"/>
                <a:cs typeface="Trebuchet MS"/>
              </a:rPr>
              <a:t>y</a:t>
            </a:r>
            <a:r>
              <a:rPr dirty="0" sz="1000" spc="-19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baseline="31746" sz="1050">
                <a:solidFill>
                  <a:srgbClr val="FF0000"/>
                </a:solidFill>
                <a:latin typeface="Trebuchet MS"/>
                <a:cs typeface="Trebuchet MS"/>
              </a:rPr>
              <a:t>2</a:t>
            </a:r>
            <a:r>
              <a:rPr dirty="0" baseline="31746" sz="1050" spc="89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10</a:t>
            </a:r>
            <a:r>
              <a:rPr dirty="0" sz="1000" spc="-35" i="1">
                <a:solidFill>
                  <a:srgbClr val="FF0000"/>
                </a:solidFill>
                <a:latin typeface="Trebuchet MS"/>
                <a:cs typeface="Trebuchet MS"/>
              </a:rPr>
              <a:t>y</a:t>
            </a:r>
            <a:r>
              <a:rPr dirty="0" sz="1000" spc="2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9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3/28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Esercizi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riepilogo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95">
                <a:solidFill>
                  <a:srgbClr val="CC0000"/>
                </a:solidFill>
                <a:latin typeface="Gill Sans MT"/>
                <a:cs typeface="Gill Sans MT"/>
              </a:rPr>
              <a:t>g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eometria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analitica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piana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729" y="1020659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68835" y="2762135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7330" y="281293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932862"/>
            <a:ext cx="50800" cy="18419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996363"/>
            <a:ext cx="50800" cy="17784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5729" y="1103208"/>
            <a:ext cx="4457065" cy="1722755"/>
          </a:xfrm>
          <a:custGeom>
            <a:avLst/>
            <a:gdLst/>
            <a:ahLst/>
            <a:cxnLst/>
            <a:rect l="l" t="t" r="r" b="b"/>
            <a:pathLst>
              <a:path w="4457065" h="1722755">
                <a:moveTo>
                  <a:pt x="4456606" y="0"/>
                </a:moveTo>
                <a:lnTo>
                  <a:pt x="0" y="0"/>
                </a:lnTo>
                <a:lnTo>
                  <a:pt x="0" y="1671627"/>
                </a:lnTo>
                <a:lnTo>
                  <a:pt x="16636" y="1709141"/>
                </a:lnTo>
                <a:lnTo>
                  <a:pt x="4405806" y="1722427"/>
                </a:lnTo>
                <a:lnTo>
                  <a:pt x="4420049" y="1720382"/>
                </a:lnTo>
                <a:lnTo>
                  <a:pt x="4451170" y="169442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83663"/>
            <a:ext cx="0" cy="1810385"/>
          </a:xfrm>
          <a:custGeom>
            <a:avLst/>
            <a:gdLst/>
            <a:ahLst/>
            <a:cxnLst/>
            <a:rect l="l" t="t" r="r" b="b"/>
            <a:pathLst>
              <a:path w="0" h="1810385">
                <a:moveTo>
                  <a:pt x="0" y="181022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97096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5826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4556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92651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3830" y="918800"/>
            <a:ext cx="4335145" cy="396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6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dirty="0" sz="1000" spc="-20">
                <a:latin typeface="Tahoma"/>
                <a:cs typeface="Tahoma"/>
              </a:rPr>
              <a:t>Sia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l’ellisse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E</a:t>
            </a:r>
            <a:r>
              <a:rPr dirty="0" sz="1000" spc="105">
                <a:latin typeface="Lucida Sans Unicode"/>
                <a:cs typeface="Lucida Sans Unicode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9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-195" i="1">
                <a:latin typeface="Trebuchet MS"/>
                <a:cs typeface="Trebuchet MS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 </a:t>
            </a:r>
            <a:r>
              <a:rPr dirty="0" baseline="27777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9.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Determin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rette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tangenti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E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3830" y="1276525"/>
            <a:ext cx="155194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rallele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 i="1">
                <a:latin typeface="Trebuchet MS"/>
                <a:cs typeface="Trebuchet MS"/>
              </a:rPr>
              <a:t>r</a:t>
            </a:r>
            <a:r>
              <a:rPr dirty="0" sz="1000" spc="80" i="1">
                <a:latin typeface="Trebuchet MS"/>
                <a:cs typeface="Trebuchet MS"/>
              </a:rPr>
              <a:t> </a:t>
            </a:r>
            <a:r>
              <a:rPr dirty="0" sz="1000" spc="-85">
                <a:latin typeface="Tahoma"/>
                <a:cs typeface="Tahoma"/>
              </a:rPr>
              <a:t>: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130">
                <a:latin typeface="Tahoma"/>
                <a:cs typeface="Tahom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8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23/28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Esercizi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riepilogo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95">
                <a:solidFill>
                  <a:srgbClr val="CC0000"/>
                </a:solidFill>
                <a:latin typeface="Gill Sans MT"/>
                <a:cs typeface="Gill Sans MT"/>
              </a:rPr>
              <a:t>g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eometria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analitica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piana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729" y="1020659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68835" y="2762135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7330" y="281293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932862"/>
            <a:ext cx="50800" cy="18419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996363"/>
            <a:ext cx="50800" cy="17784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5729" y="1103208"/>
            <a:ext cx="4457065" cy="1722755"/>
          </a:xfrm>
          <a:custGeom>
            <a:avLst/>
            <a:gdLst/>
            <a:ahLst/>
            <a:cxnLst/>
            <a:rect l="l" t="t" r="r" b="b"/>
            <a:pathLst>
              <a:path w="4457065" h="1722755">
                <a:moveTo>
                  <a:pt x="4456606" y="0"/>
                </a:moveTo>
                <a:lnTo>
                  <a:pt x="0" y="0"/>
                </a:lnTo>
                <a:lnTo>
                  <a:pt x="0" y="1671627"/>
                </a:lnTo>
                <a:lnTo>
                  <a:pt x="16636" y="1709141"/>
                </a:lnTo>
                <a:lnTo>
                  <a:pt x="4405806" y="1722427"/>
                </a:lnTo>
                <a:lnTo>
                  <a:pt x="4420049" y="1720382"/>
                </a:lnTo>
                <a:lnTo>
                  <a:pt x="4451170" y="169442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83663"/>
            <a:ext cx="0" cy="1810385"/>
          </a:xfrm>
          <a:custGeom>
            <a:avLst/>
            <a:gdLst/>
            <a:ahLst/>
            <a:cxnLst/>
            <a:rect l="l" t="t" r="r" b="b"/>
            <a:pathLst>
              <a:path w="0" h="1810385">
                <a:moveTo>
                  <a:pt x="0" y="181022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97096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5826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4556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92651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3830" y="918800"/>
            <a:ext cx="4335145" cy="396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6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dirty="0" sz="1000" spc="-20">
                <a:latin typeface="Tahoma"/>
                <a:cs typeface="Tahoma"/>
              </a:rPr>
              <a:t>Sia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l’ellisse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E</a:t>
            </a:r>
            <a:r>
              <a:rPr dirty="0" sz="1000" spc="105">
                <a:latin typeface="Lucida Sans Unicode"/>
                <a:cs typeface="Lucida Sans Unicode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9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-195" i="1">
                <a:latin typeface="Trebuchet MS"/>
                <a:cs typeface="Trebuchet MS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 </a:t>
            </a:r>
            <a:r>
              <a:rPr dirty="0" baseline="27777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9.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Determin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rette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tangenti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E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3830" y="1276525"/>
            <a:ext cx="155194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rallele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 i="1">
                <a:latin typeface="Trebuchet MS"/>
                <a:cs typeface="Trebuchet MS"/>
              </a:rPr>
              <a:t>r</a:t>
            </a:r>
            <a:r>
              <a:rPr dirty="0" sz="1000" spc="80" i="1">
                <a:latin typeface="Trebuchet MS"/>
                <a:cs typeface="Trebuchet MS"/>
              </a:rPr>
              <a:t> </a:t>
            </a:r>
            <a:r>
              <a:rPr dirty="0" sz="1000" spc="-85">
                <a:latin typeface="Tahoma"/>
                <a:cs typeface="Tahoma"/>
              </a:rPr>
              <a:t>: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130">
                <a:latin typeface="Tahoma"/>
                <a:cs typeface="Tahom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8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3830" y="1679721"/>
            <a:ext cx="3957320" cy="729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dirty="0" sz="1000" spc="-50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fascio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im</a:t>
            </a:r>
            <a:r>
              <a:rPr dirty="0" sz="1000" spc="-60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rio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rette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rallele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ad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 i="1">
                <a:latin typeface="Trebuchet MS"/>
                <a:cs typeface="Trebuchet MS"/>
              </a:rPr>
              <a:t>r</a:t>
            </a:r>
            <a:r>
              <a:rPr dirty="0" sz="1000" spc="110" i="1">
                <a:latin typeface="Trebuchet MS"/>
                <a:cs typeface="Trebuchet MS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105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ressione: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654810">
              <a:lnSpc>
                <a:spcPct val="100000"/>
              </a:lnSpc>
              <a:tabLst>
                <a:tab pos="2372995" algn="l"/>
              </a:tabLst>
            </a:pP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8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" i="1">
                <a:latin typeface="Trebuchet MS"/>
                <a:cs typeface="Trebuchet MS"/>
              </a:rPr>
              <a:t>q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i="1">
                <a:latin typeface="Verdana"/>
                <a:cs typeface="Verdana"/>
              </a:rPr>
              <a:t>	</a:t>
            </a:r>
            <a:r>
              <a:rPr dirty="0" sz="1000" spc="-45" i="1">
                <a:latin typeface="Trebuchet MS"/>
                <a:cs typeface="Trebuchet MS"/>
              </a:rPr>
              <a:t>q</a:t>
            </a:r>
            <a:r>
              <a:rPr dirty="0" sz="1000" spc="15" i="1">
                <a:latin typeface="Trebuchet MS"/>
                <a:cs typeface="Trebuchet MS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23/28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Esercizi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riepilogo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95">
                <a:solidFill>
                  <a:srgbClr val="CC0000"/>
                </a:solidFill>
                <a:latin typeface="Gill Sans MT"/>
                <a:cs typeface="Gill Sans MT"/>
              </a:rPr>
              <a:t>g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eometria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analitica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piana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729" y="1020659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68835" y="2762135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7330" y="281293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932862"/>
            <a:ext cx="50800" cy="18419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996363"/>
            <a:ext cx="50800" cy="17784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5729" y="1103208"/>
            <a:ext cx="4457065" cy="1722755"/>
          </a:xfrm>
          <a:custGeom>
            <a:avLst/>
            <a:gdLst/>
            <a:ahLst/>
            <a:cxnLst/>
            <a:rect l="l" t="t" r="r" b="b"/>
            <a:pathLst>
              <a:path w="4457065" h="1722755">
                <a:moveTo>
                  <a:pt x="4456606" y="0"/>
                </a:moveTo>
                <a:lnTo>
                  <a:pt x="0" y="0"/>
                </a:lnTo>
                <a:lnTo>
                  <a:pt x="0" y="1671627"/>
                </a:lnTo>
                <a:lnTo>
                  <a:pt x="16636" y="1709141"/>
                </a:lnTo>
                <a:lnTo>
                  <a:pt x="4405806" y="1722427"/>
                </a:lnTo>
                <a:lnTo>
                  <a:pt x="4420049" y="1720382"/>
                </a:lnTo>
                <a:lnTo>
                  <a:pt x="4451170" y="169442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83663"/>
            <a:ext cx="0" cy="1810385"/>
          </a:xfrm>
          <a:custGeom>
            <a:avLst/>
            <a:gdLst/>
            <a:ahLst/>
            <a:cxnLst/>
            <a:rect l="l" t="t" r="r" b="b"/>
            <a:pathLst>
              <a:path w="0" h="1810385">
                <a:moveTo>
                  <a:pt x="0" y="181022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97096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5826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4556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92651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3830" y="918800"/>
            <a:ext cx="4335145" cy="396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6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dirty="0" sz="1000" spc="-20">
                <a:latin typeface="Tahoma"/>
                <a:cs typeface="Tahoma"/>
              </a:rPr>
              <a:t>Sia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l’ellisse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E</a:t>
            </a:r>
            <a:r>
              <a:rPr dirty="0" sz="1000" spc="105">
                <a:latin typeface="Lucida Sans Unicode"/>
                <a:cs typeface="Lucida Sans Unicode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9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-195" i="1">
                <a:latin typeface="Trebuchet MS"/>
                <a:cs typeface="Trebuchet MS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 </a:t>
            </a:r>
            <a:r>
              <a:rPr dirty="0" baseline="27777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9.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Determin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rette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tangenti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E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3830" y="1276525"/>
            <a:ext cx="155194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rallele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 i="1">
                <a:latin typeface="Trebuchet MS"/>
                <a:cs typeface="Trebuchet MS"/>
              </a:rPr>
              <a:t>r</a:t>
            </a:r>
            <a:r>
              <a:rPr dirty="0" sz="1000" spc="80" i="1">
                <a:latin typeface="Trebuchet MS"/>
                <a:cs typeface="Trebuchet MS"/>
              </a:rPr>
              <a:t> </a:t>
            </a:r>
            <a:r>
              <a:rPr dirty="0" sz="1000" spc="-85">
                <a:latin typeface="Tahoma"/>
                <a:cs typeface="Tahoma"/>
              </a:rPr>
              <a:t>: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130">
                <a:latin typeface="Tahoma"/>
                <a:cs typeface="Tahom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8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3830" y="1679721"/>
            <a:ext cx="4289425" cy="11214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dirty="0" sz="1000" spc="-50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fascio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im</a:t>
            </a:r>
            <a:r>
              <a:rPr dirty="0" sz="1000" spc="-60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rio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rette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rallele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ad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 i="1">
                <a:latin typeface="Trebuchet MS"/>
                <a:cs typeface="Trebuchet MS"/>
              </a:rPr>
              <a:t>r</a:t>
            </a:r>
            <a:r>
              <a:rPr dirty="0" sz="1000" spc="110" i="1">
                <a:latin typeface="Trebuchet MS"/>
                <a:cs typeface="Trebuchet MS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105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ressione: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L="90805">
              <a:lnSpc>
                <a:spcPct val="100000"/>
              </a:lnSpc>
              <a:tabLst>
                <a:tab pos="809625" algn="l"/>
              </a:tabLst>
            </a:pP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8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" i="1">
                <a:latin typeface="Trebuchet MS"/>
                <a:cs typeface="Trebuchet MS"/>
              </a:rPr>
              <a:t>q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i="1">
                <a:latin typeface="Verdana"/>
                <a:cs typeface="Verdana"/>
              </a:rPr>
              <a:t>	</a:t>
            </a:r>
            <a:r>
              <a:rPr dirty="0" sz="1000" spc="-45" i="1">
                <a:latin typeface="Trebuchet MS"/>
                <a:cs typeface="Trebuchet MS"/>
              </a:rPr>
              <a:t>q</a:t>
            </a:r>
            <a:r>
              <a:rPr dirty="0" sz="1000" spc="15" i="1">
                <a:latin typeface="Trebuchet MS"/>
                <a:cs typeface="Trebuchet MS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990"/>
              </a:spcBef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tutte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queste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infinite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rette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dobbiamo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trov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quelle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tangenti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45">
                <a:latin typeface="Tahoma"/>
                <a:cs typeface="Tahoma"/>
              </a:rPr>
              <a:t>d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60">
                <a:latin typeface="Lucida Sans Unicode"/>
                <a:cs typeface="Lucida Sans Unicode"/>
              </a:rPr>
              <a:t>E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trov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ris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15">
                <a:latin typeface="Tahoma"/>
                <a:cs typeface="Tahoma"/>
              </a:rPr>
              <a:t>ettivi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rametro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" i="1">
                <a:latin typeface="Trebuchet MS"/>
                <a:cs typeface="Trebuchet MS"/>
              </a:rPr>
              <a:t>q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23/28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2816440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2867241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521232"/>
            <a:ext cx="50800" cy="23079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584733"/>
            <a:ext cx="50800" cy="22444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527796"/>
            <a:ext cx="4457065" cy="2352675"/>
          </a:xfrm>
          <a:custGeom>
            <a:avLst/>
            <a:gdLst/>
            <a:ahLst/>
            <a:cxnLst/>
            <a:rect l="l" t="t" r="r" b="b"/>
            <a:pathLst>
              <a:path w="4457065" h="2352675">
                <a:moveTo>
                  <a:pt x="4456606" y="0"/>
                </a:moveTo>
                <a:lnTo>
                  <a:pt x="0" y="0"/>
                </a:lnTo>
                <a:lnTo>
                  <a:pt x="0" y="2301344"/>
                </a:lnTo>
                <a:lnTo>
                  <a:pt x="16636" y="2338858"/>
                </a:lnTo>
                <a:lnTo>
                  <a:pt x="4405806" y="2352145"/>
                </a:lnTo>
                <a:lnTo>
                  <a:pt x="4420049" y="2350100"/>
                </a:lnTo>
                <a:lnTo>
                  <a:pt x="4451170" y="232414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572033"/>
            <a:ext cx="0" cy="2276475"/>
          </a:xfrm>
          <a:custGeom>
            <a:avLst/>
            <a:gdLst/>
            <a:ahLst/>
            <a:cxnLst/>
            <a:rect l="l" t="t" r="r" b="b"/>
            <a:pathLst>
              <a:path w="0" h="2276475">
                <a:moveTo>
                  <a:pt x="0" y="227615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55933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54663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53393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51488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3830" y="533118"/>
            <a:ext cx="2532380" cy="929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6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tal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fine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sufficiente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im</a:t>
            </a:r>
            <a:r>
              <a:rPr dirty="0" sz="1000" spc="-5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10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-195" i="1">
                <a:latin typeface="Trebuchet MS"/>
                <a:cs typeface="Trebuchet MS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 </a:t>
            </a:r>
            <a:r>
              <a:rPr dirty="0" baseline="27777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9</a:t>
            </a:r>
            <a:endParaRPr sz="1000">
              <a:latin typeface="Tahoma"/>
              <a:cs typeface="Tahoma"/>
            </a:endParaRPr>
          </a:p>
          <a:p>
            <a:pPr marL="12700" indent="1807845">
              <a:lnSpc>
                <a:spcPct val="100000"/>
              </a:lnSpc>
              <a:spcBef>
                <a:spcPts val="234"/>
              </a:spcBef>
            </a:pP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8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q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ammetta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coincidenti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105">
                <a:latin typeface="Tahoma"/>
                <a:cs typeface="Tahoma"/>
              </a:rPr>
              <a:t>(∆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0).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24/28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2816440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2867241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521232"/>
            <a:ext cx="50800" cy="23079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584733"/>
            <a:ext cx="50800" cy="22444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527796"/>
            <a:ext cx="4457065" cy="2352675"/>
          </a:xfrm>
          <a:custGeom>
            <a:avLst/>
            <a:gdLst/>
            <a:ahLst/>
            <a:cxnLst/>
            <a:rect l="l" t="t" r="r" b="b"/>
            <a:pathLst>
              <a:path w="4457065" h="2352675">
                <a:moveTo>
                  <a:pt x="4456606" y="0"/>
                </a:moveTo>
                <a:lnTo>
                  <a:pt x="0" y="0"/>
                </a:lnTo>
                <a:lnTo>
                  <a:pt x="0" y="2301344"/>
                </a:lnTo>
                <a:lnTo>
                  <a:pt x="16636" y="2338858"/>
                </a:lnTo>
                <a:lnTo>
                  <a:pt x="4405806" y="2352145"/>
                </a:lnTo>
                <a:lnTo>
                  <a:pt x="4420049" y="2350100"/>
                </a:lnTo>
                <a:lnTo>
                  <a:pt x="4451170" y="232414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572033"/>
            <a:ext cx="0" cy="2276475"/>
          </a:xfrm>
          <a:custGeom>
            <a:avLst/>
            <a:gdLst/>
            <a:ahLst/>
            <a:cxnLst/>
            <a:rect l="l" t="t" r="r" b="b"/>
            <a:pathLst>
              <a:path w="0" h="2276475">
                <a:moveTo>
                  <a:pt x="0" y="227615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55933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54663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53393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51488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3830" y="533118"/>
            <a:ext cx="2532380" cy="929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6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tal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fine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sufficiente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im</a:t>
            </a:r>
            <a:r>
              <a:rPr dirty="0" sz="1000" spc="-5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10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-195" i="1">
                <a:latin typeface="Trebuchet MS"/>
                <a:cs typeface="Trebuchet MS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 </a:t>
            </a:r>
            <a:r>
              <a:rPr dirty="0" baseline="27777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9</a:t>
            </a:r>
            <a:endParaRPr sz="1000">
              <a:latin typeface="Tahoma"/>
              <a:cs typeface="Tahoma"/>
            </a:endParaRPr>
          </a:p>
          <a:p>
            <a:pPr marL="12700" indent="1807845">
              <a:lnSpc>
                <a:spcPct val="100000"/>
              </a:lnSpc>
              <a:spcBef>
                <a:spcPts val="234"/>
              </a:spcBef>
            </a:pP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8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q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ammetta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coincidenti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105">
                <a:latin typeface="Tahoma"/>
                <a:cs typeface="Tahoma"/>
              </a:rPr>
              <a:t>(∆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0).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24/28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2816440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2867241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521232"/>
            <a:ext cx="50800" cy="23079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584733"/>
            <a:ext cx="50800" cy="22444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527796"/>
            <a:ext cx="4457065" cy="2352675"/>
          </a:xfrm>
          <a:custGeom>
            <a:avLst/>
            <a:gdLst/>
            <a:ahLst/>
            <a:cxnLst/>
            <a:rect l="l" t="t" r="r" b="b"/>
            <a:pathLst>
              <a:path w="4457065" h="2352675">
                <a:moveTo>
                  <a:pt x="4456606" y="0"/>
                </a:moveTo>
                <a:lnTo>
                  <a:pt x="0" y="0"/>
                </a:lnTo>
                <a:lnTo>
                  <a:pt x="0" y="2301344"/>
                </a:lnTo>
                <a:lnTo>
                  <a:pt x="16636" y="2338858"/>
                </a:lnTo>
                <a:lnTo>
                  <a:pt x="4405806" y="2352145"/>
                </a:lnTo>
                <a:lnTo>
                  <a:pt x="4420049" y="2350100"/>
                </a:lnTo>
                <a:lnTo>
                  <a:pt x="4451170" y="232414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572033"/>
            <a:ext cx="0" cy="2276475"/>
          </a:xfrm>
          <a:custGeom>
            <a:avLst/>
            <a:gdLst/>
            <a:ahLst/>
            <a:cxnLst/>
            <a:rect l="l" t="t" r="r" b="b"/>
            <a:pathLst>
              <a:path w="0" h="2276475">
                <a:moveTo>
                  <a:pt x="0" y="227615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55933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54663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53393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51488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3830" y="533118"/>
            <a:ext cx="3564254" cy="13595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6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tal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fine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sufficiente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im</a:t>
            </a:r>
            <a:r>
              <a:rPr dirty="0" sz="1000" spc="-5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1000">
              <a:latin typeface="Times New Roman"/>
              <a:cs typeface="Times New Roman"/>
            </a:endParaRPr>
          </a:p>
          <a:p>
            <a:pPr marL="1718945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-195" i="1">
                <a:latin typeface="Trebuchet MS"/>
                <a:cs typeface="Trebuchet MS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 </a:t>
            </a:r>
            <a:r>
              <a:rPr dirty="0" baseline="27777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9</a:t>
            </a:r>
            <a:endParaRPr sz="1000">
              <a:latin typeface="Tahoma"/>
              <a:cs typeface="Tahoma"/>
            </a:endParaRPr>
          </a:p>
          <a:p>
            <a:pPr marL="12700" indent="1807845">
              <a:lnSpc>
                <a:spcPct val="100000"/>
              </a:lnSpc>
              <a:spcBef>
                <a:spcPts val="234"/>
              </a:spcBef>
            </a:pP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8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q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00"/>
              </a:lnSpc>
            </a:pPr>
            <a:r>
              <a:rPr dirty="0" sz="1000" spc="-35">
                <a:latin typeface="Tahoma"/>
                <a:cs typeface="Tahoma"/>
              </a:rPr>
              <a:t>ammetta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coincidenti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105">
                <a:latin typeface="Tahoma"/>
                <a:cs typeface="Tahoma"/>
              </a:rPr>
              <a:t>(∆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0).</a:t>
            </a:r>
            <a:endParaRPr sz="1000">
              <a:latin typeface="Tahoma"/>
              <a:cs typeface="Tahoma"/>
            </a:endParaRPr>
          </a:p>
          <a:p>
            <a:pPr marL="897890" indent="-885825">
              <a:lnSpc>
                <a:spcPts val="1200"/>
              </a:lnSpc>
            </a:pPr>
            <a:r>
              <a:rPr dirty="0" sz="1000" spc="-30">
                <a:latin typeface="Tahoma"/>
                <a:cs typeface="Tahoma"/>
              </a:rPr>
              <a:t>Sostituendo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svolgendo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calcoli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otteniamo: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89789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" i="1">
                <a:latin typeface="Trebuchet MS"/>
                <a:cs typeface="Trebuchet MS"/>
              </a:rPr>
              <a:t>q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baseline="31746" sz="1050">
                <a:latin typeface="Trebuchet MS"/>
                <a:cs typeface="Trebuchet MS"/>
              </a:rPr>
              <a:t>2 </a:t>
            </a:r>
            <a:r>
              <a:rPr dirty="0" baseline="31746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9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24/28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2816440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2867241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521232"/>
            <a:ext cx="50800" cy="23079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584733"/>
            <a:ext cx="50800" cy="22444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527796"/>
            <a:ext cx="4457065" cy="2352675"/>
          </a:xfrm>
          <a:custGeom>
            <a:avLst/>
            <a:gdLst/>
            <a:ahLst/>
            <a:cxnLst/>
            <a:rect l="l" t="t" r="r" b="b"/>
            <a:pathLst>
              <a:path w="4457065" h="2352675">
                <a:moveTo>
                  <a:pt x="4456606" y="0"/>
                </a:moveTo>
                <a:lnTo>
                  <a:pt x="0" y="0"/>
                </a:lnTo>
                <a:lnTo>
                  <a:pt x="0" y="2301344"/>
                </a:lnTo>
                <a:lnTo>
                  <a:pt x="16636" y="2338858"/>
                </a:lnTo>
                <a:lnTo>
                  <a:pt x="4405806" y="2352145"/>
                </a:lnTo>
                <a:lnTo>
                  <a:pt x="4420049" y="2350100"/>
                </a:lnTo>
                <a:lnTo>
                  <a:pt x="4451170" y="232414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572033"/>
            <a:ext cx="0" cy="2276475"/>
          </a:xfrm>
          <a:custGeom>
            <a:avLst/>
            <a:gdLst/>
            <a:ahLst/>
            <a:cxnLst/>
            <a:rect l="l" t="t" r="r" b="b"/>
            <a:pathLst>
              <a:path w="0" h="2276475">
                <a:moveTo>
                  <a:pt x="0" y="227615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55933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54663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53393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51488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3830" y="533118"/>
            <a:ext cx="3564254" cy="1398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6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tal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fine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sufficiente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im</a:t>
            </a:r>
            <a:r>
              <a:rPr dirty="0" sz="1000" spc="-5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1000">
              <a:latin typeface="Times New Roman"/>
              <a:cs typeface="Times New Roman"/>
            </a:endParaRPr>
          </a:p>
          <a:p>
            <a:pPr marL="1718945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-195" i="1">
                <a:latin typeface="Trebuchet MS"/>
                <a:cs typeface="Trebuchet MS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 </a:t>
            </a:r>
            <a:r>
              <a:rPr dirty="0" baseline="27777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9</a:t>
            </a:r>
            <a:endParaRPr sz="1000">
              <a:latin typeface="Tahoma"/>
              <a:cs typeface="Tahoma"/>
            </a:endParaRPr>
          </a:p>
          <a:p>
            <a:pPr marL="12700" indent="1807845">
              <a:lnSpc>
                <a:spcPct val="100000"/>
              </a:lnSpc>
              <a:spcBef>
                <a:spcPts val="234"/>
              </a:spcBef>
            </a:pP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8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q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00"/>
              </a:lnSpc>
            </a:pPr>
            <a:r>
              <a:rPr dirty="0" sz="1000" spc="-35">
                <a:latin typeface="Tahoma"/>
                <a:cs typeface="Tahoma"/>
              </a:rPr>
              <a:t>ammetta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coincidenti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105">
                <a:latin typeface="Tahoma"/>
                <a:cs typeface="Tahoma"/>
              </a:rPr>
              <a:t>(∆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0).</a:t>
            </a:r>
            <a:endParaRPr sz="1000">
              <a:latin typeface="Tahoma"/>
              <a:cs typeface="Tahoma"/>
            </a:endParaRPr>
          </a:p>
          <a:p>
            <a:pPr marL="897890" indent="-885825">
              <a:lnSpc>
                <a:spcPts val="1200"/>
              </a:lnSpc>
            </a:pPr>
            <a:r>
              <a:rPr dirty="0" sz="1000" spc="-30">
                <a:latin typeface="Tahoma"/>
                <a:cs typeface="Tahoma"/>
              </a:rPr>
              <a:t>Sostituendo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svolgendo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calcoli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otteniamo: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89789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" i="1">
                <a:latin typeface="Trebuchet MS"/>
                <a:cs typeface="Trebuchet MS"/>
              </a:rPr>
              <a:t>q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baseline="31746" sz="1050">
                <a:latin typeface="Trebuchet MS"/>
                <a:cs typeface="Trebuchet MS"/>
              </a:rPr>
              <a:t>2 </a:t>
            </a:r>
            <a:r>
              <a:rPr dirty="0" baseline="31746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10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50" i="1">
                <a:latin typeface="Trebuchet MS"/>
                <a:cs typeface="Trebuchet MS"/>
              </a:rPr>
              <a:t>qx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" i="1">
                <a:latin typeface="Trebuchet MS"/>
                <a:cs typeface="Trebuchet MS"/>
              </a:rPr>
              <a:t>q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24/28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2816440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2867241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521232"/>
            <a:ext cx="50800" cy="23079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584733"/>
            <a:ext cx="50800" cy="22444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527796"/>
            <a:ext cx="4457065" cy="2352675"/>
          </a:xfrm>
          <a:custGeom>
            <a:avLst/>
            <a:gdLst/>
            <a:ahLst/>
            <a:cxnLst/>
            <a:rect l="l" t="t" r="r" b="b"/>
            <a:pathLst>
              <a:path w="4457065" h="2352675">
                <a:moveTo>
                  <a:pt x="4456606" y="0"/>
                </a:moveTo>
                <a:lnTo>
                  <a:pt x="0" y="0"/>
                </a:lnTo>
                <a:lnTo>
                  <a:pt x="0" y="2301344"/>
                </a:lnTo>
                <a:lnTo>
                  <a:pt x="16636" y="2338858"/>
                </a:lnTo>
                <a:lnTo>
                  <a:pt x="4405806" y="2352145"/>
                </a:lnTo>
                <a:lnTo>
                  <a:pt x="4420049" y="2350100"/>
                </a:lnTo>
                <a:lnTo>
                  <a:pt x="4451170" y="232414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572033"/>
            <a:ext cx="0" cy="2276475"/>
          </a:xfrm>
          <a:custGeom>
            <a:avLst/>
            <a:gdLst/>
            <a:ahLst/>
            <a:cxnLst/>
            <a:rect l="l" t="t" r="r" b="b"/>
            <a:pathLst>
              <a:path w="0" h="2276475">
                <a:moveTo>
                  <a:pt x="0" y="227615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55933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54663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53393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51488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3830" y="533118"/>
            <a:ext cx="3736340" cy="1638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6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tal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fine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sufficiente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im</a:t>
            </a:r>
            <a:r>
              <a:rPr dirty="0" sz="1000" spc="-5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1000">
              <a:latin typeface="Times New Roman"/>
              <a:cs typeface="Times New Roman"/>
            </a:endParaRPr>
          </a:p>
          <a:p>
            <a:pPr marL="1718945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-195" i="1">
                <a:latin typeface="Trebuchet MS"/>
                <a:cs typeface="Trebuchet MS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 </a:t>
            </a:r>
            <a:r>
              <a:rPr dirty="0" baseline="27777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9</a:t>
            </a:r>
            <a:endParaRPr sz="1000">
              <a:latin typeface="Tahoma"/>
              <a:cs typeface="Tahoma"/>
            </a:endParaRPr>
          </a:p>
          <a:p>
            <a:pPr marL="12700" indent="1807845">
              <a:lnSpc>
                <a:spcPct val="100000"/>
              </a:lnSpc>
              <a:spcBef>
                <a:spcPts val="234"/>
              </a:spcBef>
            </a:pP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8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q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00"/>
              </a:lnSpc>
            </a:pPr>
            <a:r>
              <a:rPr dirty="0" sz="1000" spc="-35">
                <a:latin typeface="Tahoma"/>
                <a:cs typeface="Tahoma"/>
              </a:rPr>
              <a:t>ammetta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coincidenti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105">
                <a:latin typeface="Tahoma"/>
                <a:cs typeface="Tahoma"/>
              </a:rPr>
              <a:t>(∆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0).</a:t>
            </a:r>
            <a:endParaRPr sz="1000">
              <a:latin typeface="Tahoma"/>
              <a:cs typeface="Tahoma"/>
            </a:endParaRPr>
          </a:p>
          <a:p>
            <a:pPr marL="897890" indent="-885825">
              <a:lnSpc>
                <a:spcPts val="1200"/>
              </a:lnSpc>
            </a:pPr>
            <a:r>
              <a:rPr dirty="0" sz="1000" spc="-30">
                <a:latin typeface="Tahoma"/>
                <a:cs typeface="Tahoma"/>
              </a:rPr>
              <a:t>Sostituendo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svolgendo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calcoli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otteniamo: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89789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" i="1">
                <a:latin typeface="Trebuchet MS"/>
                <a:cs typeface="Trebuchet MS"/>
              </a:rPr>
              <a:t>q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baseline="31746" sz="1050">
                <a:latin typeface="Trebuchet MS"/>
                <a:cs typeface="Trebuchet MS"/>
              </a:rPr>
              <a:t>2 </a:t>
            </a:r>
            <a:r>
              <a:rPr dirty="0" baseline="31746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10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50" i="1">
                <a:latin typeface="Trebuchet MS"/>
                <a:cs typeface="Trebuchet MS"/>
              </a:rPr>
              <a:t>qx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" i="1">
                <a:latin typeface="Trebuchet MS"/>
                <a:cs typeface="Trebuchet MS"/>
              </a:rPr>
              <a:t>q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53975">
              <a:lnSpc>
                <a:spcPct val="100000"/>
              </a:lnSpc>
              <a:spcBef>
                <a:spcPts val="990"/>
              </a:spcBef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45">
                <a:latin typeface="Tahoma"/>
                <a:cs typeface="Tahoma"/>
              </a:rPr>
              <a:t>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ammette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coincidenti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10">
                <a:latin typeface="Tahoma"/>
                <a:cs typeface="Tahoma"/>
              </a:rPr>
              <a:t>∆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0.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24/28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2816440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2867241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521232"/>
            <a:ext cx="50800" cy="23079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584733"/>
            <a:ext cx="50800" cy="22444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527796"/>
            <a:ext cx="4457065" cy="2352675"/>
          </a:xfrm>
          <a:custGeom>
            <a:avLst/>
            <a:gdLst/>
            <a:ahLst/>
            <a:cxnLst/>
            <a:rect l="l" t="t" r="r" b="b"/>
            <a:pathLst>
              <a:path w="4457065" h="2352675">
                <a:moveTo>
                  <a:pt x="4456606" y="0"/>
                </a:moveTo>
                <a:lnTo>
                  <a:pt x="0" y="0"/>
                </a:lnTo>
                <a:lnTo>
                  <a:pt x="0" y="2301344"/>
                </a:lnTo>
                <a:lnTo>
                  <a:pt x="16636" y="2338858"/>
                </a:lnTo>
                <a:lnTo>
                  <a:pt x="4405806" y="2352145"/>
                </a:lnTo>
                <a:lnTo>
                  <a:pt x="4420049" y="2350100"/>
                </a:lnTo>
                <a:lnTo>
                  <a:pt x="4451170" y="232414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572033"/>
            <a:ext cx="0" cy="2276475"/>
          </a:xfrm>
          <a:custGeom>
            <a:avLst/>
            <a:gdLst/>
            <a:ahLst/>
            <a:cxnLst/>
            <a:rect l="l" t="t" r="r" b="b"/>
            <a:pathLst>
              <a:path w="0" h="2276475">
                <a:moveTo>
                  <a:pt x="0" y="227615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55933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54663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53393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51488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3830" y="533118"/>
            <a:ext cx="4380230" cy="2106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6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tal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fine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sufficiente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im</a:t>
            </a:r>
            <a:r>
              <a:rPr dirty="0" sz="1000" spc="-5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1000">
              <a:latin typeface="Times New Roman"/>
              <a:cs typeface="Times New Roman"/>
            </a:endParaRPr>
          </a:p>
          <a:p>
            <a:pPr algn="ctr" marR="133350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-195" i="1">
                <a:latin typeface="Trebuchet MS"/>
                <a:cs typeface="Trebuchet MS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 </a:t>
            </a:r>
            <a:r>
              <a:rPr dirty="0" baseline="27777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9</a:t>
            </a:r>
            <a:endParaRPr sz="1000">
              <a:latin typeface="Tahoma"/>
              <a:cs typeface="Tahoma"/>
            </a:endParaRPr>
          </a:p>
          <a:p>
            <a:pPr marL="12700" indent="1807845">
              <a:lnSpc>
                <a:spcPct val="100000"/>
              </a:lnSpc>
              <a:spcBef>
                <a:spcPts val="234"/>
              </a:spcBef>
            </a:pP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8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q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00"/>
              </a:lnSpc>
            </a:pPr>
            <a:r>
              <a:rPr dirty="0" sz="1000" spc="-35">
                <a:latin typeface="Tahoma"/>
                <a:cs typeface="Tahoma"/>
              </a:rPr>
              <a:t>ammetta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coincidenti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105">
                <a:latin typeface="Tahoma"/>
                <a:cs typeface="Tahoma"/>
              </a:rPr>
              <a:t>(∆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0).</a:t>
            </a:r>
            <a:endParaRPr sz="1000">
              <a:latin typeface="Tahoma"/>
              <a:cs typeface="Tahoma"/>
            </a:endParaRPr>
          </a:p>
          <a:p>
            <a:pPr marL="897890" indent="-885825">
              <a:lnSpc>
                <a:spcPts val="1200"/>
              </a:lnSpc>
            </a:pPr>
            <a:r>
              <a:rPr dirty="0" sz="1000" spc="-30">
                <a:latin typeface="Tahoma"/>
                <a:cs typeface="Tahoma"/>
              </a:rPr>
              <a:t>Sostituendo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svolgendo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calcoli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otteniamo: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89789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" i="1">
                <a:latin typeface="Trebuchet MS"/>
                <a:cs typeface="Trebuchet MS"/>
              </a:rPr>
              <a:t>q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baseline="31746" sz="1050">
                <a:latin typeface="Trebuchet MS"/>
                <a:cs typeface="Trebuchet MS"/>
              </a:rPr>
              <a:t>2 </a:t>
            </a:r>
            <a:r>
              <a:rPr dirty="0" baseline="31746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10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50" i="1">
                <a:latin typeface="Trebuchet MS"/>
                <a:cs typeface="Trebuchet MS"/>
              </a:rPr>
              <a:t>qx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" i="1">
                <a:latin typeface="Trebuchet MS"/>
                <a:cs typeface="Trebuchet MS"/>
              </a:rPr>
              <a:t>q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 marR="5080" indent="41275">
              <a:lnSpc>
                <a:spcPct val="100000"/>
              </a:lnSpc>
              <a:spcBef>
                <a:spcPts val="990"/>
              </a:spcBef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45">
                <a:latin typeface="Tahoma"/>
                <a:cs typeface="Tahoma"/>
              </a:rPr>
              <a:t>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ammette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coincidenti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10">
                <a:latin typeface="Tahoma"/>
                <a:cs typeface="Tahoma"/>
              </a:rPr>
              <a:t>∆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0.</a:t>
            </a:r>
            <a:r>
              <a:rPr dirty="0" sz="1000" spc="12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Im</a:t>
            </a:r>
            <a:r>
              <a:rPr dirty="0" sz="1000" spc="-40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oniamo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773430">
              <a:lnSpc>
                <a:spcPct val="100000"/>
              </a:lnSpc>
            </a:pPr>
            <a:r>
              <a:rPr dirty="0" sz="1000" spc="210">
                <a:latin typeface="Tahoma"/>
                <a:cs typeface="Tahoma"/>
              </a:rPr>
              <a:t>∆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4</a:t>
            </a:r>
            <a:r>
              <a:rPr dirty="0" sz="1000" spc="-5" i="1">
                <a:latin typeface="Trebuchet MS"/>
                <a:cs typeface="Trebuchet MS"/>
              </a:rPr>
              <a:t>q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35">
                <a:latin typeface="Tahoma"/>
                <a:cs typeface="Tahoma"/>
              </a:rPr>
              <a:t>40(</a:t>
            </a:r>
            <a:r>
              <a:rPr dirty="0" sz="1000" spc="-5" i="1">
                <a:latin typeface="Trebuchet MS"/>
                <a:cs typeface="Trebuchet MS"/>
              </a:rPr>
              <a:t>q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9)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24/28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2816440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2867241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521232"/>
            <a:ext cx="50800" cy="23079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584733"/>
            <a:ext cx="50800" cy="22444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527796"/>
            <a:ext cx="4457065" cy="2352675"/>
          </a:xfrm>
          <a:custGeom>
            <a:avLst/>
            <a:gdLst/>
            <a:ahLst/>
            <a:cxnLst/>
            <a:rect l="l" t="t" r="r" b="b"/>
            <a:pathLst>
              <a:path w="4457065" h="2352675">
                <a:moveTo>
                  <a:pt x="4456606" y="0"/>
                </a:moveTo>
                <a:lnTo>
                  <a:pt x="0" y="0"/>
                </a:lnTo>
                <a:lnTo>
                  <a:pt x="0" y="2301344"/>
                </a:lnTo>
                <a:lnTo>
                  <a:pt x="16636" y="2338858"/>
                </a:lnTo>
                <a:lnTo>
                  <a:pt x="4405806" y="2352145"/>
                </a:lnTo>
                <a:lnTo>
                  <a:pt x="4420049" y="2350100"/>
                </a:lnTo>
                <a:lnTo>
                  <a:pt x="4451170" y="232414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572033"/>
            <a:ext cx="0" cy="2276475"/>
          </a:xfrm>
          <a:custGeom>
            <a:avLst/>
            <a:gdLst/>
            <a:ahLst/>
            <a:cxnLst/>
            <a:rect l="l" t="t" r="r" b="b"/>
            <a:pathLst>
              <a:path w="0" h="2276475">
                <a:moveTo>
                  <a:pt x="0" y="227615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55933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54663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53393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51488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3830" y="533118"/>
            <a:ext cx="4380230" cy="2106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6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tal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fine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sufficiente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im</a:t>
            </a:r>
            <a:r>
              <a:rPr dirty="0" sz="1000" spc="-5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1000">
              <a:latin typeface="Times New Roman"/>
              <a:cs typeface="Times New Roman"/>
            </a:endParaRPr>
          </a:p>
          <a:p>
            <a:pPr algn="ctr" marR="133350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-195" i="1">
                <a:latin typeface="Trebuchet MS"/>
                <a:cs typeface="Trebuchet MS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 </a:t>
            </a:r>
            <a:r>
              <a:rPr dirty="0" baseline="27777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9</a:t>
            </a:r>
            <a:endParaRPr sz="1000">
              <a:latin typeface="Tahoma"/>
              <a:cs typeface="Tahoma"/>
            </a:endParaRPr>
          </a:p>
          <a:p>
            <a:pPr marL="12700" indent="1807845">
              <a:lnSpc>
                <a:spcPct val="100000"/>
              </a:lnSpc>
              <a:spcBef>
                <a:spcPts val="234"/>
              </a:spcBef>
            </a:pP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8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q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00"/>
              </a:lnSpc>
            </a:pPr>
            <a:r>
              <a:rPr dirty="0" sz="1000" spc="-35">
                <a:latin typeface="Tahoma"/>
                <a:cs typeface="Tahoma"/>
              </a:rPr>
              <a:t>ammetta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coincidenti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105">
                <a:latin typeface="Tahoma"/>
                <a:cs typeface="Tahoma"/>
              </a:rPr>
              <a:t>(∆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0).</a:t>
            </a:r>
            <a:endParaRPr sz="1000">
              <a:latin typeface="Tahoma"/>
              <a:cs typeface="Tahoma"/>
            </a:endParaRPr>
          </a:p>
          <a:p>
            <a:pPr marL="897890" indent="-885825">
              <a:lnSpc>
                <a:spcPts val="1200"/>
              </a:lnSpc>
            </a:pPr>
            <a:r>
              <a:rPr dirty="0" sz="1000" spc="-30">
                <a:latin typeface="Tahoma"/>
                <a:cs typeface="Tahoma"/>
              </a:rPr>
              <a:t>Sostituendo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svolgendo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calcoli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otteniamo: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89789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" i="1">
                <a:latin typeface="Trebuchet MS"/>
                <a:cs typeface="Trebuchet MS"/>
              </a:rPr>
              <a:t>q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baseline="31746" sz="1050">
                <a:latin typeface="Trebuchet MS"/>
                <a:cs typeface="Trebuchet MS"/>
              </a:rPr>
              <a:t>2 </a:t>
            </a:r>
            <a:r>
              <a:rPr dirty="0" baseline="31746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10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50" i="1">
                <a:latin typeface="Trebuchet MS"/>
                <a:cs typeface="Trebuchet MS"/>
              </a:rPr>
              <a:t>qx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" i="1">
                <a:latin typeface="Trebuchet MS"/>
                <a:cs typeface="Trebuchet MS"/>
              </a:rPr>
              <a:t>q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 marR="5080" indent="41275">
              <a:lnSpc>
                <a:spcPct val="100000"/>
              </a:lnSpc>
              <a:spcBef>
                <a:spcPts val="990"/>
              </a:spcBef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45">
                <a:latin typeface="Tahoma"/>
                <a:cs typeface="Tahoma"/>
              </a:rPr>
              <a:t>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ammette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coincidenti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10">
                <a:latin typeface="Tahoma"/>
                <a:cs typeface="Tahoma"/>
              </a:rPr>
              <a:t>∆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0.</a:t>
            </a:r>
            <a:r>
              <a:rPr dirty="0" sz="1000" spc="12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Im</a:t>
            </a:r>
            <a:r>
              <a:rPr dirty="0" sz="1000" spc="-40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oniamo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773430">
              <a:lnSpc>
                <a:spcPct val="100000"/>
              </a:lnSpc>
            </a:pPr>
            <a:r>
              <a:rPr dirty="0" sz="1000" spc="210">
                <a:latin typeface="Tahoma"/>
                <a:cs typeface="Tahoma"/>
              </a:rPr>
              <a:t>∆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4</a:t>
            </a:r>
            <a:r>
              <a:rPr dirty="0" sz="1000" spc="-5" i="1">
                <a:latin typeface="Trebuchet MS"/>
                <a:cs typeface="Trebuchet MS"/>
              </a:rPr>
              <a:t>q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35">
                <a:latin typeface="Tahoma"/>
                <a:cs typeface="Tahoma"/>
              </a:rPr>
              <a:t>40(</a:t>
            </a:r>
            <a:r>
              <a:rPr dirty="0" sz="1000" spc="-5" i="1">
                <a:latin typeface="Trebuchet MS"/>
                <a:cs typeface="Trebuchet MS"/>
              </a:rPr>
              <a:t>q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9)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" i="1">
                <a:latin typeface="Trebuchet MS"/>
                <a:cs typeface="Trebuchet MS"/>
              </a:rPr>
              <a:t>q</a:t>
            </a:r>
            <a:r>
              <a:rPr dirty="0" baseline="31746" sz="1050">
                <a:latin typeface="Trebuchet MS"/>
                <a:cs typeface="Trebuchet MS"/>
              </a:rPr>
              <a:t>2 </a:t>
            </a:r>
            <a:r>
              <a:rPr dirty="0" baseline="31746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24/28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Esercizi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riepilogo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95">
                <a:solidFill>
                  <a:srgbClr val="CC0000"/>
                </a:solidFill>
                <a:latin typeface="Gill Sans MT"/>
                <a:cs typeface="Gill Sans MT"/>
              </a:rPr>
              <a:t>g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eometria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analitica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piana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3" action="ppaction://hlinksldjump"/>
              </a:rPr>
              <a:t>Esercizi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15">
                <a:hlinkClick r:id="rId3" action="ppaction://hlinksldjump"/>
              </a:rPr>
              <a:t>di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15">
                <a:hlinkClick r:id="rId3" action="ppaction://hlinksldjump"/>
              </a:rPr>
              <a:t>riepilogo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4/28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2816440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2867241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521232"/>
            <a:ext cx="50800" cy="23079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584733"/>
            <a:ext cx="50800" cy="22444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527796"/>
            <a:ext cx="4457065" cy="2352675"/>
          </a:xfrm>
          <a:custGeom>
            <a:avLst/>
            <a:gdLst/>
            <a:ahLst/>
            <a:cxnLst/>
            <a:rect l="l" t="t" r="r" b="b"/>
            <a:pathLst>
              <a:path w="4457065" h="2352675">
                <a:moveTo>
                  <a:pt x="4456606" y="0"/>
                </a:moveTo>
                <a:lnTo>
                  <a:pt x="0" y="0"/>
                </a:lnTo>
                <a:lnTo>
                  <a:pt x="0" y="2301344"/>
                </a:lnTo>
                <a:lnTo>
                  <a:pt x="16636" y="2338858"/>
                </a:lnTo>
                <a:lnTo>
                  <a:pt x="4405806" y="2352145"/>
                </a:lnTo>
                <a:lnTo>
                  <a:pt x="4420049" y="2350100"/>
                </a:lnTo>
                <a:lnTo>
                  <a:pt x="4451170" y="232414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572033"/>
            <a:ext cx="0" cy="2276475"/>
          </a:xfrm>
          <a:custGeom>
            <a:avLst/>
            <a:gdLst/>
            <a:ahLst/>
            <a:cxnLst/>
            <a:rect l="l" t="t" r="r" b="b"/>
            <a:pathLst>
              <a:path w="0" h="2276475">
                <a:moveTo>
                  <a:pt x="0" y="227615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55933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54663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53393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51488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558654" y="2443086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 h="0">
                <a:moveTo>
                  <a:pt x="0" y="0"/>
                </a:moveTo>
                <a:lnTo>
                  <a:pt x="12653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13830" y="533118"/>
            <a:ext cx="4380230" cy="2106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6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tal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fine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sufficiente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im</a:t>
            </a:r>
            <a:r>
              <a:rPr dirty="0" sz="1000" spc="-5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1000">
              <a:latin typeface="Times New Roman"/>
              <a:cs typeface="Times New Roman"/>
            </a:endParaRPr>
          </a:p>
          <a:p>
            <a:pPr algn="ctr" marR="133350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-195" i="1">
                <a:latin typeface="Trebuchet MS"/>
                <a:cs typeface="Trebuchet MS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 </a:t>
            </a:r>
            <a:r>
              <a:rPr dirty="0" baseline="27777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9</a:t>
            </a:r>
            <a:endParaRPr sz="1000">
              <a:latin typeface="Tahoma"/>
              <a:cs typeface="Tahoma"/>
            </a:endParaRPr>
          </a:p>
          <a:p>
            <a:pPr marL="12700" indent="1807845">
              <a:lnSpc>
                <a:spcPct val="100000"/>
              </a:lnSpc>
              <a:spcBef>
                <a:spcPts val="234"/>
              </a:spcBef>
            </a:pP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8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q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200"/>
              </a:lnSpc>
            </a:pPr>
            <a:r>
              <a:rPr dirty="0" sz="1000" spc="-35">
                <a:latin typeface="Tahoma"/>
                <a:cs typeface="Tahoma"/>
              </a:rPr>
              <a:t>ammetta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coincidenti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105">
                <a:latin typeface="Tahoma"/>
                <a:cs typeface="Tahoma"/>
              </a:rPr>
              <a:t>(∆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0).</a:t>
            </a:r>
            <a:endParaRPr sz="1000">
              <a:latin typeface="Tahoma"/>
              <a:cs typeface="Tahoma"/>
            </a:endParaRPr>
          </a:p>
          <a:p>
            <a:pPr marL="897890" indent="-885825">
              <a:lnSpc>
                <a:spcPts val="1200"/>
              </a:lnSpc>
            </a:pPr>
            <a:r>
              <a:rPr dirty="0" sz="1000" spc="-30">
                <a:latin typeface="Tahoma"/>
                <a:cs typeface="Tahoma"/>
              </a:rPr>
              <a:t>Sostituendo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svolgendo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calcoli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otteniamo: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" i="1">
                <a:latin typeface="Trebuchet MS"/>
                <a:cs typeface="Trebuchet MS"/>
              </a:rPr>
              <a:t>q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baseline="31746" sz="1050">
                <a:latin typeface="Trebuchet MS"/>
                <a:cs typeface="Trebuchet MS"/>
              </a:rPr>
              <a:t>2 </a:t>
            </a:r>
            <a:r>
              <a:rPr dirty="0" baseline="31746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10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50" i="1">
                <a:latin typeface="Trebuchet MS"/>
                <a:cs typeface="Trebuchet MS"/>
              </a:rPr>
              <a:t>qx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" i="1">
                <a:latin typeface="Trebuchet MS"/>
                <a:cs typeface="Trebuchet MS"/>
              </a:rPr>
              <a:t>q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 marR="5080" indent="41275">
              <a:lnSpc>
                <a:spcPct val="100000"/>
              </a:lnSpc>
              <a:spcBef>
                <a:spcPts val="990"/>
              </a:spcBef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45">
                <a:latin typeface="Tahoma"/>
                <a:cs typeface="Tahoma"/>
              </a:rPr>
              <a:t>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ammette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coincidenti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10">
                <a:latin typeface="Tahoma"/>
                <a:cs typeface="Tahoma"/>
              </a:rPr>
              <a:t>∆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0.</a:t>
            </a:r>
            <a:r>
              <a:rPr dirty="0" sz="1000" spc="12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Im</a:t>
            </a:r>
            <a:r>
              <a:rPr dirty="0" sz="1000" spc="-40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oniamo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000" spc="210">
                <a:latin typeface="Tahoma"/>
                <a:cs typeface="Tahoma"/>
              </a:rPr>
              <a:t>∆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4</a:t>
            </a:r>
            <a:r>
              <a:rPr dirty="0" sz="1000" spc="-5" i="1">
                <a:latin typeface="Trebuchet MS"/>
                <a:cs typeface="Trebuchet MS"/>
              </a:rPr>
              <a:t>q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35">
                <a:latin typeface="Tahoma"/>
                <a:cs typeface="Tahoma"/>
              </a:rPr>
              <a:t>40(</a:t>
            </a:r>
            <a:r>
              <a:rPr dirty="0" sz="1000" spc="-5" i="1">
                <a:latin typeface="Trebuchet MS"/>
                <a:cs typeface="Trebuchet MS"/>
              </a:rPr>
              <a:t>q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9)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" i="1">
                <a:latin typeface="Trebuchet MS"/>
                <a:cs typeface="Trebuchet MS"/>
              </a:rPr>
              <a:t>q</a:t>
            </a:r>
            <a:r>
              <a:rPr dirty="0" baseline="31746" sz="1050">
                <a:latin typeface="Trebuchet MS"/>
                <a:cs typeface="Trebuchet MS"/>
              </a:rPr>
              <a:t>2 </a:t>
            </a:r>
            <a:r>
              <a:rPr dirty="0" baseline="31746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q</a:t>
            </a:r>
            <a:r>
              <a:rPr dirty="0" sz="1000" spc="1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±</a:t>
            </a:r>
            <a:r>
              <a:rPr dirty="0" baseline="50000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10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24/28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2895587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2946387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468466"/>
            <a:ext cx="50800" cy="24398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531966"/>
            <a:ext cx="50800" cy="23763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475029"/>
            <a:ext cx="4457065" cy="2484120"/>
          </a:xfrm>
          <a:custGeom>
            <a:avLst/>
            <a:gdLst/>
            <a:ahLst/>
            <a:cxnLst/>
            <a:rect l="l" t="t" r="r" b="b"/>
            <a:pathLst>
              <a:path w="4457065" h="2484120">
                <a:moveTo>
                  <a:pt x="4456606" y="0"/>
                </a:moveTo>
                <a:lnTo>
                  <a:pt x="0" y="0"/>
                </a:lnTo>
                <a:lnTo>
                  <a:pt x="0" y="2433257"/>
                </a:lnTo>
                <a:lnTo>
                  <a:pt x="16636" y="2470771"/>
                </a:lnTo>
                <a:lnTo>
                  <a:pt x="4405806" y="2484058"/>
                </a:lnTo>
                <a:lnTo>
                  <a:pt x="4420049" y="2482013"/>
                </a:lnTo>
                <a:lnTo>
                  <a:pt x="4451170" y="245605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519266"/>
            <a:ext cx="0" cy="2408555"/>
          </a:xfrm>
          <a:custGeom>
            <a:avLst/>
            <a:gdLst/>
            <a:ahLst/>
            <a:cxnLst/>
            <a:rect l="l" t="t" r="r" b="b"/>
            <a:pathLst>
              <a:path w="0" h="2408555">
                <a:moveTo>
                  <a:pt x="0" y="240807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50656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49386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48116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46211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005253" y="752513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 h="0">
                <a:moveTo>
                  <a:pt x="0" y="0"/>
                </a:moveTo>
                <a:lnTo>
                  <a:pt x="126530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13830" y="480350"/>
            <a:ext cx="2372360" cy="431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rette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cercate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</a:t>
            </a:r>
            <a:r>
              <a:rPr dirty="0" sz="1000" spc="-50">
                <a:latin typeface="Tahoma"/>
                <a:cs typeface="Tahoma"/>
              </a:rPr>
              <a:t>anno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320165">
              <a:lnSpc>
                <a:spcPct val="100000"/>
              </a:lnSpc>
            </a:pPr>
            <a:r>
              <a:rPr dirty="0" sz="1000" spc="-35" i="1">
                <a:solidFill>
                  <a:srgbClr val="FF0000"/>
                </a:solidFill>
                <a:latin typeface="Trebuchet MS"/>
                <a:cs typeface="Trebuchet MS"/>
              </a:rPr>
              <a:t>y</a:t>
            </a:r>
            <a:r>
              <a:rPr dirty="0" sz="1000" spc="8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baseline="50000" sz="1500" spc="22">
                <a:solidFill>
                  <a:srgbClr val="FF0000"/>
                </a:solidFill>
                <a:latin typeface="Lucida Sans Unicode"/>
                <a:cs typeface="Lucida Sans Unicode"/>
              </a:rPr>
              <a:t>√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10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25/28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2895587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2946387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468466"/>
            <a:ext cx="50800" cy="24398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531966"/>
            <a:ext cx="50800" cy="23763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475029"/>
            <a:ext cx="4457065" cy="2484120"/>
          </a:xfrm>
          <a:custGeom>
            <a:avLst/>
            <a:gdLst/>
            <a:ahLst/>
            <a:cxnLst/>
            <a:rect l="l" t="t" r="r" b="b"/>
            <a:pathLst>
              <a:path w="4457065" h="2484120">
                <a:moveTo>
                  <a:pt x="4456606" y="0"/>
                </a:moveTo>
                <a:lnTo>
                  <a:pt x="0" y="0"/>
                </a:lnTo>
                <a:lnTo>
                  <a:pt x="0" y="2433257"/>
                </a:lnTo>
                <a:lnTo>
                  <a:pt x="16636" y="2470771"/>
                </a:lnTo>
                <a:lnTo>
                  <a:pt x="4405806" y="2484058"/>
                </a:lnTo>
                <a:lnTo>
                  <a:pt x="4420049" y="2482013"/>
                </a:lnTo>
                <a:lnTo>
                  <a:pt x="4451170" y="245605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519266"/>
            <a:ext cx="0" cy="2408555"/>
          </a:xfrm>
          <a:custGeom>
            <a:avLst/>
            <a:gdLst/>
            <a:ahLst/>
            <a:cxnLst/>
            <a:rect l="l" t="t" r="r" b="b"/>
            <a:pathLst>
              <a:path w="0" h="2408555">
                <a:moveTo>
                  <a:pt x="0" y="240807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50656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49386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48116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46211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005253" y="752513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 h="0">
                <a:moveTo>
                  <a:pt x="0" y="0"/>
                </a:moveTo>
                <a:lnTo>
                  <a:pt x="126530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13830" y="480350"/>
            <a:ext cx="2372360" cy="431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rette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cercate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</a:t>
            </a:r>
            <a:r>
              <a:rPr dirty="0" sz="1000" spc="-50">
                <a:latin typeface="Tahoma"/>
                <a:cs typeface="Tahoma"/>
              </a:rPr>
              <a:t>anno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320165">
              <a:lnSpc>
                <a:spcPct val="100000"/>
              </a:lnSpc>
            </a:pPr>
            <a:r>
              <a:rPr dirty="0" sz="1000" spc="-35" i="1">
                <a:solidFill>
                  <a:srgbClr val="FF0000"/>
                </a:solidFill>
                <a:latin typeface="Trebuchet MS"/>
                <a:cs typeface="Trebuchet MS"/>
              </a:rPr>
              <a:t>y</a:t>
            </a:r>
            <a:r>
              <a:rPr dirty="0" sz="1000" spc="8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baseline="50000" sz="1500" spc="22">
                <a:solidFill>
                  <a:srgbClr val="FF0000"/>
                </a:solidFill>
                <a:latin typeface="Lucida Sans Unicode"/>
                <a:cs typeface="Lucida Sans Unicode"/>
              </a:rPr>
              <a:t>√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10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25/28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2895587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2946387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468466"/>
            <a:ext cx="50800" cy="24398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531966"/>
            <a:ext cx="50800" cy="23763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475029"/>
            <a:ext cx="4457065" cy="2484120"/>
          </a:xfrm>
          <a:custGeom>
            <a:avLst/>
            <a:gdLst/>
            <a:ahLst/>
            <a:cxnLst/>
            <a:rect l="l" t="t" r="r" b="b"/>
            <a:pathLst>
              <a:path w="4457065" h="2484120">
                <a:moveTo>
                  <a:pt x="4456606" y="0"/>
                </a:moveTo>
                <a:lnTo>
                  <a:pt x="0" y="0"/>
                </a:lnTo>
                <a:lnTo>
                  <a:pt x="0" y="2433257"/>
                </a:lnTo>
                <a:lnTo>
                  <a:pt x="16636" y="2470771"/>
                </a:lnTo>
                <a:lnTo>
                  <a:pt x="4405806" y="2484058"/>
                </a:lnTo>
                <a:lnTo>
                  <a:pt x="4420049" y="2482013"/>
                </a:lnTo>
                <a:lnTo>
                  <a:pt x="4451170" y="245605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519266"/>
            <a:ext cx="0" cy="2408555"/>
          </a:xfrm>
          <a:custGeom>
            <a:avLst/>
            <a:gdLst/>
            <a:ahLst/>
            <a:cxnLst/>
            <a:rect l="l" t="t" r="r" b="b"/>
            <a:pathLst>
              <a:path w="0" h="2408555">
                <a:moveTo>
                  <a:pt x="0" y="240807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50656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49386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48116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46211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3830" y="480350"/>
            <a:ext cx="23723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rette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cercate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</a:t>
            </a:r>
            <a:r>
              <a:rPr dirty="0" sz="1000" spc="-50">
                <a:latin typeface="Tahoma"/>
                <a:cs typeface="Tahoma"/>
              </a:rPr>
              <a:t>anno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005253" y="752513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 h="0">
                <a:moveTo>
                  <a:pt x="0" y="0"/>
                </a:moveTo>
                <a:lnTo>
                  <a:pt x="126530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421790" y="685823"/>
            <a:ext cx="758190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i="1">
                <a:solidFill>
                  <a:srgbClr val="FF0000"/>
                </a:solidFill>
                <a:latin typeface="Trebuchet MS"/>
                <a:cs typeface="Trebuchet MS"/>
              </a:rPr>
              <a:t>y</a:t>
            </a:r>
            <a:r>
              <a:rPr dirty="0" sz="1000" spc="8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baseline="50000" sz="1500" spc="22">
                <a:solidFill>
                  <a:srgbClr val="FF0000"/>
                </a:solidFill>
                <a:latin typeface="Lucida Sans Unicode"/>
                <a:cs typeface="Lucida Sans Unicode"/>
              </a:rPr>
              <a:t>√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10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011843" y="752513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 h="0">
                <a:moveTo>
                  <a:pt x="0" y="0"/>
                </a:moveTo>
                <a:lnTo>
                  <a:pt x="126530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2428367" y="685823"/>
            <a:ext cx="758190" cy="2635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77520">
              <a:lnSpc>
                <a:spcPts val="1040"/>
              </a:lnSpc>
            </a:pPr>
            <a:r>
              <a:rPr dirty="0" sz="1000" spc="15">
                <a:solidFill>
                  <a:srgbClr val="FF0000"/>
                </a:solidFill>
                <a:latin typeface="Lucida Sans Unicode"/>
                <a:cs typeface="Lucida Sans Unicode"/>
              </a:rPr>
              <a:t>√</a:t>
            </a:r>
            <a:endParaRPr sz="1000">
              <a:latin typeface="Lucida Sans Unicode"/>
              <a:cs typeface="Lucida Sans Unicode"/>
            </a:endParaRPr>
          </a:p>
          <a:p>
            <a:pPr marL="12700">
              <a:lnSpc>
                <a:spcPts val="1040"/>
              </a:lnSpc>
              <a:tabLst>
                <a:tab pos="582930" algn="l"/>
              </a:tabLst>
            </a:pPr>
            <a:r>
              <a:rPr dirty="0" sz="1000" spc="-35" i="1">
                <a:solidFill>
                  <a:srgbClr val="FF0000"/>
                </a:solidFill>
                <a:latin typeface="Trebuchet MS"/>
                <a:cs typeface="Trebuchet MS"/>
              </a:rPr>
              <a:t>y</a:t>
            </a:r>
            <a:r>
              <a:rPr dirty="0" sz="1000" spc="8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>
                <a:solidFill>
                  <a:srgbClr val="FF0000"/>
                </a:solidFill>
                <a:latin typeface="Lucida Sans Unicode"/>
                <a:cs typeface="Lucida Sans Unicode"/>
              </a:rPr>
              <a:t>	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25/28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2895587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2946387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468466"/>
            <a:ext cx="50800" cy="24398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531966"/>
            <a:ext cx="50800" cy="23763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475029"/>
            <a:ext cx="4457065" cy="2484120"/>
          </a:xfrm>
          <a:custGeom>
            <a:avLst/>
            <a:gdLst/>
            <a:ahLst/>
            <a:cxnLst/>
            <a:rect l="l" t="t" r="r" b="b"/>
            <a:pathLst>
              <a:path w="4457065" h="2484120">
                <a:moveTo>
                  <a:pt x="4456606" y="0"/>
                </a:moveTo>
                <a:lnTo>
                  <a:pt x="0" y="0"/>
                </a:lnTo>
                <a:lnTo>
                  <a:pt x="0" y="2433257"/>
                </a:lnTo>
                <a:lnTo>
                  <a:pt x="16636" y="2470771"/>
                </a:lnTo>
                <a:lnTo>
                  <a:pt x="4405806" y="2484058"/>
                </a:lnTo>
                <a:lnTo>
                  <a:pt x="4420049" y="2482013"/>
                </a:lnTo>
                <a:lnTo>
                  <a:pt x="4451170" y="245605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519266"/>
            <a:ext cx="0" cy="2408555"/>
          </a:xfrm>
          <a:custGeom>
            <a:avLst/>
            <a:gdLst/>
            <a:ahLst/>
            <a:cxnLst/>
            <a:rect l="l" t="t" r="r" b="b"/>
            <a:pathLst>
              <a:path w="0" h="2408555">
                <a:moveTo>
                  <a:pt x="0" y="240807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50656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49386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48116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46211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3830" y="480350"/>
            <a:ext cx="23723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rette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cercate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</a:t>
            </a:r>
            <a:r>
              <a:rPr dirty="0" sz="1000" spc="-50">
                <a:latin typeface="Tahoma"/>
                <a:cs typeface="Tahoma"/>
              </a:rPr>
              <a:t>anno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005253" y="752513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 h="0">
                <a:moveTo>
                  <a:pt x="0" y="0"/>
                </a:moveTo>
                <a:lnTo>
                  <a:pt x="126530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421790" y="685823"/>
            <a:ext cx="758190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i="1">
                <a:solidFill>
                  <a:srgbClr val="FF0000"/>
                </a:solidFill>
                <a:latin typeface="Trebuchet MS"/>
                <a:cs typeface="Trebuchet MS"/>
              </a:rPr>
              <a:t>y</a:t>
            </a:r>
            <a:r>
              <a:rPr dirty="0" sz="1000" spc="8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baseline="50000" sz="1500" spc="22">
                <a:solidFill>
                  <a:srgbClr val="FF0000"/>
                </a:solidFill>
                <a:latin typeface="Lucida Sans Unicode"/>
                <a:cs typeface="Lucida Sans Unicode"/>
              </a:rPr>
              <a:t>√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10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011843" y="752513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 h="0">
                <a:moveTo>
                  <a:pt x="0" y="0"/>
                </a:moveTo>
                <a:lnTo>
                  <a:pt x="126530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2428367" y="685823"/>
            <a:ext cx="758190" cy="2635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77520">
              <a:lnSpc>
                <a:spcPts val="1040"/>
              </a:lnSpc>
            </a:pPr>
            <a:r>
              <a:rPr dirty="0" sz="1000" spc="15">
                <a:solidFill>
                  <a:srgbClr val="FF0000"/>
                </a:solidFill>
                <a:latin typeface="Lucida Sans Unicode"/>
                <a:cs typeface="Lucida Sans Unicode"/>
              </a:rPr>
              <a:t>√</a:t>
            </a:r>
            <a:endParaRPr sz="1000">
              <a:latin typeface="Lucida Sans Unicode"/>
              <a:cs typeface="Lucida Sans Unicode"/>
            </a:endParaRPr>
          </a:p>
          <a:p>
            <a:pPr marL="12700">
              <a:lnSpc>
                <a:spcPts val="1040"/>
              </a:lnSpc>
              <a:tabLst>
                <a:tab pos="582930" algn="l"/>
              </a:tabLst>
            </a:pPr>
            <a:r>
              <a:rPr dirty="0" sz="1000" spc="-35" i="1">
                <a:solidFill>
                  <a:srgbClr val="FF0000"/>
                </a:solidFill>
                <a:latin typeface="Trebuchet MS"/>
                <a:cs typeface="Trebuchet MS"/>
              </a:rPr>
              <a:t>y</a:t>
            </a:r>
            <a:r>
              <a:rPr dirty="0" sz="1000" spc="8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>
                <a:solidFill>
                  <a:srgbClr val="FF0000"/>
                </a:solidFill>
                <a:latin typeface="Lucida Sans Unicode"/>
                <a:cs typeface="Lucida Sans Unicode"/>
              </a:rPr>
              <a:t>	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3830" y="1188895"/>
            <a:ext cx="16935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figura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mostrato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risult</a:t>
            </a:r>
            <a:r>
              <a:rPr dirty="0" sz="1000" spc="-35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t</a:t>
            </a:r>
            <a:r>
              <a:rPr dirty="0" sz="1000" spc="-40">
                <a:latin typeface="Tahoma"/>
                <a:cs typeface="Tahoma"/>
              </a:rPr>
              <a:t>o.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224000" y="1435263"/>
            <a:ext cx="2159922" cy="14793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25/28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Esercizi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riepilogo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95">
                <a:solidFill>
                  <a:srgbClr val="CC0000"/>
                </a:solidFill>
                <a:latin typeface="Gill Sans MT"/>
                <a:cs typeface="Gill Sans MT"/>
              </a:rPr>
              <a:t>g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eometria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analitica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piana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3" action="ppaction://hlinksldjump"/>
              </a:rPr>
              <a:t>Esercizi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15">
                <a:hlinkClick r:id="rId3" action="ppaction://hlinksldjump"/>
              </a:rPr>
              <a:t>di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15">
                <a:hlinkClick r:id="rId3" action="ppaction://hlinksldjump"/>
              </a:rPr>
              <a:t>riepilogo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26/28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Esercizi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riepilogo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95">
                <a:solidFill>
                  <a:srgbClr val="CC0000"/>
                </a:solidFill>
                <a:latin typeface="Gill Sans MT"/>
                <a:cs typeface="Gill Sans MT"/>
              </a:rPr>
              <a:t>g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eometria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analitica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piana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729" y="703540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68835" y="3241433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7330" y="3292234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615738"/>
            <a:ext cx="50800" cy="26383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679239"/>
            <a:ext cx="50800" cy="257489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5729" y="786084"/>
            <a:ext cx="4457065" cy="2519045"/>
          </a:xfrm>
          <a:custGeom>
            <a:avLst/>
            <a:gdLst/>
            <a:ahLst/>
            <a:cxnLst/>
            <a:rect l="l" t="t" r="r" b="b"/>
            <a:pathLst>
              <a:path w="4457065" h="2519045">
                <a:moveTo>
                  <a:pt x="4456606" y="0"/>
                </a:moveTo>
                <a:lnTo>
                  <a:pt x="0" y="0"/>
                </a:lnTo>
                <a:lnTo>
                  <a:pt x="0" y="2468049"/>
                </a:lnTo>
                <a:lnTo>
                  <a:pt x="16636" y="2505563"/>
                </a:lnTo>
                <a:lnTo>
                  <a:pt x="4405806" y="2518849"/>
                </a:lnTo>
                <a:lnTo>
                  <a:pt x="4420049" y="2516804"/>
                </a:lnTo>
                <a:lnTo>
                  <a:pt x="4451170" y="249084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666539"/>
            <a:ext cx="0" cy="2606675"/>
          </a:xfrm>
          <a:custGeom>
            <a:avLst/>
            <a:gdLst/>
            <a:ahLst/>
            <a:cxnLst/>
            <a:rect l="l" t="t" r="r" b="b"/>
            <a:pathLst>
              <a:path w="0" h="2606675">
                <a:moveTo>
                  <a:pt x="0" y="260664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5383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4113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2843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0938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3830" y="601681"/>
            <a:ext cx="3968115" cy="396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7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dirty="0" sz="1000" spc="-20">
                <a:latin typeface="Tahoma"/>
                <a:cs typeface="Tahoma"/>
              </a:rPr>
              <a:t>Sia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l’i</a:t>
            </a:r>
            <a:r>
              <a:rPr dirty="0" sz="1000" spc="40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er</a:t>
            </a:r>
            <a:r>
              <a:rPr dirty="0" sz="1000" spc="-35">
                <a:latin typeface="Tahoma"/>
                <a:cs typeface="Tahoma"/>
              </a:rPr>
              <a:t>b</a:t>
            </a:r>
            <a:r>
              <a:rPr dirty="0" sz="1000" spc="-45">
                <a:latin typeface="Tahoma"/>
                <a:cs typeface="Tahoma"/>
              </a:rPr>
              <a:t>ole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0">
                <a:latin typeface="Lucida Sans Unicode"/>
                <a:cs typeface="Lucida Sans Unicode"/>
              </a:rPr>
              <a:t>I</a:t>
            </a:r>
            <a:r>
              <a:rPr dirty="0" sz="1000" spc="90">
                <a:latin typeface="Lucida Sans Unicode"/>
                <a:cs typeface="Lucida Sans Unicode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-195" i="1">
                <a:latin typeface="Trebuchet MS"/>
                <a:cs typeface="Trebuchet MS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 </a:t>
            </a:r>
            <a:r>
              <a:rPr dirty="0" baseline="27777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l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 i="1">
                <a:latin typeface="Trebuchet MS"/>
                <a:cs typeface="Trebuchet MS"/>
              </a:rPr>
              <a:t>r</a:t>
            </a:r>
            <a:r>
              <a:rPr dirty="0" sz="1000" spc="80" i="1">
                <a:latin typeface="Trebuchet MS"/>
                <a:cs typeface="Trebuchet MS"/>
              </a:rPr>
              <a:t> </a:t>
            </a:r>
            <a:r>
              <a:rPr dirty="0" sz="1000" spc="-85">
                <a:latin typeface="Tahoma"/>
                <a:cs typeface="Tahoma"/>
              </a:rPr>
              <a:t>: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130">
                <a:latin typeface="Tahoma"/>
                <a:cs typeface="Tahom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8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Trebuchet MS"/>
                <a:cs typeface="Trebuchet MS"/>
              </a:rPr>
              <a:t>mx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2.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3830" y="959419"/>
            <a:ext cx="363982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Determin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ri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m</a:t>
            </a:r>
            <a:r>
              <a:rPr dirty="0" sz="1000" spc="-10" i="1">
                <a:latin typeface="Trebuchet MS"/>
                <a:cs typeface="Trebuchet MS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numero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intersezioni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tra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0">
                <a:latin typeface="Lucida Sans Unicode"/>
                <a:cs typeface="Lucida Sans Unicode"/>
              </a:rPr>
              <a:t>I</a:t>
            </a:r>
            <a:r>
              <a:rPr dirty="0" sz="1000" spc="90">
                <a:latin typeface="Lucida Sans Unicode"/>
                <a:cs typeface="Lucida Sans Unicode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 i="1">
                <a:latin typeface="Trebuchet MS"/>
                <a:cs typeface="Trebuchet MS"/>
              </a:rPr>
              <a:t>r</a:t>
            </a:r>
            <a:r>
              <a:rPr dirty="0" sz="1000" spc="-195" i="1">
                <a:latin typeface="Trebuchet MS"/>
                <a:cs typeface="Trebuchet MS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26/28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Esercizi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riepilogo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95">
                <a:solidFill>
                  <a:srgbClr val="CC0000"/>
                </a:solidFill>
                <a:latin typeface="Gill Sans MT"/>
                <a:cs typeface="Gill Sans MT"/>
              </a:rPr>
              <a:t>g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eometria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analitica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piana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729" y="703540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68835" y="3241433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7330" y="3292234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615738"/>
            <a:ext cx="50800" cy="26383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679239"/>
            <a:ext cx="50800" cy="257489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5729" y="786084"/>
            <a:ext cx="4457065" cy="2519045"/>
          </a:xfrm>
          <a:custGeom>
            <a:avLst/>
            <a:gdLst/>
            <a:ahLst/>
            <a:cxnLst/>
            <a:rect l="l" t="t" r="r" b="b"/>
            <a:pathLst>
              <a:path w="4457065" h="2519045">
                <a:moveTo>
                  <a:pt x="4456606" y="0"/>
                </a:moveTo>
                <a:lnTo>
                  <a:pt x="0" y="0"/>
                </a:lnTo>
                <a:lnTo>
                  <a:pt x="0" y="2468049"/>
                </a:lnTo>
                <a:lnTo>
                  <a:pt x="16636" y="2505563"/>
                </a:lnTo>
                <a:lnTo>
                  <a:pt x="4405806" y="2518849"/>
                </a:lnTo>
                <a:lnTo>
                  <a:pt x="4420049" y="2516804"/>
                </a:lnTo>
                <a:lnTo>
                  <a:pt x="4451170" y="249084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666539"/>
            <a:ext cx="0" cy="2606675"/>
          </a:xfrm>
          <a:custGeom>
            <a:avLst/>
            <a:gdLst/>
            <a:ahLst/>
            <a:cxnLst/>
            <a:rect l="l" t="t" r="r" b="b"/>
            <a:pathLst>
              <a:path w="0" h="2606675">
                <a:moveTo>
                  <a:pt x="0" y="260664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5383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4113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2843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0938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3830" y="601681"/>
            <a:ext cx="3968115" cy="396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7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dirty="0" sz="1000" spc="-20">
                <a:latin typeface="Tahoma"/>
                <a:cs typeface="Tahoma"/>
              </a:rPr>
              <a:t>Sia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l’i</a:t>
            </a:r>
            <a:r>
              <a:rPr dirty="0" sz="1000" spc="40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er</a:t>
            </a:r>
            <a:r>
              <a:rPr dirty="0" sz="1000" spc="-35">
                <a:latin typeface="Tahoma"/>
                <a:cs typeface="Tahoma"/>
              </a:rPr>
              <a:t>b</a:t>
            </a:r>
            <a:r>
              <a:rPr dirty="0" sz="1000" spc="-45">
                <a:latin typeface="Tahoma"/>
                <a:cs typeface="Tahoma"/>
              </a:rPr>
              <a:t>ole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0">
                <a:latin typeface="Lucida Sans Unicode"/>
                <a:cs typeface="Lucida Sans Unicode"/>
              </a:rPr>
              <a:t>I</a:t>
            </a:r>
            <a:r>
              <a:rPr dirty="0" sz="1000" spc="90">
                <a:latin typeface="Lucida Sans Unicode"/>
                <a:cs typeface="Lucida Sans Unicode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-195" i="1">
                <a:latin typeface="Trebuchet MS"/>
                <a:cs typeface="Trebuchet MS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 </a:t>
            </a:r>
            <a:r>
              <a:rPr dirty="0" baseline="27777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l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 i="1">
                <a:latin typeface="Trebuchet MS"/>
                <a:cs typeface="Trebuchet MS"/>
              </a:rPr>
              <a:t>r</a:t>
            </a:r>
            <a:r>
              <a:rPr dirty="0" sz="1000" spc="80" i="1">
                <a:latin typeface="Trebuchet MS"/>
                <a:cs typeface="Trebuchet MS"/>
              </a:rPr>
              <a:t> </a:t>
            </a:r>
            <a:r>
              <a:rPr dirty="0" sz="1000" spc="-85">
                <a:latin typeface="Tahoma"/>
                <a:cs typeface="Tahoma"/>
              </a:rPr>
              <a:t>: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130">
                <a:latin typeface="Tahoma"/>
                <a:cs typeface="Tahom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8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Trebuchet MS"/>
                <a:cs typeface="Trebuchet MS"/>
              </a:rPr>
              <a:t>mx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2.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3830" y="959419"/>
            <a:ext cx="363982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Determin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ri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m</a:t>
            </a:r>
            <a:r>
              <a:rPr dirty="0" sz="1000" spc="-10" i="1">
                <a:latin typeface="Trebuchet MS"/>
                <a:cs typeface="Trebuchet MS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numero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intersezioni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tra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0">
                <a:latin typeface="Lucida Sans Unicode"/>
                <a:cs typeface="Lucida Sans Unicode"/>
              </a:rPr>
              <a:t>I</a:t>
            </a:r>
            <a:r>
              <a:rPr dirty="0" sz="1000" spc="90">
                <a:latin typeface="Lucida Sans Unicode"/>
                <a:cs typeface="Lucida Sans Unicode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 i="1">
                <a:latin typeface="Trebuchet MS"/>
                <a:cs typeface="Trebuchet MS"/>
              </a:rPr>
              <a:t>r</a:t>
            </a:r>
            <a:r>
              <a:rPr dirty="0" sz="1000" spc="-195" i="1">
                <a:latin typeface="Trebuchet MS"/>
                <a:cs typeface="Trebuchet MS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26/28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Esercizi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riepilogo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95">
                <a:solidFill>
                  <a:srgbClr val="CC0000"/>
                </a:solidFill>
                <a:latin typeface="Gill Sans MT"/>
                <a:cs typeface="Gill Sans MT"/>
              </a:rPr>
              <a:t>g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eometria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analitica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piana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729" y="703540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68835" y="3241433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7330" y="3292234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615738"/>
            <a:ext cx="50800" cy="26383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679239"/>
            <a:ext cx="50800" cy="257489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5729" y="786084"/>
            <a:ext cx="4457065" cy="2519045"/>
          </a:xfrm>
          <a:custGeom>
            <a:avLst/>
            <a:gdLst/>
            <a:ahLst/>
            <a:cxnLst/>
            <a:rect l="l" t="t" r="r" b="b"/>
            <a:pathLst>
              <a:path w="4457065" h="2519045">
                <a:moveTo>
                  <a:pt x="4456606" y="0"/>
                </a:moveTo>
                <a:lnTo>
                  <a:pt x="0" y="0"/>
                </a:lnTo>
                <a:lnTo>
                  <a:pt x="0" y="2468049"/>
                </a:lnTo>
                <a:lnTo>
                  <a:pt x="16636" y="2505563"/>
                </a:lnTo>
                <a:lnTo>
                  <a:pt x="4405806" y="2518849"/>
                </a:lnTo>
                <a:lnTo>
                  <a:pt x="4420049" y="2516804"/>
                </a:lnTo>
                <a:lnTo>
                  <a:pt x="4451170" y="249084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666539"/>
            <a:ext cx="0" cy="2606675"/>
          </a:xfrm>
          <a:custGeom>
            <a:avLst/>
            <a:gdLst/>
            <a:ahLst/>
            <a:cxnLst/>
            <a:rect l="l" t="t" r="r" b="b"/>
            <a:pathLst>
              <a:path w="0" h="2606675">
                <a:moveTo>
                  <a:pt x="0" y="260664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5383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4113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2843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0938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3830" y="601681"/>
            <a:ext cx="3968115" cy="396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7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dirty="0" sz="1000" spc="-20">
                <a:latin typeface="Tahoma"/>
                <a:cs typeface="Tahoma"/>
              </a:rPr>
              <a:t>Sia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l’i</a:t>
            </a:r>
            <a:r>
              <a:rPr dirty="0" sz="1000" spc="40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er</a:t>
            </a:r>
            <a:r>
              <a:rPr dirty="0" sz="1000" spc="-35">
                <a:latin typeface="Tahoma"/>
                <a:cs typeface="Tahoma"/>
              </a:rPr>
              <a:t>b</a:t>
            </a:r>
            <a:r>
              <a:rPr dirty="0" sz="1000" spc="-45">
                <a:latin typeface="Tahoma"/>
                <a:cs typeface="Tahoma"/>
              </a:rPr>
              <a:t>ole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0">
                <a:latin typeface="Lucida Sans Unicode"/>
                <a:cs typeface="Lucida Sans Unicode"/>
              </a:rPr>
              <a:t>I</a:t>
            </a:r>
            <a:r>
              <a:rPr dirty="0" sz="1000" spc="90">
                <a:latin typeface="Lucida Sans Unicode"/>
                <a:cs typeface="Lucida Sans Unicode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-195" i="1">
                <a:latin typeface="Trebuchet MS"/>
                <a:cs typeface="Trebuchet MS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 </a:t>
            </a:r>
            <a:r>
              <a:rPr dirty="0" baseline="27777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l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 i="1">
                <a:latin typeface="Trebuchet MS"/>
                <a:cs typeface="Trebuchet MS"/>
              </a:rPr>
              <a:t>r</a:t>
            </a:r>
            <a:r>
              <a:rPr dirty="0" sz="1000" spc="80" i="1">
                <a:latin typeface="Trebuchet MS"/>
                <a:cs typeface="Trebuchet MS"/>
              </a:rPr>
              <a:t> </a:t>
            </a:r>
            <a:r>
              <a:rPr dirty="0" sz="1000" spc="-85">
                <a:latin typeface="Tahoma"/>
                <a:cs typeface="Tahoma"/>
              </a:rPr>
              <a:t>: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130">
                <a:latin typeface="Tahoma"/>
                <a:cs typeface="Tahom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8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Trebuchet MS"/>
                <a:cs typeface="Trebuchet MS"/>
              </a:rPr>
              <a:t>mx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2.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3830" y="959419"/>
            <a:ext cx="3639820" cy="5556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Determin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ri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m</a:t>
            </a:r>
            <a:r>
              <a:rPr dirty="0" sz="1000" spc="-10" i="1">
                <a:latin typeface="Trebuchet MS"/>
                <a:cs typeface="Trebuchet MS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numero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intersezioni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tra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0">
                <a:latin typeface="Lucida Sans Unicode"/>
                <a:cs typeface="Lucida Sans Unicode"/>
              </a:rPr>
              <a:t>I</a:t>
            </a:r>
            <a:r>
              <a:rPr dirty="0" sz="1000" spc="90">
                <a:latin typeface="Lucida Sans Unicode"/>
                <a:cs typeface="Lucida Sans Unicode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 i="1">
                <a:latin typeface="Trebuchet MS"/>
                <a:cs typeface="Trebuchet MS"/>
              </a:rPr>
              <a:t>r</a:t>
            </a:r>
            <a:r>
              <a:rPr dirty="0" sz="1000" spc="-195" i="1">
                <a:latin typeface="Trebuchet MS"/>
                <a:cs typeface="Trebuchet MS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3830" y="1623070"/>
            <a:ext cx="4331335" cy="455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questo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ri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 i="1">
                <a:latin typeface="Trebuchet MS"/>
                <a:cs typeface="Trebuchet MS"/>
              </a:rPr>
              <a:t>m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otteniamo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tante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rette,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ognuna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efficiente</a:t>
            </a:r>
            <a:r>
              <a:rPr dirty="0" sz="1000" spc="-40">
                <a:latin typeface="Tahoma"/>
                <a:cs typeface="Tahoma"/>
              </a:rPr>
              <a:t> diverso,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tutte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passanti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punto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170" i="1">
                <a:latin typeface="Trebuchet MS"/>
                <a:cs typeface="Trebuchet MS"/>
              </a:rPr>
              <a:t>P</a:t>
            </a:r>
            <a:r>
              <a:rPr dirty="0" sz="1000" spc="-25">
                <a:latin typeface="Tahoma"/>
                <a:cs typeface="Tahoma"/>
              </a:rPr>
              <a:t>(0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25">
                <a:latin typeface="Tahoma"/>
                <a:cs typeface="Tahoma"/>
              </a:rPr>
              <a:t>2),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rdinate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ddisfano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0000FF"/>
                </a:solidFill>
                <a:latin typeface="Tahoma"/>
                <a:cs typeface="Tahoma"/>
              </a:rPr>
              <a:t>indi</a:t>
            </a:r>
            <a:r>
              <a:rPr dirty="0" sz="1000" spc="-5">
                <a:solidFill>
                  <a:srgbClr val="0000FF"/>
                </a:solidFill>
                <a:latin typeface="Tahoma"/>
                <a:cs typeface="Tahoma"/>
              </a:rPr>
              <a:t>p</a:t>
            </a:r>
            <a:r>
              <a:rPr dirty="0" sz="1000" spc="-55">
                <a:solidFill>
                  <a:srgbClr val="0000FF"/>
                </a:solidFill>
                <a:latin typeface="Tahoma"/>
                <a:cs typeface="Tahoma"/>
              </a:rPr>
              <a:t>endentemente</a:t>
            </a:r>
            <a:r>
              <a:rPr dirty="0" sz="1000" spc="1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 i="1">
                <a:latin typeface="Trebuchet MS"/>
                <a:cs typeface="Trebuchet MS"/>
              </a:rPr>
              <a:t>m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26/28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Esercizi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riepilogo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95">
                <a:solidFill>
                  <a:srgbClr val="CC0000"/>
                </a:solidFill>
                <a:latin typeface="Gill Sans MT"/>
                <a:cs typeface="Gill Sans MT"/>
              </a:rPr>
              <a:t>g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eometria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analitica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piana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729" y="703540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68835" y="3241433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7330" y="3292234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615738"/>
            <a:ext cx="50800" cy="26383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679239"/>
            <a:ext cx="50800" cy="257489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5729" y="786084"/>
            <a:ext cx="4457065" cy="2519045"/>
          </a:xfrm>
          <a:custGeom>
            <a:avLst/>
            <a:gdLst/>
            <a:ahLst/>
            <a:cxnLst/>
            <a:rect l="l" t="t" r="r" b="b"/>
            <a:pathLst>
              <a:path w="4457065" h="2519045">
                <a:moveTo>
                  <a:pt x="4456606" y="0"/>
                </a:moveTo>
                <a:lnTo>
                  <a:pt x="0" y="0"/>
                </a:lnTo>
                <a:lnTo>
                  <a:pt x="0" y="2468049"/>
                </a:lnTo>
                <a:lnTo>
                  <a:pt x="16636" y="2505563"/>
                </a:lnTo>
                <a:lnTo>
                  <a:pt x="4405806" y="2518849"/>
                </a:lnTo>
                <a:lnTo>
                  <a:pt x="4420049" y="2516804"/>
                </a:lnTo>
                <a:lnTo>
                  <a:pt x="4451170" y="249084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666539"/>
            <a:ext cx="0" cy="2606675"/>
          </a:xfrm>
          <a:custGeom>
            <a:avLst/>
            <a:gdLst/>
            <a:ahLst/>
            <a:cxnLst/>
            <a:rect l="l" t="t" r="r" b="b"/>
            <a:pathLst>
              <a:path w="0" h="2606675">
                <a:moveTo>
                  <a:pt x="0" y="260664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5383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4113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2843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0938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3830" y="601681"/>
            <a:ext cx="3968115" cy="396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7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dirty="0" sz="1000" spc="-20">
                <a:latin typeface="Tahoma"/>
                <a:cs typeface="Tahoma"/>
              </a:rPr>
              <a:t>Sia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l’i</a:t>
            </a:r>
            <a:r>
              <a:rPr dirty="0" sz="1000" spc="40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er</a:t>
            </a:r>
            <a:r>
              <a:rPr dirty="0" sz="1000" spc="-35">
                <a:latin typeface="Tahoma"/>
                <a:cs typeface="Tahoma"/>
              </a:rPr>
              <a:t>b</a:t>
            </a:r>
            <a:r>
              <a:rPr dirty="0" sz="1000" spc="-45">
                <a:latin typeface="Tahoma"/>
                <a:cs typeface="Tahoma"/>
              </a:rPr>
              <a:t>ole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0">
                <a:latin typeface="Lucida Sans Unicode"/>
                <a:cs typeface="Lucida Sans Unicode"/>
              </a:rPr>
              <a:t>I</a:t>
            </a:r>
            <a:r>
              <a:rPr dirty="0" sz="1000" spc="90">
                <a:latin typeface="Lucida Sans Unicode"/>
                <a:cs typeface="Lucida Sans Unicode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-195" i="1">
                <a:latin typeface="Trebuchet MS"/>
                <a:cs typeface="Trebuchet MS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 </a:t>
            </a:r>
            <a:r>
              <a:rPr dirty="0" baseline="27777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l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 i="1">
                <a:latin typeface="Trebuchet MS"/>
                <a:cs typeface="Trebuchet MS"/>
              </a:rPr>
              <a:t>r</a:t>
            </a:r>
            <a:r>
              <a:rPr dirty="0" sz="1000" spc="80" i="1">
                <a:latin typeface="Trebuchet MS"/>
                <a:cs typeface="Trebuchet MS"/>
              </a:rPr>
              <a:t> </a:t>
            </a:r>
            <a:r>
              <a:rPr dirty="0" sz="1000" spc="-85">
                <a:latin typeface="Tahoma"/>
                <a:cs typeface="Tahoma"/>
              </a:rPr>
              <a:t>: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130">
                <a:latin typeface="Tahoma"/>
                <a:cs typeface="Tahom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8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Trebuchet MS"/>
                <a:cs typeface="Trebuchet MS"/>
              </a:rPr>
              <a:t>mx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2.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3830" y="959419"/>
            <a:ext cx="3639820" cy="5556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Determin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ri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m</a:t>
            </a:r>
            <a:r>
              <a:rPr dirty="0" sz="1000" spc="-10" i="1">
                <a:latin typeface="Trebuchet MS"/>
                <a:cs typeface="Trebuchet MS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numero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intersezioni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tra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0">
                <a:latin typeface="Lucida Sans Unicode"/>
                <a:cs typeface="Lucida Sans Unicode"/>
              </a:rPr>
              <a:t>I</a:t>
            </a:r>
            <a:r>
              <a:rPr dirty="0" sz="1000" spc="90">
                <a:latin typeface="Lucida Sans Unicode"/>
                <a:cs typeface="Lucida Sans Unicode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 i="1">
                <a:latin typeface="Trebuchet MS"/>
                <a:cs typeface="Trebuchet MS"/>
              </a:rPr>
              <a:t>r</a:t>
            </a:r>
            <a:r>
              <a:rPr dirty="0" sz="1000" spc="-195" i="1">
                <a:latin typeface="Trebuchet MS"/>
                <a:cs typeface="Trebuchet MS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3830" y="1623070"/>
            <a:ext cx="4342765" cy="6076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questo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ri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 i="1">
                <a:latin typeface="Trebuchet MS"/>
                <a:cs typeface="Trebuchet MS"/>
              </a:rPr>
              <a:t>m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otteniamo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tante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rette,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ognuna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efficiente</a:t>
            </a:r>
            <a:r>
              <a:rPr dirty="0" sz="1000" spc="-40">
                <a:latin typeface="Tahoma"/>
                <a:cs typeface="Tahoma"/>
              </a:rPr>
              <a:t> diverso,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tutte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passanti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punto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170" i="1">
                <a:latin typeface="Trebuchet MS"/>
                <a:cs typeface="Trebuchet MS"/>
              </a:rPr>
              <a:t>P</a:t>
            </a:r>
            <a:r>
              <a:rPr dirty="0" sz="1000" spc="-25">
                <a:latin typeface="Tahoma"/>
                <a:cs typeface="Tahoma"/>
              </a:rPr>
              <a:t>(0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25">
                <a:latin typeface="Tahoma"/>
                <a:cs typeface="Tahoma"/>
              </a:rPr>
              <a:t>2),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rdinate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ddisfano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0000FF"/>
                </a:solidFill>
                <a:latin typeface="Tahoma"/>
                <a:cs typeface="Tahoma"/>
              </a:rPr>
              <a:t>indi</a:t>
            </a:r>
            <a:r>
              <a:rPr dirty="0" sz="1000" spc="-5">
                <a:solidFill>
                  <a:srgbClr val="0000FF"/>
                </a:solidFill>
                <a:latin typeface="Tahoma"/>
                <a:cs typeface="Tahoma"/>
              </a:rPr>
              <a:t>p</a:t>
            </a:r>
            <a:r>
              <a:rPr dirty="0" sz="1000" spc="-55">
                <a:solidFill>
                  <a:srgbClr val="0000FF"/>
                </a:solidFill>
                <a:latin typeface="Tahoma"/>
                <a:cs typeface="Tahoma"/>
              </a:rPr>
              <a:t>endentemente</a:t>
            </a:r>
            <a:r>
              <a:rPr dirty="0" sz="1000" spc="1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 i="1">
                <a:latin typeface="Trebuchet MS"/>
                <a:cs typeface="Trebuchet MS"/>
              </a:rPr>
              <a:t>m</a:t>
            </a:r>
            <a:r>
              <a:rPr dirty="0" sz="1000" spc="-30">
                <a:latin typeface="Tahoma"/>
                <a:cs typeface="Tahoma"/>
              </a:rPr>
              <a:t>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25">
                <a:latin typeface="Tahoma"/>
                <a:cs typeface="Tahoma"/>
              </a:rPr>
              <a:t>rla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questo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fascio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75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ro</a:t>
            </a:r>
            <a:r>
              <a:rPr dirty="0" sz="1000" spc="-75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rio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di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rette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centrate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in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170" i="1">
                <a:solidFill>
                  <a:srgbClr val="FF0000"/>
                </a:solidFill>
                <a:latin typeface="Trebuchet MS"/>
                <a:cs typeface="Trebuchet MS"/>
              </a:rPr>
              <a:t>P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26/28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Esercizi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riepilogo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95">
                <a:solidFill>
                  <a:srgbClr val="CC0000"/>
                </a:solidFill>
                <a:latin typeface="Gill Sans MT"/>
                <a:cs typeface="Gill Sans MT"/>
              </a:rPr>
              <a:t>g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eometria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analitica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piana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729" y="767599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68835" y="3141713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7330" y="3192513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679800"/>
            <a:ext cx="50800" cy="24746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743300"/>
            <a:ext cx="50800" cy="24111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5729" y="850146"/>
            <a:ext cx="4457065" cy="2355215"/>
          </a:xfrm>
          <a:custGeom>
            <a:avLst/>
            <a:gdLst/>
            <a:ahLst/>
            <a:cxnLst/>
            <a:rect l="l" t="t" r="r" b="b"/>
            <a:pathLst>
              <a:path w="4457065" h="2355215">
                <a:moveTo>
                  <a:pt x="4456606" y="0"/>
                </a:moveTo>
                <a:lnTo>
                  <a:pt x="0" y="0"/>
                </a:lnTo>
                <a:lnTo>
                  <a:pt x="0" y="2304267"/>
                </a:lnTo>
                <a:lnTo>
                  <a:pt x="16636" y="2341781"/>
                </a:lnTo>
                <a:lnTo>
                  <a:pt x="4405806" y="2355067"/>
                </a:lnTo>
                <a:lnTo>
                  <a:pt x="4420049" y="2353022"/>
                </a:lnTo>
                <a:lnTo>
                  <a:pt x="4451170" y="232706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30600"/>
            <a:ext cx="0" cy="2443480"/>
          </a:xfrm>
          <a:custGeom>
            <a:avLst/>
            <a:gdLst/>
            <a:ahLst/>
            <a:cxnLst/>
            <a:rect l="l" t="t" r="r" b="b"/>
            <a:pathLst>
              <a:path w="0" h="2443480">
                <a:moveTo>
                  <a:pt x="0" y="244286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1790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0520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9250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73450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3830" y="665753"/>
            <a:ext cx="3971925" cy="532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2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ts val="1200"/>
              </a:lnSpc>
              <a:spcBef>
                <a:spcPts val="285"/>
              </a:spcBef>
            </a:pPr>
            <a:r>
              <a:rPr dirty="0" sz="1000" spc="-35">
                <a:latin typeface="Tahoma"/>
                <a:cs typeface="Tahoma"/>
              </a:rPr>
              <a:t>Determin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punto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medio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dell’asse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segmento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estremi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45" i="1">
                <a:latin typeface="Trebuchet MS"/>
                <a:cs typeface="Trebuchet MS"/>
              </a:rPr>
              <a:t>A</a:t>
            </a:r>
            <a:r>
              <a:rPr dirty="0" sz="1000" spc="45">
                <a:latin typeface="Tahoma"/>
                <a:cs typeface="Tahoma"/>
              </a:rPr>
              <a:t>(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175" i="1">
                <a:latin typeface="Trebuchet MS"/>
                <a:cs typeface="Trebuchet MS"/>
              </a:rPr>
              <a:t>B</a:t>
            </a:r>
            <a:r>
              <a:rPr dirty="0" sz="1000" spc="-25">
                <a:latin typeface="Tahoma"/>
                <a:cs typeface="Tahoma"/>
              </a:rPr>
              <a:t>(3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25">
                <a:latin typeface="Tahoma"/>
                <a:cs typeface="Tahoma"/>
              </a:rPr>
              <a:t>5).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4/28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Esercizi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riepilogo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95">
                <a:solidFill>
                  <a:srgbClr val="CC0000"/>
                </a:solidFill>
                <a:latin typeface="Gill Sans MT"/>
                <a:cs typeface="Gill Sans MT"/>
              </a:rPr>
              <a:t>g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eometria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analitica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piana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729" y="703540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68835" y="3241433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7330" y="3292234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615738"/>
            <a:ext cx="50800" cy="26383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679239"/>
            <a:ext cx="50800" cy="257489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5729" y="786084"/>
            <a:ext cx="4457065" cy="2519045"/>
          </a:xfrm>
          <a:custGeom>
            <a:avLst/>
            <a:gdLst/>
            <a:ahLst/>
            <a:cxnLst/>
            <a:rect l="l" t="t" r="r" b="b"/>
            <a:pathLst>
              <a:path w="4457065" h="2519045">
                <a:moveTo>
                  <a:pt x="4456606" y="0"/>
                </a:moveTo>
                <a:lnTo>
                  <a:pt x="0" y="0"/>
                </a:lnTo>
                <a:lnTo>
                  <a:pt x="0" y="2468049"/>
                </a:lnTo>
                <a:lnTo>
                  <a:pt x="16636" y="2505563"/>
                </a:lnTo>
                <a:lnTo>
                  <a:pt x="4405806" y="2518849"/>
                </a:lnTo>
                <a:lnTo>
                  <a:pt x="4420049" y="2516804"/>
                </a:lnTo>
                <a:lnTo>
                  <a:pt x="4451170" y="249084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666539"/>
            <a:ext cx="0" cy="2606675"/>
          </a:xfrm>
          <a:custGeom>
            <a:avLst/>
            <a:gdLst/>
            <a:ahLst/>
            <a:cxnLst/>
            <a:rect l="l" t="t" r="r" b="b"/>
            <a:pathLst>
              <a:path w="0" h="2606675">
                <a:moveTo>
                  <a:pt x="0" y="260664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5383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4113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2843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0938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3830" y="601681"/>
            <a:ext cx="3968115" cy="396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7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dirty="0" sz="1000" spc="-20">
                <a:latin typeface="Tahoma"/>
                <a:cs typeface="Tahoma"/>
              </a:rPr>
              <a:t>Sia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l’i</a:t>
            </a:r>
            <a:r>
              <a:rPr dirty="0" sz="1000" spc="40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er</a:t>
            </a:r>
            <a:r>
              <a:rPr dirty="0" sz="1000" spc="-35">
                <a:latin typeface="Tahoma"/>
                <a:cs typeface="Tahoma"/>
              </a:rPr>
              <a:t>b</a:t>
            </a:r>
            <a:r>
              <a:rPr dirty="0" sz="1000" spc="-45">
                <a:latin typeface="Tahoma"/>
                <a:cs typeface="Tahoma"/>
              </a:rPr>
              <a:t>ole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0">
                <a:latin typeface="Lucida Sans Unicode"/>
                <a:cs typeface="Lucida Sans Unicode"/>
              </a:rPr>
              <a:t>I</a:t>
            </a:r>
            <a:r>
              <a:rPr dirty="0" sz="1000" spc="90">
                <a:latin typeface="Lucida Sans Unicode"/>
                <a:cs typeface="Lucida Sans Unicode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-195" i="1">
                <a:latin typeface="Trebuchet MS"/>
                <a:cs typeface="Trebuchet MS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 </a:t>
            </a:r>
            <a:r>
              <a:rPr dirty="0" baseline="27777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l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 i="1">
                <a:latin typeface="Trebuchet MS"/>
                <a:cs typeface="Trebuchet MS"/>
              </a:rPr>
              <a:t>r</a:t>
            </a:r>
            <a:r>
              <a:rPr dirty="0" sz="1000" spc="80" i="1">
                <a:latin typeface="Trebuchet MS"/>
                <a:cs typeface="Trebuchet MS"/>
              </a:rPr>
              <a:t> </a:t>
            </a:r>
            <a:r>
              <a:rPr dirty="0" sz="1000" spc="-85">
                <a:latin typeface="Tahoma"/>
                <a:cs typeface="Tahoma"/>
              </a:rPr>
              <a:t>: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130">
                <a:latin typeface="Tahoma"/>
                <a:cs typeface="Tahom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8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Trebuchet MS"/>
                <a:cs typeface="Trebuchet MS"/>
              </a:rPr>
              <a:t>mx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2.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3830" y="959419"/>
            <a:ext cx="3639820" cy="5556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Determin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ri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m</a:t>
            </a:r>
            <a:r>
              <a:rPr dirty="0" sz="1000" spc="-10" i="1">
                <a:latin typeface="Trebuchet MS"/>
                <a:cs typeface="Trebuchet MS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numero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intersezioni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tra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0">
                <a:latin typeface="Lucida Sans Unicode"/>
                <a:cs typeface="Lucida Sans Unicode"/>
              </a:rPr>
              <a:t>I</a:t>
            </a:r>
            <a:r>
              <a:rPr dirty="0" sz="1000" spc="90">
                <a:latin typeface="Lucida Sans Unicode"/>
                <a:cs typeface="Lucida Sans Unicode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 i="1">
                <a:latin typeface="Trebuchet MS"/>
                <a:cs typeface="Trebuchet MS"/>
              </a:rPr>
              <a:t>r</a:t>
            </a:r>
            <a:r>
              <a:rPr dirty="0" sz="1000" spc="-195" i="1">
                <a:latin typeface="Trebuchet MS"/>
                <a:cs typeface="Trebuchet MS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34290">
              <a:lnSpc>
                <a:spcPct val="100000"/>
              </a:lnSpc>
            </a:pPr>
            <a:r>
              <a:rPr dirty="0" spc="-75"/>
              <a:t>In</a:t>
            </a:r>
            <a:r>
              <a:rPr dirty="0" spc="15"/>
              <a:t> </a:t>
            </a:r>
            <a:r>
              <a:rPr dirty="0" spc="-45"/>
              <a:t>questo</a:t>
            </a:r>
            <a:r>
              <a:rPr dirty="0" spc="15"/>
              <a:t> </a:t>
            </a:r>
            <a:r>
              <a:rPr dirty="0" spc="-45"/>
              <a:t>caso,</a:t>
            </a:r>
            <a:r>
              <a:rPr dirty="0" spc="15"/>
              <a:t> </a:t>
            </a:r>
            <a:r>
              <a:rPr dirty="0" spc="-25"/>
              <a:t>al</a:t>
            </a:r>
            <a:r>
              <a:rPr dirty="0" spc="15"/>
              <a:t> </a:t>
            </a:r>
            <a:r>
              <a:rPr dirty="0" spc="-45"/>
              <a:t>v</a:t>
            </a:r>
            <a:r>
              <a:rPr dirty="0" spc="-80"/>
              <a:t>a</a:t>
            </a:r>
            <a:r>
              <a:rPr dirty="0" spc="-20"/>
              <a:t>ri</a:t>
            </a:r>
            <a:r>
              <a:rPr dirty="0" spc="-65"/>
              <a:t>a</a:t>
            </a:r>
            <a:r>
              <a:rPr dirty="0" spc="-55"/>
              <a:t>re</a:t>
            </a:r>
            <a:r>
              <a:rPr dirty="0" spc="15"/>
              <a:t> </a:t>
            </a:r>
            <a:r>
              <a:rPr dirty="0" spc="-20"/>
              <a:t>di</a:t>
            </a:r>
            <a:r>
              <a:rPr dirty="0" spc="20"/>
              <a:t> </a:t>
            </a:r>
            <a:r>
              <a:rPr dirty="0" spc="-30" i="1">
                <a:latin typeface="Trebuchet MS"/>
                <a:cs typeface="Trebuchet MS"/>
              </a:rPr>
              <a:t>m</a:t>
            </a:r>
            <a:r>
              <a:rPr dirty="0" spc="-30"/>
              <a:t>,</a:t>
            </a:r>
            <a:r>
              <a:rPr dirty="0" spc="15"/>
              <a:t> </a:t>
            </a:r>
            <a:r>
              <a:rPr dirty="0" spc="-30"/>
              <a:t>otteniamo</a:t>
            </a:r>
            <a:r>
              <a:rPr dirty="0" spc="20"/>
              <a:t> </a:t>
            </a:r>
            <a:r>
              <a:rPr dirty="0" spc="-30"/>
              <a:t>tante</a:t>
            </a:r>
            <a:r>
              <a:rPr dirty="0" spc="20"/>
              <a:t> </a:t>
            </a:r>
            <a:r>
              <a:rPr dirty="0" spc="-30"/>
              <a:t>rette,</a:t>
            </a:r>
            <a:r>
              <a:rPr dirty="0" spc="15"/>
              <a:t> </a:t>
            </a:r>
            <a:r>
              <a:rPr dirty="0" spc="-50"/>
              <a:t>ognuna</a:t>
            </a:r>
            <a:r>
              <a:rPr dirty="0" spc="20"/>
              <a:t> </a:t>
            </a:r>
            <a:r>
              <a:rPr dirty="0" spc="-40"/>
              <a:t>con</a:t>
            </a:r>
            <a:r>
              <a:rPr dirty="0" spc="15"/>
              <a:t> </a:t>
            </a:r>
            <a:r>
              <a:rPr dirty="0" spc="-45"/>
              <a:t>un</a:t>
            </a:r>
            <a:r>
              <a:rPr dirty="0" spc="15"/>
              <a:t> </a:t>
            </a:r>
            <a:r>
              <a:rPr dirty="0" spc="-35"/>
              <a:t>c</a:t>
            </a:r>
            <a:r>
              <a:rPr dirty="0" spc="-15"/>
              <a:t>o</a:t>
            </a:r>
            <a:r>
              <a:rPr dirty="0" spc="-40"/>
              <a:t>efficiente</a:t>
            </a:r>
            <a:r>
              <a:rPr dirty="0" spc="-40"/>
              <a:t> diverso,</a:t>
            </a:r>
            <a:r>
              <a:rPr dirty="0" spc="15"/>
              <a:t> </a:t>
            </a:r>
            <a:r>
              <a:rPr dirty="0" spc="-15"/>
              <a:t>tutte</a:t>
            </a:r>
            <a:r>
              <a:rPr dirty="0" spc="20"/>
              <a:t> </a:t>
            </a:r>
            <a:r>
              <a:rPr dirty="0" spc="-40"/>
              <a:t>passanti</a:t>
            </a:r>
            <a:r>
              <a:rPr dirty="0" spc="15"/>
              <a:t> </a:t>
            </a:r>
            <a:r>
              <a:rPr dirty="0" spc="-20"/>
              <a:t>p</a:t>
            </a:r>
            <a:r>
              <a:rPr dirty="0" spc="-55"/>
              <a:t>er</a:t>
            </a:r>
            <a:r>
              <a:rPr dirty="0" spc="15"/>
              <a:t> </a:t>
            </a:r>
            <a:r>
              <a:rPr dirty="0" spc="5"/>
              <a:t>il</a:t>
            </a:r>
            <a:r>
              <a:rPr dirty="0" spc="15"/>
              <a:t> </a:t>
            </a:r>
            <a:r>
              <a:rPr dirty="0" spc="-35"/>
              <a:t>punto</a:t>
            </a:r>
            <a:r>
              <a:rPr dirty="0" spc="15"/>
              <a:t> </a:t>
            </a:r>
            <a:r>
              <a:rPr dirty="0" spc="170" i="1">
                <a:latin typeface="Trebuchet MS"/>
                <a:cs typeface="Trebuchet MS"/>
              </a:rPr>
              <a:t>P</a:t>
            </a:r>
            <a:r>
              <a:rPr dirty="0" spc="-25"/>
              <a:t>(0</a:t>
            </a:r>
            <a:r>
              <a:rPr dirty="0" spc="-95" i="1">
                <a:latin typeface="Verdana"/>
                <a:cs typeface="Verdana"/>
              </a:rPr>
              <a:t>,</a:t>
            </a:r>
            <a:r>
              <a:rPr dirty="0" spc="-190" i="1">
                <a:latin typeface="Verdana"/>
                <a:cs typeface="Verdana"/>
              </a:rPr>
              <a:t> </a:t>
            </a:r>
            <a:r>
              <a:rPr dirty="0" spc="-25">
                <a:latin typeface="Lucida Sans Unicode"/>
                <a:cs typeface="Lucida Sans Unicode"/>
              </a:rPr>
              <a:t>−</a:t>
            </a:r>
            <a:r>
              <a:rPr dirty="0" spc="-25"/>
              <a:t>2),</a:t>
            </a:r>
            <a:r>
              <a:rPr dirty="0" spc="20"/>
              <a:t> </a:t>
            </a:r>
            <a:r>
              <a:rPr dirty="0" spc="-45"/>
              <a:t>le</a:t>
            </a:r>
            <a:r>
              <a:rPr dirty="0" spc="20"/>
              <a:t> </a:t>
            </a:r>
            <a:r>
              <a:rPr dirty="0" spc="-25"/>
              <a:t>cui</a:t>
            </a:r>
            <a:r>
              <a:rPr dirty="0" spc="20"/>
              <a:t> </a:t>
            </a:r>
            <a:r>
              <a:rPr dirty="0" spc="-35"/>
              <a:t>c</a:t>
            </a:r>
            <a:r>
              <a:rPr dirty="0" spc="-15"/>
              <a:t>o</a:t>
            </a:r>
            <a:r>
              <a:rPr dirty="0" spc="-80"/>
              <a:t>o</a:t>
            </a:r>
            <a:r>
              <a:rPr dirty="0" spc="-35"/>
              <a:t>rdinate</a:t>
            </a:r>
            <a:r>
              <a:rPr dirty="0" spc="15"/>
              <a:t> </a:t>
            </a:r>
            <a:r>
              <a:rPr dirty="0" spc="-55"/>
              <a:t>s</a:t>
            </a:r>
            <a:r>
              <a:rPr dirty="0" spc="-45"/>
              <a:t>o</a:t>
            </a:r>
            <a:r>
              <a:rPr dirty="0" spc="-40"/>
              <a:t>ddisfano</a:t>
            </a:r>
            <a:r>
              <a:rPr dirty="0" spc="-25"/>
              <a:t> </a:t>
            </a:r>
            <a:r>
              <a:rPr dirty="0" spc="-35"/>
              <a:t>l’equazione</a:t>
            </a:r>
            <a:r>
              <a:rPr dirty="0" spc="15"/>
              <a:t> </a:t>
            </a:r>
            <a:r>
              <a:rPr dirty="0" spc="-35"/>
              <a:t>della</a:t>
            </a:r>
            <a:r>
              <a:rPr dirty="0" spc="20"/>
              <a:t> </a:t>
            </a:r>
            <a:r>
              <a:rPr dirty="0" spc="-25"/>
              <a:t>retta</a:t>
            </a:r>
            <a:r>
              <a:rPr dirty="0" spc="15"/>
              <a:t> </a:t>
            </a:r>
            <a:r>
              <a:rPr dirty="0" spc="-20">
                <a:solidFill>
                  <a:srgbClr val="0000FF"/>
                </a:solidFill>
              </a:rPr>
              <a:t>indi</a:t>
            </a:r>
            <a:r>
              <a:rPr dirty="0" spc="-5">
                <a:solidFill>
                  <a:srgbClr val="0000FF"/>
                </a:solidFill>
              </a:rPr>
              <a:t>p</a:t>
            </a:r>
            <a:r>
              <a:rPr dirty="0" spc="-55">
                <a:solidFill>
                  <a:srgbClr val="0000FF"/>
                </a:solidFill>
              </a:rPr>
              <a:t>endentemente</a:t>
            </a:r>
            <a:r>
              <a:rPr dirty="0" spc="15">
                <a:solidFill>
                  <a:srgbClr val="0000FF"/>
                </a:solidFill>
              </a:rPr>
              <a:t> </a:t>
            </a:r>
            <a:r>
              <a:rPr dirty="0" spc="-30"/>
              <a:t>dal</a:t>
            </a:r>
            <a:r>
              <a:rPr dirty="0" spc="15"/>
              <a:t> </a:t>
            </a:r>
            <a:r>
              <a:rPr dirty="0" spc="-30"/>
              <a:t>val</a:t>
            </a:r>
            <a:r>
              <a:rPr dirty="0" spc="-70"/>
              <a:t>o</a:t>
            </a:r>
            <a:r>
              <a:rPr dirty="0" spc="-55"/>
              <a:t>re</a:t>
            </a:r>
            <a:r>
              <a:rPr dirty="0" spc="20"/>
              <a:t> </a:t>
            </a:r>
            <a:r>
              <a:rPr dirty="0" spc="-20"/>
              <a:t>di</a:t>
            </a:r>
            <a:r>
              <a:rPr dirty="0" spc="15"/>
              <a:t> </a:t>
            </a:r>
            <a:r>
              <a:rPr dirty="0" spc="-30" i="1">
                <a:latin typeface="Trebuchet MS"/>
                <a:cs typeface="Trebuchet MS"/>
              </a:rPr>
              <a:t>m</a:t>
            </a:r>
            <a:r>
              <a:rPr dirty="0" spc="-30"/>
              <a:t>.</a:t>
            </a:r>
            <a:r>
              <a:rPr dirty="0" spc="130"/>
              <a:t> </a:t>
            </a:r>
            <a:r>
              <a:rPr dirty="0"/>
              <a:t>Si</a:t>
            </a:r>
            <a:r>
              <a:rPr dirty="0" spc="15"/>
              <a:t> </a:t>
            </a:r>
            <a:r>
              <a:rPr dirty="0" spc="-45"/>
              <a:t>p</a:t>
            </a:r>
            <a:r>
              <a:rPr dirty="0" spc="-75"/>
              <a:t>a</a:t>
            </a:r>
            <a:r>
              <a:rPr dirty="0" spc="-25"/>
              <a:t>rla</a:t>
            </a:r>
            <a:r>
              <a:rPr dirty="0" spc="20"/>
              <a:t> </a:t>
            </a:r>
            <a:r>
              <a:rPr dirty="0" spc="-20"/>
              <a:t>in</a:t>
            </a:r>
            <a:r>
              <a:rPr dirty="0" spc="15"/>
              <a:t> </a:t>
            </a:r>
            <a:r>
              <a:rPr dirty="0" spc="-45"/>
              <a:t>questo</a:t>
            </a:r>
            <a:r>
              <a:rPr dirty="0" spc="15"/>
              <a:t> </a:t>
            </a:r>
            <a:r>
              <a:rPr dirty="0" spc="-45"/>
              <a:t>caso</a:t>
            </a:r>
            <a:r>
              <a:rPr dirty="0" spc="-30"/>
              <a:t> </a:t>
            </a:r>
            <a:r>
              <a:rPr dirty="0" spc="-20"/>
              <a:t>di</a:t>
            </a:r>
            <a:r>
              <a:rPr dirty="0" spc="15"/>
              <a:t> </a:t>
            </a:r>
            <a:r>
              <a:rPr dirty="0" spc="-35">
                <a:solidFill>
                  <a:srgbClr val="FF0000"/>
                </a:solidFill>
              </a:rPr>
              <a:t>fascio</a:t>
            </a:r>
            <a:r>
              <a:rPr dirty="0" spc="15">
                <a:solidFill>
                  <a:srgbClr val="FF0000"/>
                </a:solidFill>
              </a:rPr>
              <a:t> </a:t>
            </a:r>
            <a:r>
              <a:rPr dirty="0" spc="-75">
                <a:solidFill>
                  <a:srgbClr val="FF0000"/>
                </a:solidFill>
              </a:rPr>
              <a:t>p</a:t>
            </a:r>
            <a:r>
              <a:rPr dirty="0" spc="-40">
                <a:solidFill>
                  <a:srgbClr val="FF0000"/>
                </a:solidFill>
              </a:rPr>
              <a:t>ro</a:t>
            </a:r>
            <a:r>
              <a:rPr dirty="0" spc="-75">
                <a:solidFill>
                  <a:srgbClr val="FF0000"/>
                </a:solidFill>
              </a:rPr>
              <a:t>p</a:t>
            </a:r>
            <a:r>
              <a:rPr dirty="0" spc="-25">
                <a:solidFill>
                  <a:srgbClr val="FF0000"/>
                </a:solidFill>
              </a:rPr>
              <a:t>rio</a:t>
            </a:r>
            <a:r>
              <a:rPr dirty="0" spc="15">
                <a:solidFill>
                  <a:srgbClr val="FF0000"/>
                </a:solidFill>
              </a:rPr>
              <a:t> </a:t>
            </a:r>
            <a:r>
              <a:rPr dirty="0" spc="-20">
                <a:solidFill>
                  <a:srgbClr val="FF0000"/>
                </a:solidFill>
              </a:rPr>
              <a:t>di</a:t>
            </a:r>
            <a:r>
              <a:rPr dirty="0" spc="20">
                <a:solidFill>
                  <a:srgbClr val="FF0000"/>
                </a:solidFill>
              </a:rPr>
              <a:t> </a:t>
            </a:r>
            <a:r>
              <a:rPr dirty="0" spc="-30">
                <a:solidFill>
                  <a:srgbClr val="FF0000"/>
                </a:solidFill>
              </a:rPr>
              <a:t>rette</a:t>
            </a:r>
            <a:r>
              <a:rPr dirty="0" spc="15">
                <a:solidFill>
                  <a:srgbClr val="FF0000"/>
                </a:solidFill>
              </a:rPr>
              <a:t> </a:t>
            </a:r>
            <a:r>
              <a:rPr dirty="0" spc="-35">
                <a:solidFill>
                  <a:srgbClr val="FF0000"/>
                </a:solidFill>
              </a:rPr>
              <a:t>centrate</a:t>
            </a:r>
            <a:r>
              <a:rPr dirty="0" spc="15">
                <a:solidFill>
                  <a:srgbClr val="FF0000"/>
                </a:solidFill>
              </a:rPr>
              <a:t> </a:t>
            </a:r>
            <a:r>
              <a:rPr dirty="0" spc="-20">
                <a:solidFill>
                  <a:srgbClr val="FF0000"/>
                </a:solidFill>
              </a:rPr>
              <a:t>in</a:t>
            </a:r>
            <a:r>
              <a:rPr dirty="0" spc="20">
                <a:solidFill>
                  <a:srgbClr val="FF0000"/>
                </a:solidFill>
              </a:rPr>
              <a:t> </a:t>
            </a:r>
            <a:r>
              <a:rPr dirty="0" spc="170" i="1">
                <a:solidFill>
                  <a:srgbClr val="FF0000"/>
                </a:solidFill>
                <a:latin typeface="Trebuchet MS"/>
                <a:cs typeface="Trebuchet MS"/>
              </a:rPr>
              <a:t>P</a:t>
            </a:r>
            <a:r>
              <a:rPr dirty="0" spc="-30"/>
              <a:t>.</a:t>
            </a: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pc="50"/>
              <a:t>P</a:t>
            </a:r>
            <a:r>
              <a:rPr dirty="0" spc="-55"/>
              <a:t>er</a:t>
            </a:r>
            <a:r>
              <a:rPr dirty="0" spc="20"/>
              <a:t> </a:t>
            </a:r>
            <a:r>
              <a:rPr dirty="0" spc="-40"/>
              <a:t>determin</a:t>
            </a:r>
            <a:r>
              <a:rPr dirty="0" spc="-75"/>
              <a:t>a</a:t>
            </a:r>
            <a:r>
              <a:rPr dirty="0" spc="-55"/>
              <a:t>re</a:t>
            </a:r>
            <a:r>
              <a:rPr dirty="0" spc="15"/>
              <a:t> </a:t>
            </a:r>
            <a:r>
              <a:rPr dirty="0" spc="-25"/>
              <a:t>la</a:t>
            </a:r>
            <a:r>
              <a:rPr dirty="0" spc="15"/>
              <a:t> </a:t>
            </a:r>
            <a:r>
              <a:rPr dirty="0" spc="-35"/>
              <a:t>mutua</a:t>
            </a:r>
            <a:r>
              <a:rPr dirty="0" spc="20"/>
              <a:t> </a:t>
            </a:r>
            <a:r>
              <a:rPr dirty="0" spc="-20"/>
              <a:t>p</a:t>
            </a:r>
            <a:r>
              <a:rPr dirty="0" spc="-40"/>
              <a:t>osizione</a:t>
            </a:r>
            <a:r>
              <a:rPr dirty="0" spc="20"/>
              <a:t> </a:t>
            </a:r>
            <a:r>
              <a:rPr dirty="0" spc="-20"/>
              <a:t>tra</a:t>
            </a:r>
            <a:r>
              <a:rPr dirty="0" spc="20"/>
              <a:t> </a:t>
            </a:r>
            <a:r>
              <a:rPr dirty="0" spc="-25"/>
              <a:t>la</a:t>
            </a:r>
            <a:r>
              <a:rPr dirty="0" spc="15"/>
              <a:t> </a:t>
            </a:r>
            <a:r>
              <a:rPr dirty="0" spc="-25"/>
              <a:t>retta</a:t>
            </a:r>
            <a:r>
              <a:rPr dirty="0" spc="15"/>
              <a:t> </a:t>
            </a:r>
            <a:r>
              <a:rPr dirty="0" spc="-80" i="1">
                <a:latin typeface="Trebuchet MS"/>
                <a:cs typeface="Trebuchet MS"/>
              </a:rPr>
              <a:t>r</a:t>
            </a:r>
            <a:r>
              <a:rPr dirty="0" spc="135" i="1">
                <a:latin typeface="Trebuchet MS"/>
                <a:cs typeface="Trebuchet MS"/>
              </a:rPr>
              <a:t> </a:t>
            </a:r>
            <a:r>
              <a:rPr dirty="0" spc="-85"/>
              <a:t>e</a:t>
            </a:r>
            <a:r>
              <a:rPr dirty="0" spc="15"/>
              <a:t> </a:t>
            </a:r>
            <a:r>
              <a:rPr dirty="0" spc="5"/>
              <a:t>l’i</a:t>
            </a:r>
            <a:r>
              <a:rPr dirty="0" spc="40"/>
              <a:t>p</a:t>
            </a:r>
            <a:r>
              <a:rPr dirty="0" spc="-45"/>
              <a:t>er</a:t>
            </a:r>
            <a:r>
              <a:rPr dirty="0" spc="-35"/>
              <a:t>b</a:t>
            </a:r>
            <a:r>
              <a:rPr dirty="0" spc="-45"/>
              <a:t>ole</a:t>
            </a:r>
            <a:r>
              <a:rPr dirty="0" spc="20"/>
              <a:t> </a:t>
            </a:r>
            <a:r>
              <a:rPr dirty="0" spc="250">
                <a:latin typeface="Lucida Sans Unicode"/>
                <a:cs typeface="Lucida Sans Unicode"/>
              </a:rPr>
              <a:t>I</a:t>
            </a:r>
            <a:r>
              <a:rPr dirty="0" spc="90">
                <a:latin typeface="Lucida Sans Unicode"/>
                <a:cs typeface="Lucida Sans Unicode"/>
              </a:rPr>
              <a:t> </a:t>
            </a:r>
            <a:r>
              <a:rPr dirty="0" spc="-40"/>
              <a:t>dobbiamo</a:t>
            </a:r>
            <a:r>
              <a:rPr dirty="0" spc="15"/>
              <a:t> </a:t>
            </a:r>
            <a:r>
              <a:rPr dirty="0" spc="-30"/>
              <a:t>studi</a:t>
            </a:r>
            <a:r>
              <a:rPr dirty="0" spc="-70"/>
              <a:t>a</a:t>
            </a:r>
            <a:r>
              <a:rPr dirty="0" spc="-55"/>
              <a:t>re</a:t>
            </a:r>
            <a:r>
              <a:rPr dirty="0" spc="-40"/>
              <a:t> </a:t>
            </a:r>
            <a:r>
              <a:rPr dirty="0" spc="5"/>
              <a:t>il</a:t>
            </a:r>
            <a:r>
              <a:rPr dirty="0" spc="15"/>
              <a:t> </a:t>
            </a:r>
            <a:r>
              <a:rPr dirty="0" spc="-45"/>
              <a:t>com</a:t>
            </a:r>
            <a:r>
              <a:rPr dirty="0" spc="-15"/>
              <a:t>p</a:t>
            </a:r>
            <a:r>
              <a:rPr dirty="0" spc="-80"/>
              <a:t>o</a:t>
            </a:r>
            <a:r>
              <a:rPr dirty="0" spc="-35"/>
              <a:t>rtamento</a:t>
            </a:r>
            <a:r>
              <a:rPr dirty="0" spc="15"/>
              <a:t> </a:t>
            </a:r>
            <a:r>
              <a:rPr dirty="0" spc="-40"/>
              <a:t>del</a:t>
            </a:r>
            <a:r>
              <a:rPr dirty="0" spc="15"/>
              <a:t> </a:t>
            </a:r>
            <a:r>
              <a:rPr dirty="0" spc="-45"/>
              <a:t>sistema</a:t>
            </a: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950">
              <a:latin typeface="Times New Roman"/>
              <a:cs typeface="Times New Roman"/>
            </a:endParaRPr>
          </a:p>
          <a:p>
            <a:pPr algn="ctr" marR="125730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/>
              <a:t>2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-195" i="1">
                <a:latin typeface="Trebuchet MS"/>
                <a:cs typeface="Trebuchet MS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 </a:t>
            </a:r>
            <a:r>
              <a:rPr dirty="0" baseline="27777" sz="1050" spc="-142">
                <a:latin typeface="Trebuchet MS"/>
                <a:cs typeface="Trebuchet MS"/>
              </a:rPr>
              <a:t> </a:t>
            </a:r>
            <a:r>
              <a:rPr dirty="0" sz="1000" spc="40"/>
              <a:t>=</a:t>
            </a:r>
            <a:r>
              <a:rPr dirty="0" sz="1000" spc="-40"/>
              <a:t> </a:t>
            </a:r>
            <a:r>
              <a:rPr dirty="0" sz="1000" spc="-50"/>
              <a:t>2</a:t>
            </a:r>
            <a:endParaRPr sz="1000">
              <a:latin typeface="Trebuchet MS"/>
              <a:cs typeface="Trebuchet MS"/>
            </a:endParaRPr>
          </a:p>
          <a:p>
            <a:pPr marL="12700" indent="1807845">
              <a:lnSpc>
                <a:spcPct val="100000"/>
              </a:lnSpc>
              <a:spcBef>
                <a:spcPts val="234"/>
              </a:spcBef>
            </a:pPr>
            <a:r>
              <a:rPr dirty="0" spc="-35" i="1">
                <a:latin typeface="Trebuchet MS"/>
                <a:cs typeface="Trebuchet MS"/>
              </a:rPr>
              <a:t>y</a:t>
            </a:r>
            <a:r>
              <a:rPr dirty="0" spc="80" i="1">
                <a:latin typeface="Trebuchet MS"/>
                <a:cs typeface="Trebuchet MS"/>
              </a:rPr>
              <a:t> </a:t>
            </a:r>
            <a:r>
              <a:rPr dirty="0" spc="40"/>
              <a:t>=</a:t>
            </a:r>
            <a:r>
              <a:rPr dirty="0" spc="-40"/>
              <a:t> </a:t>
            </a:r>
            <a:r>
              <a:rPr dirty="0" spc="-50" i="1">
                <a:latin typeface="Trebuchet MS"/>
                <a:cs typeface="Trebuchet MS"/>
              </a:rPr>
              <a:t>mx</a:t>
            </a:r>
            <a:r>
              <a:rPr dirty="0" spc="10" i="1">
                <a:latin typeface="Trebuchet MS"/>
                <a:cs typeface="Trebuchet MS"/>
              </a:rPr>
              <a:t> </a:t>
            </a:r>
            <a:r>
              <a:rPr dirty="0" spc="-25">
                <a:latin typeface="Lucida Sans Unicode"/>
                <a:cs typeface="Lucida Sans Unicode"/>
              </a:rPr>
              <a:t>−</a:t>
            </a:r>
            <a:r>
              <a:rPr dirty="0" spc="-95">
                <a:latin typeface="Lucida Sans Unicode"/>
                <a:cs typeface="Lucida Sans Unicode"/>
              </a:rPr>
              <a:t> </a:t>
            </a:r>
            <a:r>
              <a:rPr dirty="0" spc="-50"/>
              <a:t>2</a:t>
            </a:r>
          </a:p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dirty="0" spc="-25"/>
              <a:t>al</a:t>
            </a:r>
            <a:r>
              <a:rPr dirty="0" spc="15"/>
              <a:t> </a:t>
            </a:r>
            <a:r>
              <a:rPr dirty="0" spc="-45"/>
              <a:t>v</a:t>
            </a:r>
            <a:r>
              <a:rPr dirty="0" spc="-80"/>
              <a:t>a</a:t>
            </a:r>
            <a:r>
              <a:rPr dirty="0" spc="-20"/>
              <a:t>ri</a:t>
            </a:r>
            <a:r>
              <a:rPr dirty="0" spc="-65"/>
              <a:t>a</a:t>
            </a:r>
            <a:r>
              <a:rPr dirty="0" spc="-55"/>
              <a:t>re</a:t>
            </a:r>
            <a:r>
              <a:rPr dirty="0" spc="15"/>
              <a:t> </a:t>
            </a:r>
            <a:r>
              <a:rPr dirty="0" spc="-20"/>
              <a:t>di</a:t>
            </a:r>
            <a:r>
              <a:rPr dirty="0" spc="20"/>
              <a:t> </a:t>
            </a:r>
            <a:r>
              <a:rPr dirty="0" spc="-30" i="1">
                <a:latin typeface="Trebuchet MS"/>
                <a:cs typeface="Trebuchet MS"/>
              </a:rPr>
              <a:t>m</a:t>
            </a:r>
            <a:r>
              <a:rPr dirty="0" spc="-30"/>
              <a:t>.</a:t>
            </a: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26/28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2698305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2749106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599995"/>
            <a:ext cx="50800" cy="21110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663495"/>
            <a:ext cx="50800" cy="20475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606558"/>
            <a:ext cx="4457065" cy="2155825"/>
          </a:xfrm>
          <a:custGeom>
            <a:avLst/>
            <a:gdLst/>
            <a:ahLst/>
            <a:cxnLst/>
            <a:rect l="l" t="t" r="r" b="b"/>
            <a:pathLst>
              <a:path w="4457065" h="2155825">
                <a:moveTo>
                  <a:pt x="4456606" y="0"/>
                </a:moveTo>
                <a:lnTo>
                  <a:pt x="0" y="0"/>
                </a:lnTo>
                <a:lnTo>
                  <a:pt x="0" y="2104446"/>
                </a:lnTo>
                <a:lnTo>
                  <a:pt x="16636" y="2141960"/>
                </a:lnTo>
                <a:lnTo>
                  <a:pt x="4405806" y="2155247"/>
                </a:lnTo>
                <a:lnTo>
                  <a:pt x="4420049" y="2153202"/>
                </a:lnTo>
                <a:lnTo>
                  <a:pt x="4451170" y="212724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650795"/>
            <a:ext cx="0" cy="2079625"/>
          </a:xfrm>
          <a:custGeom>
            <a:avLst/>
            <a:gdLst/>
            <a:ahLst/>
            <a:cxnLst/>
            <a:rect l="l" t="t" r="r" b="b"/>
            <a:pathLst>
              <a:path w="0" h="2079625">
                <a:moveTo>
                  <a:pt x="0" y="207925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6380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253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6126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59364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3830" y="611883"/>
            <a:ext cx="4124325" cy="469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Sostituendo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svolgendo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calcoli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otteniamo: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737235">
              <a:lnSpc>
                <a:spcPct val="100000"/>
              </a:lnSpc>
            </a:pP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2(</a:t>
            </a:r>
            <a:r>
              <a:rPr dirty="0" sz="1000" spc="-50" i="1">
                <a:latin typeface="Trebuchet MS"/>
                <a:cs typeface="Trebuchet MS"/>
              </a:rPr>
              <a:t>mx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baseline="31746" sz="1050">
                <a:latin typeface="Trebuchet MS"/>
                <a:cs typeface="Trebuchet MS"/>
              </a:rPr>
              <a:t>2 </a:t>
            </a:r>
            <a:r>
              <a:rPr dirty="0" baseline="31746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27/28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2698305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2749106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599995"/>
            <a:ext cx="50800" cy="21110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663495"/>
            <a:ext cx="50800" cy="20475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606558"/>
            <a:ext cx="4457065" cy="2155825"/>
          </a:xfrm>
          <a:custGeom>
            <a:avLst/>
            <a:gdLst/>
            <a:ahLst/>
            <a:cxnLst/>
            <a:rect l="l" t="t" r="r" b="b"/>
            <a:pathLst>
              <a:path w="4457065" h="2155825">
                <a:moveTo>
                  <a:pt x="4456606" y="0"/>
                </a:moveTo>
                <a:lnTo>
                  <a:pt x="0" y="0"/>
                </a:lnTo>
                <a:lnTo>
                  <a:pt x="0" y="2104446"/>
                </a:lnTo>
                <a:lnTo>
                  <a:pt x="16636" y="2141960"/>
                </a:lnTo>
                <a:lnTo>
                  <a:pt x="4405806" y="2155247"/>
                </a:lnTo>
                <a:lnTo>
                  <a:pt x="4420049" y="2153202"/>
                </a:lnTo>
                <a:lnTo>
                  <a:pt x="4451170" y="212724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650795"/>
            <a:ext cx="0" cy="2079625"/>
          </a:xfrm>
          <a:custGeom>
            <a:avLst/>
            <a:gdLst/>
            <a:ahLst/>
            <a:cxnLst/>
            <a:rect l="l" t="t" r="r" b="b"/>
            <a:pathLst>
              <a:path w="0" h="2079625">
                <a:moveTo>
                  <a:pt x="0" y="207925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6380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253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6126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59364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3830" y="611883"/>
            <a:ext cx="4124325" cy="469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Sostituendo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svolgendo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calcoli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otteniamo: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737235">
              <a:lnSpc>
                <a:spcPct val="100000"/>
              </a:lnSpc>
            </a:pP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2(</a:t>
            </a:r>
            <a:r>
              <a:rPr dirty="0" sz="1000" spc="-50" i="1">
                <a:latin typeface="Trebuchet MS"/>
                <a:cs typeface="Trebuchet MS"/>
              </a:rPr>
              <a:t>mx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baseline="31746" sz="1050">
                <a:latin typeface="Trebuchet MS"/>
                <a:cs typeface="Trebuchet MS"/>
              </a:rPr>
              <a:t>2 </a:t>
            </a:r>
            <a:r>
              <a:rPr dirty="0" baseline="31746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27/28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2698305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2749106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599995"/>
            <a:ext cx="50800" cy="21110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663495"/>
            <a:ext cx="50800" cy="20475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606558"/>
            <a:ext cx="4457065" cy="2155825"/>
          </a:xfrm>
          <a:custGeom>
            <a:avLst/>
            <a:gdLst/>
            <a:ahLst/>
            <a:cxnLst/>
            <a:rect l="l" t="t" r="r" b="b"/>
            <a:pathLst>
              <a:path w="4457065" h="2155825">
                <a:moveTo>
                  <a:pt x="4456606" y="0"/>
                </a:moveTo>
                <a:lnTo>
                  <a:pt x="0" y="0"/>
                </a:lnTo>
                <a:lnTo>
                  <a:pt x="0" y="2104446"/>
                </a:lnTo>
                <a:lnTo>
                  <a:pt x="16636" y="2141960"/>
                </a:lnTo>
                <a:lnTo>
                  <a:pt x="4405806" y="2155247"/>
                </a:lnTo>
                <a:lnTo>
                  <a:pt x="4420049" y="2153202"/>
                </a:lnTo>
                <a:lnTo>
                  <a:pt x="4451170" y="212724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650795"/>
            <a:ext cx="0" cy="2079625"/>
          </a:xfrm>
          <a:custGeom>
            <a:avLst/>
            <a:gdLst/>
            <a:ahLst/>
            <a:cxnLst/>
            <a:rect l="l" t="t" r="r" b="b"/>
            <a:pathLst>
              <a:path w="0" h="2079625">
                <a:moveTo>
                  <a:pt x="0" y="207925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6380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253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6126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59364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3830" y="611883"/>
            <a:ext cx="4124325" cy="469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Sostituendo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svolgendo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calcoli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otteniamo: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737235">
              <a:lnSpc>
                <a:spcPct val="100000"/>
              </a:lnSpc>
            </a:pP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2(</a:t>
            </a:r>
            <a:r>
              <a:rPr dirty="0" sz="1000" spc="-50" i="1">
                <a:latin typeface="Trebuchet MS"/>
                <a:cs typeface="Trebuchet MS"/>
              </a:rPr>
              <a:t>mx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baseline="31746" sz="1050">
                <a:latin typeface="Trebuchet MS"/>
                <a:cs typeface="Trebuchet MS"/>
              </a:rPr>
              <a:t>2 </a:t>
            </a:r>
            <a:r>
              <a:rPr dirty="0" baseline="31746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(1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30" i="1">
                <a:latin typeface="Trebuchet MS"/>
                <a:cs typeface="Trebuchet MS"/>
              </a:rPr>
              <a:t>m</a:t>
            </a:r>
            <a:r>
              <a:rPr dirty="0" baseline="31746" sz="1050" spc="75">
                <a:latin typeface="Trebuchet MS"/>
                <a:cs typeface="Trebuchet MS"/>
              </a:rPr>
              <a:t>2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8</a:t>
            </a:r>
            <a:r>
              <a:rPr dirty="0" sz="1000" spc="-50" i="1">
                <a:latin typeface="Trebuchet MS"/>
                <a:cs typeface="Trebuchet MS"/>
              </a:rPr>
              <a:t>mx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27/28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2698305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2749106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599995"/>
            <a:ext cx="50800" cy="21110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663495"/>
            <a:ext cx="50800" cy="20475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606558"/>
            <a:ext cx="4457065" cy="2155825"/>
          </a:xfrm>
          <a:custGeom>
            <a:avLst/>
            <a:gdLst/>
            <a:ahLst/>
            <a:cxnLst/>
            <a:rect l="l" t="t" r="r" b="b"/>
            <a:pathLst>
              <a:path w="4457065" h="2155825">
                <a:moveTo>
                  <a:pt x="4456606" y="0"/>
                </a:moveTo>
                <a:lnTo>
                  <a:pt x="0" y="0"/>
                </a:lnTo>
                <a:lnTo>
                  <a:pt x="0" y="2104446"/>
                </a:lnTo>
                <a:lnTo>
                  <a:pt x="16636" y="2141960"/>
                </a:lnTo>
                <a:lnTo>
                  <a:pt x="4405806" y="2155247"/>
                </a:lnTo>
                <a:lnTo>
                  <a:pt x="4420049" y="2153202"/>
                </a:lnTo>
                <a:lnTo>
                  <a:pt x="4451170" y="212724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650795"/>
            <a:ext cx="0" cy="2079625"/>
          </a:xfrm>
          <a:custGeom>
            <a:avLst/>
            <a:gdLst/>
            <a:ahLst/>
            <a:cxnLst/>
            <a:rect l="l" t="t" r="r" b="b"/>
            <a:pathLst>
              <a:path w="0" h="2079625">
                <a:moveTo>
                  <a:pt x="0" y="207925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6380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253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6126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59364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3830" y="611883"/>
            <a:ext cx="4124325" cy="12725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Sostituendo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svolgendo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calcoli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otteniamo: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737235">
              <a:lnSpc>
                <a:spcPct val="100000"/>
              </a:lnSpc>
            </a:pP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2(</a:t>
            </a:r>
            <a:r>
              <a:rPr dirty="0" sz="1000" spc="-50" i="1">
                <a:latin typeface="Trebuchet MS"/>
                <a:cs typeface="Trebuchet MS"/>
              </a:rPr>
              <a:t>mx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baseline="31746" sz="1050">
                <a:latin typeface="Trebuchet MS"/>
                <a:cs typeface="Trebuchet MS"/>
              </a:rPr>
              <a:t>2 </a:t>
            </a:r>
            <a:r>
              <a:rPr dirty="0" baseline="31746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(1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30" i="1">
                <a:latin typeface="Trebuchet MS"/>
                <a:cs typeface="Trebuchet MS"/>
              </a:rPr>
              <a:t>m</a:t>
            </a:r>
            <a:r>
              <a:rPr dirty="0" baseline="31746" sz="1050" spc="75">
                <a:latin typeface="Trebuchet MS"/>
                <a:cs typeface="Trebuchet MS"/>
              </a:rPr>
              <a:t>2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8</a:t>
            </a:r>
            <a:r>
              <a:rPr dirty="0" sz="1000" spc="-50" i="1">
                <a:latin typeface="Trebuchet MS"/>
                <a:cs typeface="Trebuchet MS"/>
              </a:rPr>
              <a:t>mx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 marR="375920" indent="41910">
              <a:lnSpc>
                <a:spcPct val="100000"/>
              </a:lnSpc>
              <a:spcBef>
                <a:spcPts val="990"/>
              </a:spcBef>
            </a:pP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retta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secante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ris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etto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5">
                <a:latin typeface="Tahoma"/>
                <a:cs typeface="Tahoma"/>
              </a:rPr>
              <a:t>ll’i</a:t>
            </a:r>
            <a:r>
              <a:rPr dirty="0" sz="1000" spc="40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er</a:t>
            </a:r>
            <a:r>
              <a:rPr dirty="0" sz="1000" spc="-35">
                <a:latin typeface="Tahoma"/>
                <a:cs typeface="Tahoma"/>
              </a:rPr>
              <a:t>b</a:t>
            </a:r>
            <a:r>
              <a:rPr dirty="0" sz="1000" spc="-45">
                <a:latin typeface="Tahoma"/>
                <a:cs typeface="Tahoma"/>
              </a:rPr>
              <a:t>ole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tutti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m</a:t>
            </a:r>
            <a:r>
              <a:rPr dirty="0" sz="1000" spc="45" i="1">
                <a:latin typeface="Trebuchet MS"/>
                <a:cs typeface="Trebuchet MS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discriminante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10">
                <a:latin typeface="Tahoma"/>
                <a:cs typeface="Tahoma"/>
              </a:rPr>
              <a:t>∆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ositivo,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ci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610870">
              <a:lnSpc>
                <a:spcPct val="100000"/>
              </a:lnSpc>
              <a:spcBef>
                <a:spcPts val="590"/>
              </a:spcBef>
            </a:pPr>
            <a:r>
              <a:rPr dirty="0" sz="1000" spc="-50">
                <a:latin typeface="Tahoma"/>
                <a:cs typeface="Tahoma"/>
              </a:rPr>
              <a:t>64</a:t>
            </a:r>
            <a:r>
              <a:rPr dirty="0" sz="1000" spc="-30" i="1">
                <a:latin typeface="Trebuchet MS"/>
                <a:cs typeface="Trebuchet MS"/>
              </a:rPr>
              <a:t>m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40(1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30" i="1">
                <a:latin typeface="Trebuchet MS"/>
                <a:cs typeface="Trebuchet MS"/>
              </a:rPr>
              <a:t>m</a:t>
            </a:r>
            <a:r>
              <a:rPr dirty="0" baseline="31746" sz="1050" spc="75">
                <a:latin typeface="Trebuchet MS"/>
                <a:cs typeface="Trebuchet MS"/>
              </a:rPr>
              <a:t>2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27/28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2698305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2749106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599995"/>
            <a:ext cx="50800" cy="21110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663495"/>
            <a:ext cx="50800" cy="20475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606558"/>
            <a:ext cx="4457065" cy="2155825"/>
          </a:xfrm>
          <a:custGeom>
            <a:avLst/>
            <a:gdLst/>
            <a:ahLst/>
            <a:cxnLst/>
            <a:rect l="l" t="t" r="r" b="b"/>
            <a:pathLst>
              <a:path w="4457065" h="2155825">
                <a:moveTo>
                  <a:pt x="4456606" y="0"/>
                </a:moveTo>
                <a:lnTo>
                  <a:pt x="0" y="0"/>
                </a:lnTo>
                <a:lnTo>
                  <a:pt x="0" y="2104446"/>
                </a:lnTo>
                <a:lnTo>
                  <a:pt x="16636" y="2141960"/>
                </a:lnTo>
                <a:lnTo>
                  <a:pt x="4405806" y="2155247"/>
                </a:lnTo>
                <a:lnTo>
                  <a:pt x="4420049" y="2153202"/>
                </a:lnTo>
                <a:lnTo>
                  <a:pt x="4451170" y="212724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650795"/>
            <a:ext cx="0" cy="2079625"/>
          </a:xfrm>
          <a:custGeom>
            <a:avLst/>
            <a:gdLst/>
            <a:ahLst/>
            <a:cxnLst/>
            <a:rect l="l" t="t" r="r" b="b"/>
            <a:pathLst>
              <a:path w="0" h="2079625">
                <a:moveTo>
                  <a:pt x="0" y="207925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6380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253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6126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59364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3830" y="611883"/>
            <a:ext cx="4124325" cy="861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Sostituendo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svolgendo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calcoli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otteniamo: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737235">
              <a:lnSpc>
                <a:spcPct val="100000"/>
              </a:lnSpc>
            </a:pP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2(</a:t>
            </a:r>
            <a:r>
              <a:rPr dirty="0" sz="1000" spc="-50" i="1">
                <a:latin typeface="Trebuchet MS"/>
                <a:cs typeface="Trebuchet MS"/>
              </a:rPr>
              <a:t>mx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baseline="31746" sz="1050">
                <a:latin typeface="Trebuchet MS"/>
                <a:cs typeface="Trebuchet MS"/>
              </a:rPr>
              <a:t>2 </a:t>
            </a:r>
            <a:r>
              <a:rPr dirty="0" baseline="31746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(1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30" i="1">
                <a:latin typeface="Trebuchet MS"/>
                <a:cs typeface="Trebuchet MS"/>
              </a:rPr>
              <a:t>m</a:t>
            </a:r>
            <a:r>
              <a:rPr dirty="0" baseline="31746" sz="1050" spc="75">
                <a:latin typeface="Trebuchet MS"/>
                <a:cs typeface="Trebuchet MS"/>
              </a:rPr>
              <a:t>2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8</a:t>
            </a:r>
            <a:r>
              <a:rPr dirty="0" sz="1000" spc="-50" i="1">
                <a:latin typeface="Trebuchet MS"/>
                <a:cs typeface="Trebuchet MS"/>
              </a:rPr>
              <a:t>mx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 marR="375920" indent="41910">
              <a:lnSpc>
                <a:spcPct val="100000"/>
              </a:lnSpc>
              <a:spcBef>
                <a:spcPts val="990"/>
              </a:spcBef>
            </a:pP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retta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secante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ris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etto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5">
                <a:latin typeface="Tahoma"/>
                <a:cs typeface="Tahoma"/>
              </a:rPr>
              <a:t>ll’i</a:t>
            </a:r>
            <a:r>
              <a:rPr dirty="0" sz="1000" spc="40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er</a:t>
            </a:r>
            <a:r>
              <a:rPr dirty="0" sz="1000" spc="-35">
                <a:latin typeface="Tahoma"/>
                <a:cs typeface="Tahoma"/>
              </a:rPr>
              <a:t>b</a:t>
            </a:r>
            <a:r>
              <a:rPr dirty="0" sz="1000" spc="-45">
                <a:latin typeface="Tahoma"/>
                <a:cs typeface="Tahoma"/>
              </a:rPr>
              <a:t>ole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tutti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m</a:t>
            </a:r>
            <a:r>
              <a:rPr dirty="0" sz="1000" spc="45" i="1">
                <a:latin typeface="Trebuchet MS"/>
                <a:cs typeface="Trebuchet MS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discriminante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10">
                <a:latin typeface="Tahoma"/>
                <a:cs typeface="Tahoma"/>
              </a:rPr>
              <a:t>∆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ositivo,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ci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2469" y="1608249"/>
            <a:ext cx="1957070" cy="276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64</a:t>
            </a:r>
            <a:r>
              <a:rPr dirty="0" sz="1000" spc="-30" i="1">
                <a:latin typeface="Trebuchet MS"/>
                <a:cs typeface="Trebuchet MS"/>
              </a:rPr>
              <a:t>m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40(1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30" i="1">
                <a:latin typeface="Trebuchet MS"/>
                <a:cs typeface="Trebuchet MS"/>
              </a:rPr>
              <a:t>m</a:t>
            </a:r>
            <a:r>
              <a:rPr dirty="0" baseline="31746" sz="1050" spc="75">
                <a:latin typeface="Trebuchet MS"/>
                <a:cs typeface="Trebuchet MS"/>
              </a:rPr>
              <a:t>2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30" i="1">
                <a:latin typeface="Trebuchet MS"/>
                <a:cs typeface="Trebuchet MS"/>
              </a:rPr>
              <a:t>m</a:t>
            </a:r>
            <a:r>
              <a:rPr dirty="0" baseline="31746" sz="1050">
                <a:latin typeface="Trebuchet MS"/>
                <a:cs typeface="Trebuchet MS"/>
              </a:rPr>
              <a:t>2 </a:t>
            </a:r>
            <a:r>
              <a:rPr dirty="0" baseline="31746" sz="1050" spc="-142">
                <a:latin typeface="Trebuchet MS"/>
                <a:cs typeface="Trebuchet MS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45" i="1">
                <a:latin typeface="Verdana"/>
                <a:cs typeface="Verdana"/>
              </a:rPr>
              <a:t> </a:t>
            </a:r>
            <a:r>
              <a:rPr dirty="0" baseline="36111" sz="1500" spc="-75">
                <a:latin typeface="Tahoma"/>
                <a:cs typeface="Tahoma"/>
              </a:rPr>
              <a:t>5</a:t>
            </a:r>
            <a:endParaRPr baseline="36111" sz="1500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593543" y="1770088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2580843" y="1780626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27/28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2698305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2749106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599995"/>
            <a:ext cx="50800" cy="21110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663495"/>
            <a:ext cx="50800" cy="20475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606558"/>
            <a:ext cx="4457065" cy="2155825"/>
          </a:xfrm>
          <a:custGeom>
            <a:avLst/>
            <a:gdLst/>
            <a:ahLst/>
            <a:cxnLst/>
            <a:rect l="l" t="t" r="r" b="b"/>
            <a:pathLst>
              <a:path w="4457065" h="2155825">
                <a:moveTo>
                  <a:pt x="4456606" y="0"/>
                </a:moveTo>
                <a:lnTo>
                  <a:pt x="0" y="0"/>
                </a:lnTo>
                <a:lnTo>
                  <a:pt x="0" y="2104446"/>
                </a:lnTo>
                <a:lnTo>
                  <a:pt x="16636" y="2141960"/>
                </a:lnTo>
                <a:lnTo>
                  <a:pt x="4405806" y="2155247"/>
                </a:lnTo>
                <a:lnTo>
                  <a:pt x="4420049" y="2153202"/>
                </a:lnTo>
                <a:lnTo>
                  <a:pt x="4451170" y="212724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650795"/>
            <a:ext cx="0" cy="2079625"/>
          </a:xfrm>
          <a:custGeom>
            <a:avLst/>
            <a:gdLst/>
            <a:ahLst/>
            <a:cxnLst/>
            <a:rect l="l" t="t" r="r" b="b"/>
            <a:pathLst>
              <a:path w="0" h="2079625">
                <a:moveTo>
                  <a:pt x="0" y="207925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6380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253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6126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59364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3830" y="624583"/>
            <a:ext cx="412432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Sostituendo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svolgendo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calcoli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otteniamo: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3830" y="879204"/>
            <a:ext cx="3752850" cy="581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37235">
              <a:lnSpc>
                <a:spcPct val="100000"/>
              </a:lnSpc>
            </a:pP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2(</a:t>
            </a:r>
            <a:r>
              <a:rPr dirty="0" sz="1000" spc="-50" i="1">
                <a:latin typeface="Trebuchet MS"/>
                <a:cs typeface="Trebuchet MS"/>
              </a:rPr>
              <a:t>mx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baseline="31746" sz="1050">
                <a:latin typeface="Trebuchet MS"/>
                <a:cs typeface="Trebuchet MS"/>
              </a:rPr>
              <a:t>2 </a:t>
            </a:r>
            <a:r>
              <a:rPr dirty="0" baseline="31746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(1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30" i="1">
                <a:latin typeface="Trebuchet MS"/>
                <a:cs typeface="Trebuchet MS"/>
              </a:rPr>
              <a:t>m</a:t>
            </a:r>
            <a:r>
              <a:rPr dirty="0" baseline="31746" sz="1050" spc="75">
                <a:latin typeface="Trebuchet MS"/>
                <a:cs typeface="Trebuchet MS"/>
              </a:rPr>
              <a:t>2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8</a:t>
            </a:r>
            <a:r>
              <a:rPr dirty="0" sz="1000" spc="-50" i="1">
                <a:latin typeface="Trebuchet MS"/>
                <a:cs typeface="Trebuchet MS"/>
              </a:rPr>
              <a:t>mx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 marR="5080" indent="41910">
              <a:lnSpc>
                <a:spcPct val="100000"/>
              </a:lnSpc>
              <a:spcBef>
                <a:spcPts val="990"/>
              </a:spcBef>
            </a:pP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retta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secante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ris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etto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5">
                <a:latin typeface="Tahoma"/>
                <a:cs typeface="Tahoma"/>
              </a:rPr>
              <a:t>ll’i</a:t>
            </a:r>
            <a:r>
              <a:rPr dirty="0" sz="1000" spc="40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er</a:t>
            </a:r>
            <a:r>
              <a:rPr dirty="0" sz="1000" spc="-35">
                <a:latin typeface="Tahoma"/>
                <a:cs typeface="Tahoma"/>
              </a:rPr>
              <a:t>b</a:t>
            </a:r>
            <a:r>
              <a:rPr dirty="0" sz="1000" spc="-45">
                <a:latin typeface="Tahoma"/>
                <a:cs typeface="Tahoma"/>
              </a:rPr>
              <a:t>ole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tutti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m</a:t>
            </a:r>
            <a:r>
              <a:rPr dirty="0" sz="1000" spc="45" i="1">
                <a:latin typeface="Trebuchet MS"/>
                <a:cs typeface="Trebuchet MS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discriminante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10">
                <a:latin typeface="Tahoma"/>
                <a:cs typeface="Tahoma"/>
              </a:rPr>
              <a:t>∆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ositivo,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ci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593543" y="1770088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108921" y="1770088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712469" y="1608249"/>
            <a:ext cx="2893060" cy="276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395855" algn="l"/>
              </a:tabLst>
            </a:pPr>
            <a:r>
              <a:rPr dirty="0" sz="1000" spc="-50">
                <a:latin typeface="Tahoma"/>
                <a:cs typeface="Tahoma"/>
              </a:rPr>
              <a:t>64</a:t>
            </a:r>
            <a:r>
              <a:rPr dirty="0" sz="1000" spc="-30" i="1">
                <a:latin typeface="Trebuchet MS"/>
                <a:cs typeface="Trebuchet MS"/>
              </a:rPr>
              <a:t>m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40(1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30" i="1">
                <a:latin typeface="Trebuchet MS"/>
                <a:cs typeface="Trebuchet MS"/>
              </a:rPr>
              <a:t>m</a:t>
            </a:r>
            <a:r>
              <a:rPr dirty="0" baseline="31746" sz="1050" spc="75">
                <a:latin typeface="Trebuchet MS"/>
                <a:cs typeface="Trebuchet MS"/>
              </a:rPr>
              <a:t>2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30" i="1">
                <a:latin typeface="Trebuchet MS"/>
                <a:cs typeface="Trebuchet MS"/>
              </a:rPr>
              <a:t>m</a:t>
            </a:r>
            <a:r>
              <a:rPr dirty="0" baseline="31746" sz="1050">
                <a:latin typeface="Trebuchet MS"/>
                <a:cs typeface="Trebuchet MS"/>
              </a:rPr>
              <a:t>2 </a:t>
            </a:r>
            <a:r>
              <a:rPr dirty="0" baseline="31746" sz="1050" spc="-142">
                <a:latin typeface="Trebuchet MS"/>
                <a:cs typeface="Trebuchet MS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45" i="1">
                <a:latin typeface="Verdana"/>
                <a:cs typeface="Verdana"/>
              </a:rPr>
              <a:t> </a:t>
            </a:r>
            <a:r>
              <a:rPr dirty="0" baseline="36111" sz="1500" spc="-75">
                <a:latin typeface="Tahoma"/>
                <a:cs typeface="Tahoma"/>
              </a:rPr>
              <a:t>5</a:t>
            </a:r>
            <a:r>
              <a:rPr dirty="0" baseline="36111" sz="1500" spc="12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>
                <a:solidFill>
                  <a:srgbClr val="FF0000"/>
                </a:solidFill>
                <a:latin typeface="Lucida Sans Unicode"/>
                <a:cs typeface="Lucida Sans Unicode"/>
              </a:rPr>
              <a:t>	</a:t>
            </a:r>
            <a:r>
              <a:rPr dirty="0" baseline="36111" sz="1500" spc="-75">
                <a:solidFill>
                  <a:srgbClr val="FF0000"/>
                </a:solidFill>
                <a:latin typeface="Tahoma"/>
                <a:cs typeface="Tahoma"/>
              </a:rPr>
              <a:t>5</a:t>
            </a:r>
            <a:r>
              <a:rPr dirty="0" baseline="36111" sz="1500" spc="1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dirty="0" sz="1000" spc="-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80843" y="1780626"/>
            <a:ext cx="6045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27685" algn="l"/>
              </a:tabLst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50">
                <a:latin typeface="Tahoma"/>
                <a:cs typeface="Tahoma"/>
              </a:rPr>
              <a:t>	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954515" y="1563321"/>
            <a:ext cx="9391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72465" algn="l"/>
              </a:tabLst>
            </a:pPr>
            <a:r>
              <a:rPr dirty="0" sz="1000" spc="71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715" u="sng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715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dirty="0" sz="1000" spc="71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715" u="sng">
                <a:solidFill>
                  <a:srgbClr val="FF0000"/>
                </a:solidFill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769233" y="1770088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3756533" y="1608249"/>
            <a:ext cx="139065" cy="238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35"/>
              </a:lnSpc>
            </a:pP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  <a:p>
            <a:pPr marL="90805">
              <a:lnSpc>
                <a:spcPts val="935"/>
              </a:lnSpc>
            </a:pP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756533" y="1780626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27/28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2698305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2749106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599995"/>
            <a:ext cx="50800" cy="21110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663495"/>
            <a:ext cx="50800" cy="20475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606558"/>
            <a:ext cx="4457065" cy="2155825"/>
          </a:xfrm>
          <a:custGeom>
            <a:avLst/>
            <a:gdLst/>
            <a:ahLst/>
            <a:cxnLst/>
            <a:rect l="l" t="t" r="r" b="b"/>
            <a:pathLst>
              <a:path w="4457065" h="2155825">
                <a:moveTo>
                  <a:pt x="4456606" y="0"/>
                </a:moveTo>
                <a:lnTo>
                  <a:pt x="0" y="0"/>
                </a:lnTo>
                <a:lnTo>
                  <a:pt x="0" y="2104446"/>
                </a:lnTo>
                <a:lnTo>
                  <a:pt x="16636" y="2141960"/>
                </a:lnTo>
                <a:lnTo>
                  <a:pt x="4405806" y="2155247"/>
                </a:lnTo>
                <a:lnTo>
                  <a:pt x="4420049" y="2153202"/>
                </a:lnTo>
                <a:lnTo>
                  <a:pt x="4451170" y="212724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650795"/>
            <a:ext cx="0" cy="2079625"/>
          </a:xfrm>
          <a:custGeom>
            <a:avLst/>
            <a:gdLst/>
            <a:ahLst/>
            <a:cxnLst/>
            <a:rect l="l" t="t" r="r" b="b"/>
            <a:pathLst>
              <a:path w="0" h="2079625">
                <a:moveTo>
                  <a:pt x="0" y="207925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6380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253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6126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59364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3830" y="624583"/>
            <a:ext cx="412432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Sostituendo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svolgendo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calcoli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otteniamo: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3830" y="879204"/>
            <a:ext cx="3752850" cy="581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37235">
              <a:lnSpc>
                <a:spcPct val="100000"/>
              </a:lnSpc>
            </a:pP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2(</a:t>
            </a:r>
            <a:r>
              <a:rPr dirty="0" sz="1000" spc="-50" i="1">
                <a:latin typeface="Trebuchet MS"/>
                <a:cs typeface="Trebuchet MS"/>
              </a:rPr>
              <a:t>mx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baseline="31746" sz="1050">
                <a:latin typeface="Trebuchet MS"/>
                <a:cs typeface="Trebuchet MS"/>
              </a:rPr>
              <a:t>2 </a:t>
            </a:r>
            <a:r>
              <a:rPr dirty="0" baseline="31746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(1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30" i="1">
                <a:latin typeface="Trebuchet MS"/>
                <a:cs typeface="Trebuchet MS"/>
              </a:rPr>
              <a:t>m</a:t>
            </a:r>
            <a:r>
              <a:rPr dirty="0" baseline="31746" sz="1050" spc="75">
                <a:latin typeface="Trebuchet MS"/>
                <a:cs typeface="Trebuchet MS"/>
              </a:rPr>
              <a:t>2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8</a:t>
            </a:r>
            <a:r>
              <a:rPr dirty="0" sz="1000" spc="-50" i="1">
                <a:latin typeface="Trebuchet MS"/>
                <a:cs typeface="Trebuchet MS"/>
              </a:rPr>
              <a:t>mx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 marR="5080" indent="41910">
              <a:lnSpc>
                <a:spcPct val="100000"/>
              </a:lnSpc>
              <a:spcBef>
                <a:spcPts val="990"/>
              </a:spcBef>
            </a:pP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retta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secante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ris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etto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5">
                <a:latin typeface="Tahoma"/>
                <a:cs typeface="Tahoma"/>
              </a:rPr>
              <a:t>ll’i</a:t>
            </a:r>
            <a:r>
              <a:rPr dirty="0" sz="1000" spc="40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er</a:t>
            </a:r>
            <a:r>
              <a:rPr dirty="0" sz="1000" spc="-35">
                <a:latin typeface="Tahoma"/>
                <a:cs typeface="Tahoma"/>
              </a:rPr>
              <a:t>b</a:t>
            </a:r>
            <a:r>
              <a:rPr dirty="0" sz="1000" spc="-45">
                <a:latin typeface="Tahoma"/>
                <a:cs typeface="Tahoma"/>
              </a:rPr>
              <a:t>ole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tutti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m</a:t>
            </a:r>
            <a:r>
              <a:rPr dirty="0" sz="1000" spc="45" i="1">
                <a:latin typeface="Trebuchet MS"/>
                <a:cs typeface="Trebuchet MS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discriminante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10">
                <a:latin typeface="Tahoma"/>
                <a:cs typeface="Tahoma"/>
              </a:rPr>
              <a:t>∆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ositivo,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ci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593543" y="1770088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108921" y="1770088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712469" y="1608249"/>
            <a:ext cx="2893060" cy="276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395855" algn="l"/>
              </a:tabLst>
            </a:pPr>
            <a:r>
              <a:rPr dirty="0" sz="1000" spc="-50">
                <a:latin typeface="Tahoma"/>
                <a:cs typeface="Tahoma"/>
              </a:rPr>
              <a:t>64</a:t>
            </a:r>
            <a:r>
              <a:rPr dirty="0" sz="1000" spc="-30" i="1">
                <a:latin typeface="Trebuchet MS"/>
                <a:cs typeface="Trebuchet MS"/>
              </a:rPr>
              <a:t>m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40(1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30" i="1">
                <a:latin typeface="Trebuchet MS"/>
                <a:cs typeface="Trebuchet MS"/>
              </a:rPr>
              <a:t>m</a:t>
            </a:r>
            <a:r>
              <a:rPr dirty="0" baseline="31746" sz="1050" spc="75">
                <a:latin typeface="Trebuchet MS"/>
                <a:cs typeface="Trebuchet MS"/>
              </a:rPr>
              <a:t>2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30" i="1">
                <a:latin typeface="Trebuchet MS"/>
                <a:cs typeface="Trebuchet MS"/>
              </a:rPr>
              <a:t>m</a:t>
            </a:r>
            <a:r>
              <a:rPr dirty="0" baseline="31746" sz="1050">
                <a:latin typeface="Trebuchet MS"/>
                <a:cs typeface="Trebuchet MS"/>
              </a:rPr>
              <a:t>2 </a:t>
            </a:r>
            <a:r>
              <a:rPr dirty="0" baseline="31746" sz="1050" spc="-142">
                <a:latin typeface="Trebuchet MS"/>
                <a:cs typeface="Trebuchet MS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45" i="1">
                <a:latin typeface="Verdana"/>
                <a:cs typeface="Verdana"/>
              </a:rPr>
              <a:t> </a:t>
            </a:r>
            <a:r>
              <a:rPr dirty="0" baseline="36111" sz="1500" spc="-75">
                <a:latin typeface="Tahoma"/>
                <a:cs typeface="Tahoma"/>
              </a:rPr>
              <a:t>5</a:t>
            </a:r>
            <a:r>
              <a:rPr dirty="0" baseline="36111" sz="1500" spc="12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>
                <a:solidFill>
                  <a:srgbClr val="FF0000"/>
                </a:solidFill>
                <a:latin typeface="Lucida Sans Unicode"/>
                <a:cs typeface="Lucida Sans Unicode"/>
              </a:rPr>
              <a:t>	</a:t>
            </a:r>
            <a:r>
              <a:rPr dirty="0" baseline="36111" sz="1500" spc="-75">
                <a:solidFill>
                  <a:srgbClr val="FF0000"/>
                </a:solidFill>
                <a:latin typeface="Tahoma"/>
                <a:cs typeface="Tahoma"/>
              </a:rPr>
              <a:t>5</a:t>
            </a:r>
            <a:r>
              <a:rPr dirty="0" baseline="36111" sz="1500" spc="1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dirty="0" sz="1000" spc="-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769233" y="1770088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2580843" y="1780626"/>
            <a:ext cx="12649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27685" algn="l"/>
                <a:tab pos="1188085" algn="l"/>
              </a:tabLst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50">
                <a:latin typeface="Tahoma"/>
                <a:cs typeface="Tahoma"/>
              </a:rPr>
              <a:t>	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	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954515" y="1563321"/>
            <a:ext cx="9391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72465" algn="l"/>
              </a:tabLst>
            </a:pPr>
            <a:r>
              <a:rPr dirty="0" sz="1000" spc="71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715" u="sng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715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dirty="0" sz="1000" spc="71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715" u="sng">
                <a:solidFill>
                  <a:srgbClr val="FF0000"/>
                </a:solidFill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56533" y="1608249"/>
            <a:ext cx="139065" cy="238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35"/>
              </a:lnSpc>
            </a:pP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  <a:p>
            <a:pPr marL="90805">
              <a:lnSpc>
                <a:spcPts val="935"/>
              </a:lnSpc>
            </a:pP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598853" y="2265654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113830" y="2019971"/>
            <a:ext cx="4380865" cy="3600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t</a:t>
            </a:r>
            <a:r>
              <a:rPr dirty="0" sz="1000" spc="-25">
                <a:latin typeface="Tahoma"/>
                <a:cs typeface="Tahoma"/>
              </a:rPr>
              <a:t>a</a:t>
            </a:r>
            <a:r>
              <a:rPr dirty="0" sz="1000" spc="5">
                <a:latin typeface="Tahoma"/>
                <a:cs typeface="Tahoma"/>
              </a:rPr>
              <a:t>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m</a:t>
            </a:r>
            <a:r>
              <a:rPr dirty="0" sz="1000" spc="45" i="1">
                <a:latin typeface="Trebuchet MS"/>
                <a:cs typeface="Trebuchet MS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 u="sng">
                <a:latin typeface="Tahoma"/>
                <a:cs typeface="Tahoma"/>
              </a:rPr>
              <a:t>i</a:t>
            </a:r>
            <a:r>
              <a:rPr dirty="0" sz="1000" spc="-35">
                <a:latin typeface="Tahoma"/>
                <a:cs typeface="Tahoma"/>
              </a:rPr>
              <a:t>ntersezioni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due.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484630" algn="l"/>
              </a:tabLst>
            </a:pPr>
            <a:r>
              <a:rPr dirty="0" sz="1000" spc="-50">
                <a:latin typeface="Tahoma"/>
                <a:cs typeface="Tahoma"/>
              </a:rPr>
              <a:t>Se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210">
                <a:latin typeface="Tahoma"/>
                <a:cs typeface="Tahoma"/>
              </a:rPr>
              <a:t>∆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0,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ci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dirty="0" sz="1000" spc="-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±</a:t>
            </a:r>
            <a:r>
              <a:rPr dirty="0" sz="1000">
                <a:solidFill>
                  <a:srgbClr val="FF0000"/>
                </a:solidFill>
                <a:latin typeface="Lucida Sans Unicode"/>
                <a:cs typeface="Lucida Sans Unicode"/>
              </a:rPr>
              <a:t>	</a:t>
            </a:r>
            <a:r>
              <a:rPr dirty="0" baseline="-27777" sz="1050">
                <a:solidFill>
                  <a:srgbClr val="FF0000"/>
                </a:solidFill>
                <a:latin typeface="Trebuchet MS"/>
                <a:cs typeface="Trebuchet MS"/>
              </a:rPr>
              <a:t>2</a:t>
            </a:r>
            <a:r>
              <a:rPr dirty="0" baseline="-27777" sz="1050" spc="-142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retta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tangente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l’i</a:t>
            </a:r>
            <a:r>
              <a:rPr dirty="0" sz="1000" spc="40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er</a:t>
            </a:r>
            <a:r>
              <a:rPr dirty="0" sz="1000" spc="-35">
                <a:latin typeface="Tahoma"/>
                <a:cs typeface="Tahoma"/>
              </a:rPr>
              <a:t>b</a:t>
            </a:r>
            <a:r>
              <a:rPr dirty="0" sz="1000" spc="-45">
                <a:latin typeface="Tahoma"/>
                <a:cs typeface="Tahoma"/>
              </a:rPr>
              <a:t>ole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l’intersezione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unica.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44447" y="2111745"/>
            <a:ext cx="214629" cy="170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71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16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baseline="-59523" sz="1050">
                <a:solidFill>
                  <a:srgbClr val="FF0000"/>
                </a:solidFill>
                <a:latin typeface="Trebuchet MS"/>
                <a:cs typeface="Trebuchet MS"/>
              </a:rPr>
              <a:t>5</a:t>
            </a:r>
            <a:endParaRPr baseline="-59523" sz="1050">
              <a:latin typeface="Trebuchet MS"/>
              <a:cs typeface="Trebuchet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27/28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2698305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2749106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599995"/>
            <a:ext cx="50800" cy="21110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663495"/>
            <a:ext cx="50800" cy="20475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606558"/>
            <a:ext cx="4457065" cy="2155825"/>
          </a:xfrm>
          <a:custGeom>
            <a:avLst/>
            <a:gdLst/>
            <a:ahLst/>
            <a:cxnLst/>
            <a:rect l="l" t="t" r="r" b="b"/>
            <a:pathLst>
              <a:path w="4457065" h="2155825">
                <a:moveTo>
                  <a:pt x="4456606" y="0"/>
                </a:moveTo>
                <a:lnTo>
                  <a:pt x="0" y="0"/>
                </a:lnTo>
                <a:lnTo>
                  <a:pt x="0" y="2104446"/>
                </a:lnTo>
                <a:lnTo>
                  <a:pt x="16636" y="2141960"/>
                </a:lnTo>
                <a:lnTo>
                  <a:pt x="4405806" y="2155247"/>
                </a:lnTo>
                <a:lnTo>
                  <a:pt x="4420049" y="2153202"/>
                </a:lnTo>
                <a:lnTo>
                  <a:pt x="4451170" y="212724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650795"/>
            <a:ext cx="0" cy="2079625"/>
          </a:xfrm>
          <a:custGeom>
            <a:avLst/>
            <a:gdLst/>
            <a:ahLst/>
            <a:cxnLst/>
            <a:rect l="l" t="t" r="r" b="b"/>
            <a:pathLst>
              <a:path w="0" h="2079625">
                <a:moveTo>
                  <a:pt x="0" y="207925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6380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253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6126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59364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3830" y="624583"/>
            <a:ext cx="412432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Sostituendo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svolgendo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calcoli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otteniamo: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3830" y="879204"/>
            <a:ext cx="3752850" cy="581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37235">
              <a:lnSpc>
                <a:spcPct val="100000"/>
              </a:lnSpc>
            </a:pP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2(</a:t>
            </a:r>
            <a:r>
              <a:rPr dirty="0" sz="1000" spc="-50" i="1">
                <a:latin typeface="Trebuchet MS"/>
                <a:cs typeface="Trebuchet MS"/>
              </a:rPr>
              <a:t>mx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baseline="31746" sz="1050">
                <a:latin typeface="Trebuchet MS"/>
                <a:cs typeface="Trebuchet MS"/>
              </a:rPr>
              <a:t>2 </a:t>
            </a:r>
            <a:r>
              <a:rPr dirty="0" baseline="31746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(1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30" i="1">
                <a:latin typeface="Trebuchet MS"/>
                <a:cs typeface="Trebuchet MS"/>
              </a:rPr>
              <a:t>m</a:t>
            </a:r>
            <a:r>
              <a:rPr dirty="0" baseline="31746" sz="1050" spc="75">
                <a:latin typeface="Trebuchet MS"/>
                <a:cs typeface="Trebuchet MS"/>
              </a:rPr>
              <a:t>2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8</a:t>
            </a:r>
            <a:r>
              <a:rPr dirty="0" sz="1000" spc="-50" i="1">
                <a:latin typeface="Trebuchet MS"/>
                <a:cs typeface="Trebuchet MS"/>
              </a:rPr>
              <a:t>mx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 marR="5080" indent="41910">
              <a:lnSpc>
                <a:spcPct val="100000"/>
              </a:lnSpc>
              <a:spcBef>
                <a:spcPts val="990"/>
              </a:spcBef>
            </a:pP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retta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secante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ris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etto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5">
                <a:latin typeface="Tahoma"/>
                <a:cs typeface="Tahoma"/>
              </a:rPr>
              <a:t>ll’i</a:t>
            </a:r>
            <a:r>
              <a:rPr dirty="0" sz="1000" spc="40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er</a:t>
            </a:r>
            <a:r>
              <a:rPr dirty="0" sz="1000" spc="-35">
                <a:latin typeface="Tahoma"/>
                <a:cs typeface="Tahoma"/>
              </a:rPr>
              <a:t>b</a:t>
            </a:r>
            <a:r>
              <a:rPr dirty="0" sz="1000" spc="-45">
                <a:latin typeface="Tahoma"/>
                <a:cs typeface="Tahoma"/>
              </a:rPr>
              <a:t>ole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tutti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m</a:t>
            </a:r>
            <a:r>
              <a:rPr dirty="0" sz="1000" spc="45" i="1">
                <a:latin typeface="Trebuchet MS"/>
                <a:cs typeface="Trebuchet MS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discriminante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10">
                <a:latin typeface="Tahoma"/>
                <a:cs typeface="Tahoma"/>
              </a:rPr>
              <a:t>∆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ositivo,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ci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593543" y="1770088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108921" y="1770088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712469" y="1608249"/>
            <a:ext cx="2893060" cy="276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395855" algn="l"/>
              </a:tabLst>
            </a:pPr>
            <a:r>
              <a:rPr dirty="0" sz="1000" spc="-50">
                <a:latin typeface="Tahoma"/>
                <a:cs typeface="Tahoma"/>
              </a:rPr>
              <a:t>64</a:t>
            </a:r>
            <a:r>
              <a:rPr dirty="0" sz="1000" spc="-30" i="1">
                <a:latin typeface="Trebuchet MS"/>
                <a:cs typeface="Trebuchet MS"/>
              </a:rPr>
              <a:t>m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40(1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30" i="1">
                <a:latin typeface="Trebuchet MS"/>
                <a:cs typeface="Trebuchet MS"/>
              </a:rPr>
              <a:t>m</a:t>
            </a:r>
            <a:r>
              <a:rPr dirty="0" baseline="31746" sz="1050" spc="75">
                <a:latin typeface="Trebuchet MS"/>
                <a:cs typeface="Trebuchet MS"/>
              </a:rPr>
              <a:t>2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30" i="1">
                <a:latin typeface="Trebuchet MS"/>
                <a:cs typeface="Trebuchet MS"/>
              </a:rPr>
              <a:t>m</a:t>
            </a:r>
            <a:r>
              <a:rPr dirty="0" baseline="31746" sz="1050">
                <a:latin typeface="Trebuchet MS"/>
                <a:cs typeface="Trebuchet MS"/>
              </a:rPr>
              <a:t>2 </a:t>
            </a:r>
            <a:r>
              <a:rPr dirty="0" baseline="31746" sz="1050" spc="-142">
                <a:latin typeface="Trebuchet MS"/>
                <a:cs typeface="Trebuchet MS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45" i="1">
                <a:latin typeface="Verdana"/>
                <a:cs typeface="Verdana"/>
              </a:rPr>
              <a:t> </a:t>
            </a:r>
            <a:r>
              <a:rPr dirty="0" baseline="36111" sz="1500" spc="-75">
                <a:latin typeface="Tahoma"/>
                <a:cs typeface="Tahoma"/>
              </a:rPr>
              <a:t>5</a:t>
            </a:r>
            <a:r>
              <a:rPr dirty="0" baseline="36111" sz="1500" spc="12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>
                <a:solidFill>
                  <a:srgbClr val="FF0000"/>
                </a:solidFill>
                <a:latin typeface="Lucida Sans Unicode"/>
                <a:cs typeface="Lucida Sans Unicode"/>
              </a:rPr>
              <a:t>	</a:t>
            </a:r>
            <a:r>
              <a:rPr dirty="0" baseline="36111" sz="1500" spc="-75">
                <a:solidFill>
                  <a:srgbClr val="FF0000"/>
                </a:solidFill>
                <a:latin typeface="Tahoma"/>
                <a:cs typeface="Tahoma"/>
              </a:rPr>
              <a:t>5</a:t>
            </a:r>
            <a:r>
              <a:rPr dirty="0" baseline="36111" sz="1500" spc="1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dirty="0" sz="1000" spc="-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769233" y="1770088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2580843" y="1780626"/>
            <a:ext cx="12649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27685" algn="l"/>
                <a:tab pos="1188085" algn="l"/>
              </a:tabLst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50">
                <a:latin typeface="Tahoma"/>
                <a:cs typeface="Tahoma"/>
              </a:rPr>
              <a:t>	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	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954515" y="1563321"/>
            <a:ext cx="9391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72465" algn="l"/>
              </a:tabLst>
            </a:pPr>
            <a:r>
              <a:rPr dirty="0" sz="1000" spc="71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715" u="sng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715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dirty="0" sz="1000" spc="71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715" u="sng">
                <a:solidFill>
                  <a:srgbClr val="FF0000"/>
                </a:solidFill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56533" y="1608249"/>
            <a:ext cx="139065" cy="238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35"/>
              </a:lnSpc>
            </a:pP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  <a:p>
            <a:pPr marL="90805">
              <a:lnSpc>
                <a:spcPts val="935"/>
              </a:lnSpc>
            </a:pP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598853" y="2265654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946871" y="2393543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 h="0">
                <a:moveTo>
                  <a:pt x="0" y="0"/>
                </a:moveTo>
                <a:lnTo>
                  <a:pt x="77419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962061" y="2511107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562872" y="2393543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 h="0">
                <a:moveTo>
                  <a:pt x="0" y="0"/>
                </a:moveTo>
                <a:lnTo>
                  <a:pt x="77419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578049" y="2511107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113830" y="2019971"/>
            <a:ext cx="4380865" cy="605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t</a:t>
            </a:r>
            <a:r>
              <a:rPr dirty="0" sz="1000" spc="-25">
                <a:latin typeface="Tahoma"/>
                <a:cs typeface="Tahoma"/>
              </a:rPr>
              <a:t>a</a:t>
            </a:r>
            <a:r>
              <a:rPr dirty="0" sz="1000" spc="5">
                <a:latin typeface="Tahoma"/>
                <a:cs typeface="Tahoma"/>
              </a:rPr>
              <a:t>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m</a:t>
            </a:r>
            <a:r>
              <a:rPr dirty="0" sz="1000" spc="45" i="1">
                <a:latin typeface="Trebuchet MS"/>
                <a:cs typeface="Trebuchet MS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 u="sng">
                <a:latin typeface="Tahoma"/>
                <a:cs typeface="Tahoma"/>
              </a:rPr>
              <a:t>i</a:t>
            </a:r>
            <a:r>
              <a:rPr dirty="0" sz="1000" spc="-35">
                <a:latin typeface="Tahoma"/>
                <a:cs typeface="Tahoma"/>
              </a:rPr>
              <a:t>ntersezioni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due.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484630" algn="l"/>
              </a:tabLst>
            </a:pPr>
            <a:r>
              <a:rPr dirty="0" sz="1000" spc="-50">
                <a:latin typeface="Tahoma"/>
                <a:cs typeface="Tahoma"/>
              </a:rPr>
              <a:t>Se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210">
                <a:latin typeface="Tahoma"/>
                <a:cs typeface="Tahoma"/>
              </a:rPr>
              <a:t>∆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0,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ci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dirty="0" sz="1000" spc="-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±</a:t>
            </a:r>
            <a:r>
              <a:rPr dirty="0" sz="1000">
                <a:solidFill>
                  <a:srgbClr val="FF0000"/>
                </a:solidFill>
                <a:latin typeface="Lucida Sans Unicode"/>
                <a:cs typeface="Lucida Sans Unicode"/>
              </a:rPr>
              <a:t>	</a:t>
            </a:r>
            <a:r>
              <a:rPr dirty="0" baseline="-27777" sz="1050">
                <a:solidFill>
                  <a:srgbClr val="FF0000"/>
                </a:solidFill>
                <a:latin typeface="Trebuchet MS"/>
                <a:cs typeface="Trebuchet MS"/>
              </a:rPr>
              <a:t>2</a:t>
            </a:r>
            <a:r>
              <a:rPr dirty="0" baseline="-27777" sz="1050" spc="-142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retta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tangente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l’i</a:t>
            </a:r>
            <a:r>
              <a:rPr dirty="0" sz="1000" spc="40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er</a:t>
            </a:r>
            <a:r>
              <a:rPr dirty="0" sz="1000" spc="-35">
                <a:latin typeface="Tahoma"/>
                <a:cs typeface="Tahoma"/>
              </a:rPr>
              <a:t>b</a:t>
            </a:r>
            <a:r>
              <a:rPr dirty="0" sz="1000" spc="-45">
                <a:latin typeface="Tahoma"/>
                <a:cs typeface="Tahoma"/>
              </a:rPr>
              <a:t>ole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l’intersezione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unica.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  <a:tabLst>
                <a:tab pos="1847850" algn="l"/>
                <a:tab pos="2463800" algn="l"/>
              </a:tabLst>
            </a:pPr>
            <a:r>
              <a:rPr dirty="0" sz="1000" spc="-45">
                <a:latin typeface="Tahoma"/>
                <a:cs typeface="Tahoma"/>
              </a:rPr>
              <a:t>Infine,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10">
                <a:latin typeface="Tahoma"/>
                <a:cs typeface="Tahoma"/>
              </a:rPr>
              <a:t>∆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0,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ci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dirty="0" sz="1000" spc="-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>
                <a:solidFill>
                  <a:srgbClr val="FF0000"/>
                </a:solidFill>
                <a:latin typeface="Lucida Sans Unicode"/>
                <a:cs typeface="Lucida Sans Unicode"/>
              </a:rPr>
              <a:t>	</a:t>
            </a:r>
            <a:r>
              <a:rPr dirty="0" baseline="-27777" sz="1050">
                <a:solidFill>
                  <a:srgbClr val="FF0000"/>
                </a:solidFill>
                <a:latin typeface="Trebuchet MS"/>
                <a:cs typeface="Trebuchet MS"/>
              </a:rPr>
              <a:t>2 </a:t>
            </a:r>
            <a:r>
              <a:rPr dirty="0" baseline="-27777" sz="1050" spc="-127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140">
                <a:solidFill>
                  <a:srgbClr val="FF0000"/>
                </a:solidFill>
                <a:latin typeface="Lucida Sans Unicode"/>
                <a:cs typeface="Lucida Sans Unicode"/>
              </a:rPr>
              <a:t>∨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dirty="0" sz="1000" spc="-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&gt;</a:t>
            </a:r>
            <a:r>
              <a:rPr dirty="0" sz="1000" i="1">
                <a:solidFill>
                  <a:srgbClr val="FF0000"/>
                </a:solidFill>
                <a:latin typeface="Verdana"/>
                <a:cs typeface="Verdana"/>
              </a:rPr>
              <a:t>	</a:t>
            </a:r>
            <a:r>
              <a:rPr dirty="0" baseline="-27777" sz="1050">
                <a:solidFill>
                  <a:srgbClr val="FF0000"/>
                </a:solidFill>
                <a:latin typeface="Trebuchet MS"/>
                <a:cs typeface="Trebuchet MS"/>
              </a:rPr>
              <a:t>2</a:t>
            </a:r>
            <a:r>
              <a:rPr dirty="0" baseline="-27777" sz="1050" spc="-142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all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 i="1">
                <a:latin typeface="Trebuchet MS"/>
                <a:cs typeface="Trebuchet MS"/>
              </a:rPr>
              <a:t>r</a:t>
            </a:r>
            <a:r>
              <a:rPr dirty="0" sz="1000" spc="110" i="1">
                <a:latin typeface="Trebuchet MS"/>
                <a:cs typeface="Trebuchet MS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esterna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45">
                <a:latin typeface="Tahoma"/>
                <a:cs typeface="Tahoma"/>
              </a:rPr>
              <a:t>d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0">
                <a:latin typeface="Lucida Sans Unicode"/>
                <a:cs typeface="Lucida Sans Unicode"/>
              </a:rPr>
              <a:t>I</a:t>
            </a:r>
            <a:r>
              <a:rPr dirty="0" sz="1000" spc="90">
                <a:latin typeface="Lucida Sans Unicode"/>
                <a:cs typeface="Lucida Sans Unicode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ci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444447" y="2111745"/>
            <a:ext cx="214629" cy="170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71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16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baseline="-59523" sz="1050">
                <a:solidFill>
                  <a:srgbClr val="FF0000"/>
                </a:solidFill>
                <a:latin typeface="Trebuchet MS"/>
                <a:cs typeface="Trebuchet MS"/>
              </a:rPr>
              <a:t>5</a:t>
            </a:r>
            <a:endParaRPr baseline="-59523" sz="105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807654" y="2357210"/>
            <a:ext cx="830580" cy="170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28015" algn="l"/>
              </a:tabLst>
            </a:pPr>
            <a:r>
              <a:rPr dirty="0" sz="1000" spc="71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16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baseline="-59523" sz="1050">
                <a:solidFill>
                  <a:srgbClr val="FF0000"/>
                </a:solidFill>
                <a:latin typeface="Trebuchet MS"/>
                <a:cs typeface="Trebuchet MS"/>
              </a:rPr>
              <a:t>5	</a:t>
            </a:r>
            <a:r>
              <a:rPr dirty="0" sz="1000" spc="71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16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baseline="-59523" sz="1050">
                <a:solidFill>
                  <a:srgbClr val="FF0000"/>
                </a:solidFill>
                <a:latin typeface="Trebuchet MS"/>
                <a:cs typeface="Trebuchet MS"/>
              </a:rPr>
              <a:t>5</a:t>
            </a:r>
            <a:endParaRPr baseline="-59523" sz="105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3830" y="2609505"/>
            <a:ext cx="9334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intersezioni.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36" name="object 3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27/28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3172447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3223247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283883"/>
            <a:ext cx="50800" cy="2901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347383"/>
            <a:ext cx="50800" cy="28377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290446"/>
            <a:ext cx="4457065" cy="2945765"/>
          </a:xfrm>
          <a:custGeom>
            <a:avLst/>
            <a:gdLst/>
            <a:ahLst/>
            <a:cxnLst/>
            <a:rect l="l" t="t" r="r" b="b"/>
            <a:pathLst>
              <a:path w="4457065" h="2945765">
                <a:moveTo>
                  <a:pt x="4456606" y="0"/>
                </a:moveTo>
                <a:lnTo>
                  <a:pt x="0" y="0"/>
                </a:lnTo>
                <a:lnTo>
                  <a:pt x="0" y="2894700"/>
                </a:lnTo>
                <a:lnTo>
                  <a:pt x="16636" y="2932214"/>
                </a:lnTo>
                <a:lnTo>
                  <a:pt x="4405806" y="2945501"/>
                </a:lnTo>
                <a:lnTo>
                  <a:pt x="4420049" y="2943456"/>
                </a:lnTo>
                <a:lnTo>
                  <a:pt x="4451170" y="2917497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334683"/>
            <a:ext cx="0" cy="2869565"/>
          </a:xfrm>
          <a:custGeom>
            <a:avLst/>
            <a:gdLst/>
            <a:ahLst/>
            <a:cxnLst/>
            <a:rect l="l" t="t" r="r" b="b"/>
            <a:pathLst>
              <a:path w="0" h="2869565">
                <a:moveTo>
                  <a:pt x="0" y="286951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32198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0928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29658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27753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4062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pc="-10"/>
              <a:t>La</a:t>
            </a:r>
            <a:r>
              <a:rPr dirty="0" spc="15"/>
              <a:t> </a:t>
            </a:r>
            <a:r>
              <a:rPr dirty="0" spc="-75"/>
              <a:t>p</a:t>
            </a:r>
            <a:r>
              <a:rPr dirty="0" spc="-45"/>
              <a:t>rossima</a:t>
            </a:r>
            <a:r>
              <a:rPr dirty="0" spc="15"/>
              <a:t> </a:t>
            </a:r>
            <a:r>
              <a:rPr dirty="0" spc="-35"/>
              <a:t>figura</a:t>
            </a:r>
            <a:r>
              <a:rPr dirty="0" spc="20"/>
              <a:t> </a:t>
            </a:r>
            <a:r>
              <a:rPr dirty="0" spc="-20"/>
              <a:t>illustra</a:t>
            </a:r>
            <a:r>
              <a:rPr dirty="0" spc="15"/>
              <a:t> </a:t>
            </a:r>
            <a:r>
              <a:rPr dirty="0" spc="5"/>
              <a:t>i</a:t>
            </a:r>
            <a:r>
              <a:rPr dirty="0" spc="20"/>
              <a:t> </a:t>
            </a:r>
            <a:r>
              <a:rPr dirty="0" spc="-45"/>
              <a:t>v</a:t>
            </a:r>
            <a:r>
              <a:rPr dirty="0" spc="-80"/>
              <a:t>a</a:t>
            </a:r>
            <a:r>
              <a:rPr dirty="0" spc="-10"/>
              <a:t>ri</a:t>
            </a:r>
            <a:r>
              <a:rPr dirty="0" spc="15"/>
              <a:t> </a:t>
            </a:r>
            <a:r>
              <a:rPr dirty="0" spc="-35"/>
              <a:t>casi.</a:t>
            </a:r>
          </a:p>
        </p:txBody>
      </p:sp>
      <p:sp>
        <p:nvSpPr>
          <p:cNvPr id="14" name="object 1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28/28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Esercizi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riepilogo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95">
                <a:solidFill>
                  <a:srgbClr val="CC0000"/>
                </a:solidFill>
                <a:latin typeface="Gill Sans MT"/>
                <a:cs typeface="Gill Sans MT"/>
              </a:rPr>
              <a:t>g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eometria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analitica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piana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729" y="767599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68835" y="3141713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7330" y="3192513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679800"/>
            <a:ext cx="50800" cy="24746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743300"/>
            <a:ext cx="50800" cy="24111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5729" y="850146"/>
            <a:ext cx="4457065" cy="2355215"/>
          </a:xfrm>
          <a:custGeom>
            <a:avLst/>
            <a:gdLst/>
            <a:ahLst/>
            <a:cxnLst/>
            <a:rect l="l" t="t" r="r" b="b"/>
            <a:pathLst>
              <a:path w="4457065" h="2355215">
                <a:moveTo>
                  <a:pt x="4456606" y="0"/>
                </a:moveTo>
                <a:lnTo>
                  <a:pt x="0" y="0"/>
                </a:lnTo>
                <a:lnTo>
                  <a:pt x="0" y="2304267"/>
                </a:lnTo>
                <a:lnTo>
                  <a:pt x="16636" y="2341781"/>
                </a:lnTo>
                <a:lnTo>
                  <a:pt x="4405806" y="2355067"/>
                </a:lnTo>
                <a:lnTo>
                  <a:pt x="4420049" y="2353022"/>
                </a:lnTo>
                <a:lnTo>
                  <a:pt x="4451170" y="232706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30600"/>
            <a:ext cx="0" cy="2443480"/>
          </a:xfrm>
          <a:custGeom>
            <a:avLst/>
            <a:gdLst/>
            <a:ahLst/>
            <a:cxnLst/>
            <a:rect l="l" t="t" r="r" b="b"/>
            <a:pathLst>
              <a:path w="0" h="2443480">
                <a:moveTo>
                  <a:pt x="0" y="244286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1790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0520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9250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73450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3830" y="665753"/>
            <a:ext cx="3971925" cy="532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2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ts val="1200"/>
              </a:lnSpc>
              <a:spcBef>
                <a:spcPts val="285"/>
              </a:spcBef>
            </a:pPr>
            <a:r>
              <a:rPr dirty="0" sz="1000" spc="-35">
                <a:latin typeface="Tahoma"/>
                <a:cs typeface="Tahoma"/>
              </a:rPr>
              <a:t>Determin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punto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medio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dell’asse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segmento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estremi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45" i="1">
                <a:latin typeface="Trebuchet MS"/>
                <a:cs typeface="Trebuchet MS"/>
              </a:rPr>
              <a:t>A</a:t>
            </a:r>
            <a:r>
              <a:rPr dirty="0" sz="1000" spc="45">
                <a:latin typeface="Tahoma"/>
                <a:cs typeface="Tahoma"/>
              </a:rPr>
              <a:t>(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175" i="1">
                <a:latin typeface="Trebuchet MS"/>
                <a:cs typeface="Trebuchet MS"/>
              </a:rPr>
              <a:t>B</a:t>
            </a:r>
            <a:r>
              <a:rPr dirty="0" sz="1000" spc="-25">
                <a:latin typeface="Tahoma"/>
                <a:cs typeface="Tahoma"/>
              </a:rPr>
              <a:t>(3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25">
                <a:latin typeface="Tahoma"/>
                <a:cs typeface="Tahoma"/>
              </a:rPr>
              <a:t>5).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4/28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3172447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3223247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283883"/>
            <a:ext cx="50800" cy="2901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347383"/>
            <a:ext cx="50800" cy="28377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290446"/>
            <a:ext cx="4457065" cy="2945765"/>
          </a:xfrm>
          <a:custGeom>
            <a:avLst/>
            <a:gdLst/>
            <a:ahLst/>
            <a:cxnLst/>
            <a:rect l="l" t="t" r="r" b="b"/>
            <a:pathLst>
              <a:path w="4457065" h="2945765">
                <a:moveTo>
                  <a:pt x="4456606" y="0"/>
                </a:moveTo>
                <a:lnTo>
                  <a:pt x="0" y="0"/>
                </a:lnTo>
                <a:lnTo>
                  <a:pt x="0" y="2894700"/>
                </a:lnTo>
                <a:lnTo>
                  <a:pt x="16636" y="2932214"/>
                </a:lnTo>
                <a:lnTo>
                  <a:pt x="4405806" y="2945501"/>
                </a:lnTo>
                <a:lnTo>
                  <a:pt x="4420049" y="2943456"/>
                </a:lnTo>
                <a:lnTo>
                  <a:pt x="4451170" y="2917497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334683"/>
            <a:ext cx="0" cy="2869565"/>
          </a:xfrm>
          <a:custGeom>
            <a:avLst/>
            <a:gdLst/>
            <a:ahLst/>
            <a:cxnLst/>
            <a:rect l="l" t="t" r="r" b="b"/>
            <a:pathLst>
              <a:path w="0" h="2869565">
                <a:moveTo>
                  <a:pt x="0" y="286951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32198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0928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29658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27753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4062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pc="-10"/>
              <a:t>La</a:t>
            </a:r>
            <a:r>
              <a:rPr dirty="0" spc="15"/>
              <a:t> </a:t>
            </a:r>
            <a:r>
              <a:rPr dirty="0" spc="-75"/>
              <a:t>p</a:t>
            </a:r>
            <a:r>
              <a:rPr dirty="0" spc="-45"/>
              <a:t>rossima</a:t>
            </a:r>
            <a:r>
              <a:rPr dirty="0" spc="15"/>
              <a:t> </a:t>
            </a:r>
            <a:r>
              <a:rPr dirty="0" spc="-35"/>
              <a:t>figura</a:t>
            </a:r>
            <a:r>
              <a:rPr dirty="0" spc="20"/>
              <a:t> </a:t>
            </a:r>
            <a:r>
              <a:rPr dirty="0" spc="-20"/>
              <a:t>illustra</a:t>
            </a:r>
            <a:r>
              <a:rPr dirty="0" spc="15"/>
              <a:t> </a:t>
            </a:r>
            <a:r>
              <a:rPr dirty="0" spc="5"/>
              <a:t>i</a:t>
            </a:r>
            <a:r>
              <a:rPr dirty="0" spc="20"/>
              <a:t> </a:t>
            </a:r>
            <a:r>
              <a:rPr dirty="0" spc="-45"/>
              <a:t>v</a:t>
            </a:r>
            <a:r>
              <a:rPr dirty="0" spc="-80"/>
              <a:t>a</a:t>
            </a:r>
            <a:r>
              <a:rPr dirty="0" spc="-10"/>
              <a:t>ri</a:t>
            </a:r>
            <a:r>
              <a:rPr dirty="0" spc="15"/>
              <a:t> </a:t>
            </a:r>
            <a:r>
              <a:rPr dirty="0" spc="-35"/>
              <a:t>casi.</a:t>
            </a:r>
          </a:p>
        </p:txBody>
      </p:sp>
      <p:sp>
        <p:nvSpPr>
          <p:cNvPr id="14" name="object 1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28/28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3172447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3223247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283883"/>
            <a:ext cx="50800" cy="2901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347383"/>
            <a:ext cx="50800" cy="28377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290446"/>
            <a:ext cx="4457065" cy="2945765"/>
          </a:xfrm>
          <a:custGeom>
            <a:avLst/>
            <a:gdLst/>
            <a:ahLst/>
            <a:cxnLst/>
            <a:rect l="l" t="t" r="r" b="b"/>
            <a:pathLst>
              <a:path w="4457065" h="2945765">
                <a:moveTo>
                  <a:pt x="4456606" y="0"/>
                </a:moveTo>
                <a:lnTo>
                  <a:pt x="0" y="0"/>
                </a:lnTo>
                <a:lnTo>
                  <a:pt x="0" y="2894700"/>
                </a:lnTo>
                <a:lnTo>
                  <a:pt x="16636" y="2932214"/>
                </a:lnTo>
                <a:lnTo>
                  <a:pt x="4405806" y="2945501"/>
                </a:lnTo>
                <a:lnTo>
                  <a:pt x="4420049" y="2943456"/>
                </a:lnTo>
                <a:lnTo>
                  <a:pt x="4451170" y="2917497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334683"/>
            <a:ext cx="0" cy="2869565"/>
          </a:xfrm>
          <a:custGeom>
            <a:avLst/>
            <a:gdLst/>
            <a:ahLst/>
            <a:cxnLst/>
            <a:rect l="l" t="t" r="r" b="b"/>
            <a:pathLst>
              <a:path w="0" h="2869565">
                <a:moveTo>
                  <a:pt x="0" y="286951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32198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0928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29658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27753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4062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pc="-10"/>
              <a:t>La</a:t>
            </a:r>
            <a:r>
              <a:rPr dirty="0" spc="15"/>
              <a:t> </a:t>
            </a:r>
            <a:r>
              <a:rPr dirty="0" spc="-75"/>
              <a:t>p</a:t>
            </a:r>
            <a:r>
              <a:rPr dirty="0" spc="-45"/>
              <a:t>rossima</a:t>
            </a:r>
            <a:r>
              <a:rPr dirty="0" spc="15"/>
              <a:t> </a:t>
            </a:r>
            <a:r>
              <a:rPr dirty="0" spc="-35"/>
              <a:t>figura</a:t>
            </a:r>
            <a:r>
              <a:rPr dirty="0" spc="20"/>
              <a:t> </a:t>
            </a:r>
            <a:r>
              <a:rPr dirty="0" spc="-20"/>
              <a:t>illustra</a:t>
            </a:r>
            <a:r>
              <a:rPr dirty="0" spc="15"/>
              <a:t> </a:t>
            </a:r>
            <a:r>
              <a:rPr dirty="0" spc="5"/>
              <a:t>i</a:t>
            </a:r>
            <a:r>
              <a:rPr dirty="0" spc="20"/>
              <a:t> </a:t>
            </a:r>
            <a:r>
              <a:rPr dirty="0" spc="-45"/>
              <a:t>v</a:t>
            </a:r>
            <a:r>
              <a:rPr dirty="0" spc="-80"/>
              <a:t>a</a:t>
            </a:r>
            <a:r>
              <a:rPr dirty="0" spc="-10"/>
              <a:t>ri</a:t>
            </a:r>
            <a:r>
              <a:rPr dirty="0" spc="15"/>
              <a:t> </a:t>
            </a:r>
            <a:r>
              <a:rPr dirty="0" spc="-35"/>
              <a:t>casi.</a:t>
            </a:r>
          </a:p>
        </p:txBody>
      </p:sp>
      <p:sp>
        <p:nvSpPr>
          <p:cNvPr id="14" name="object 14"/>
          <p:cNvSpPr/>
          <p:nvPr/>
        </p:nvSpPr>
        <p:spPr>
          <a:xfrm>
            <a:off x="1314005" y="542131"/>
            <a:ext cx="1980076" cy="19800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28/28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3172447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3223247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283883"/>
            <a:ext cx="50800" cy="2901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347383"/>
            <a:ext cx="50800" cy="28377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290446"/>
            <a:ext cx="4457065" cy="2945765"/>
          </a:xfrm>
          <a:custGeom>
            <a:avLst/>
            <a:gdLst/>
            <a:ahLst/>
            <a:cxnLst/>
            <a:rect l="l" t="t" r="r" b="b"/>
            <a:pathLst>
              <a:path w="4457065" h="2945765">
                <a:moveTo>
                  <a:pt x="4456606" y="0"/>
                </a:moveTo>
                <a:lnTo>
                  <a:pt x="0" y="0"/>
                </a:lnTo>
                <a:lnTo>
                  <a:pt x="0" y="2894700"/>
                </a:lnTo>
                <a:lnTo>
                  <a:pt x="16636" y="2932214"/>
                </a:lnTo>
                <a:lnTo>
                  <a:pt x="4405806" y="2945501"/>
                </a:lnTo>
                <a:lnTo>
                  <a:pt x="4420049" y="2943456"/>
                </a:lnTo>
                <a:lnTo>
                  <a:pt x="4451170" y="2917497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334683"/>
            <a:ext cx="0" cy="2869565"/>
          </a:xfrm>
          <a:custGeom>
            <a:avLst/>
            <a:gdLst/>
            <a:ahLst/>
            <a:cxnLst/>
            <a:rect l="l" t="t" r="r" b="b"/>
            <a:pathLst>
              <a:path w="0" h="2869565">
                <a:moveTo>
                  <a:pt x="0" y="286951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32198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0928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29658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27753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4062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pc="-10"/>
              <a:t>La</a:t>
            </a:r>
            <a:r>
              <a:rPr dirty="0" spc="15"/>
              <a:t> </a:t>
            </a:r>
            <a:r>
              <a:rPr dirty="0" spc="-75"/>
              <a:t>p</a:t>
            </a:r>
            <a:r>
              <a:rPr dirty="0" spc="-45"/>
              <a:t>rossima</a:t>
            </a:r>
            <a:r>
              <a:rPr dirty="0" spc="15"/>
              <a:t> </a:t>
            </a:r>
            <a:r>
              <a:rPr dirty="0" spc="-35"/>
              <a:t>figura</a:t>
            </a:r>
            <a:r>
              <a:rPr dirty="0" spc="20"/>
              <a:t> </a:t>
            </a:r>
            <a:r>
              <a:rPr dirty="0" spc="-20"/>
              <a:t>illustra</a:t>
            </a:r>
            <a:r>
              <a:rPr dirty="0" spc="15"/>
              <a:t> </a:t>
            </a:r>
            <a:r>
              <a:rPr dirty="0" spc="5"/>
              <a:t>i</a:t>
            </a:r>
            <a:r>
              <a:rPr dirty="0" spc="20"/>
              <a:t> </a:t>
            </a:r>
            <a:r>
              <a:rPr dirty="0" spc="-45"/>
              <a:t>v</a:t>
            </a:r>
            <a:r>
              <a:rPr dirty="0" spc="-80"/>
              <a:t>a</a:t>
            </a:r>
            <a:r>
              <a:rPr dirty="0" spc="-10"/>
              <a:t>ri</a:t>
            </a:r>
            <a:r>
              <a:rPr dirty="0" spc="15"/>
              <a:t> </a:t>
            </a:r>
            <a:r>
              <a:rPr dirty="0" spc="-35"/>
              <a:t>casi.</a:t>
            </a:r>
          </a:p>
        </p:txBody>
      </p:sp>
      <p:sp>
        <p:nvSpPr>
          <p:cNvPr id="14" name="object 14"/>
          <p:cNvSpPr/>
          <p:nvPr/>
        </p:nvSpPr>
        <p:spPr>
          <a:xfrm>
            <a:off x="1314005" y="542131"/>
            <a:ext cx="1980076" cy="19800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749361" y="2827121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 h="0">
                <a:moveTo>
                  <a:pt x="0" y="0"/>
                </a:moveTo>
                <a:lnTo>
                  <a:pt x="7741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764538" y="294468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2649965"/>
            <a:ext cx="4156710" cy="554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26200"/>
              </a:lnSpc>
            </a:pP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verde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rris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onde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ad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50">
                <a:latin typeface="Tahoma"/>
                <a:cs typeface="Tahoma"/>
              </a:rPr>
              <a:t>na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m</a:t>
            </a:r>
            <a:r>
              <a:rPr dirty="0" sz="1000" spc="-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(1</a:t>
            </a:r>
            <a:r>
              <a:rPr dirty="0" baseline="27777" sz="1050" spc="-44" i="1">
                <a:latin typeface="Lucida Sans"/>
                <a:cs typeface="Lucida Sans"/>
              </a:rPr>
              <a:t>o</a:t>
            </a:r>
            <a:r>
              <a:rPr dirty="0" baseline="27777" sz="1050" i="1">
                <a:latin typeface="Lucida Sans"/>
                <a:cs typeface="Lucida Sans"/>
              </a:rPr>
              <a:t> </a:t>
            </a:r>
            <a:r>
              <a:rPr dirty="0" baseline="27777" sz="1050" spc="-22" i="1">
                <a:latin typeface="Lucida Sans"/>
                <a:cs typeface="Lucida Sans"/>
              </a:rPr>
              <a:t> </a:t>
            </a:r>
            <a:r>
              <a:rPr dirty="0" sz="1000" spc="-40">
                <a:latin typeface="Tahoma"/>
                <a:cs typeface="Tahoma"/>
              </a:rPr>
              <a:t>caso),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rosso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rris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onde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m</a:t>
            </a:r>
            <a:r>
              <a:rPr dirty="0" sz="1000" spc="-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   </a:t>
            </a:r>
            <a:r>
              <a:rPr dirty="0" sz="1000" spc="-150">
                <a:latin typeface="Lucida Sans Unicode"/>
                <a:cs typeface="Lucida Sans Unicode"/>
              </a:rPr>
              <a:t> </a:t>
            </a:r>
            <a:r>
              <a:rPr dirty="0" baseline="-27777" sz="1050">
                <a:latin typeface="Trebuchet MS"/>
                <a:cs typeface="Trebuchet MS"/>
              </a:rPr>
              <a:t>2 </a:t>
            </a:r>
            <a:r>
              <a:rPr dirty="0" baseline="-27777" sz="1050" spc="44">
                <a:latin typeface="Trebuchet MS"/>
                <a:cs typeface="Trebuchet MS"/>
              </a:rPr>
              <a:t> </a:t>
            </a:r>
            <a:r>
              <a:rPr dirty="0" sz="1000" spc="-25">
                <a:latin typeface="Tahoma"/>
                <a:cs typeface="Tahoma"/>
              </a:rPr>
              <a:t>(2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-14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caso)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infine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blu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rris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onde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m</a:t>
            </a:r>
            <a:r>
              <a:rPr dirty="0" sz="1000" spc="-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(3</a:t>
            </a:r>
            <a:r>
              <a:rPr dirty="0" baseline="27777" sz="1050" spc="-44" i="1">
                <a:latin typeface="Lucida Sans"/>
                <a:cs typeface="Lucida Sans"/>
              </a:rPr>
              <a:t>o</a:t>
            </a:r>
            <a:r>
              <a:rPr dirty="0" baseline="27777" sz="1050" i="1">
                <a:latin typeface="Lucida Sans"/>
                <a:cs typeface="Lucida Sans"/>
              </a:rPr>
              <a:t> </a:t>
            </a:r>
            <a:r>
              <a:rPr dirty="0" baseline="27777" sz="1050" spc="-22" i="1">
                <a:latin typeface="Lucida Sans"/>
                <a:cs typeface="Lucida Sans"/>
              </a:rPr>
              <a:t> </a:t>
            </a:r>
            <a:r>
              <a:rPr dirty="0" sz="1000" spc="-40">
                <a:latin typeface="Tahoma"/>
                <a:cs typeface="Tahoma"/>
              </a:rPr>
              <a:t>caso).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10131" y="2790788"/>
            <a:ext cx="214629" cy="170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715">
                <a:latin typeface="Arial"/>
                <a:cs typeface="Arial"/>
              </a:rPr>
              <a:t> </a:t>
            </a:r>
            <a:r>
              <a:rPr dirty="0" sz="1000" spc="-160">
                <a:latin typeface="Arial"/>
                <a:cs typeface="Arial"/>
              </a:rPr>
              <a:t> </a:t>
            </a:r>
            <a:r>
              <a:rPr dirty="0" baseline="-59523" sz="1050">
                <a:latin typeface="Trebuchet MS"/>
                <a:cs typeface="Trebuchet MS"/>
              </a:rPr>
              <a:t>5</a:t>
            </a:r>
            <a:endParaRPr baseline="-59523" sz="105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68715" y="2851031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30" i="1">
                <a:latin typeface="Lucida Sans"/>
                <a:cs typeface="Lucida Sans"/>
              </a:rPr>
              <a:t>o</a:t>
            </a:r>
            <a:endParaRPr sz="700">
              <a:latin typeface="Lucida Sans"/>
              <a:cs typeface="Lucida San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28/28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Esercizi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riepilogo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95">
                <a:solidFill>
                  <a:srgbClr val="CC0000"/>
                </a:solidFill>
                <a:latin typeface="Gill Sans MT"/>
                <a:cs typeface="Gill Sans MT"/>
              </a:rPr>
              <a:t>g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eometria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analitica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piana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729" y="767599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68835" y="3141713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7330" y="3192513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679800"/>
            <a:ext cx="50800" cy="24746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743300"/>
            <a:ext cx="50800" cy="24111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5729" y="850146"/>
            <a:ext cx="4457065" cy="2355215"/>
          </a:xfrm>
          <a:custGeom>
            <a:avLst/>
            <a:gdLst/>
            <a:ahLst/>
            <a:cxnLst/>
            <a:rect l="l" t="t" r="r" b="b"/>
            <a:pathLst>
              <a:path w="4457065" h="2355215">
                <a:moveTo>
                  <a:pt x="4456606" y="0"/>
                </a:moveTo>
                <a:lnTo>
                  <a:pt x="0" y="0"/>
                </a:lnTo>
                <a:lnTo>
                  <a:pt x="0" y="2304267"/>
                </a:lnTo>
                <a:lnTo>
                  <a:pt x="16636" y="2341781"/>
                </a:lnTo>
                <a:lnTo>
                  <a:pt x="4405806" y="2355067"/>
                </a:lnTo>
                <a:lnTo>
                  <a:pt x="4420049" y="2353022"/>
                </a:lnTo>
                <a:lnTo>
                  <a:pt x="4451170" y="232706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30600"/>
            <a:ext cx="0" cy="2443480"/>
          </a:xfrm>
          <a:custGeom>
            <a:avLst/>
            <a:gdLst/>
            <a:ahLst/>
            <a:cxnLst/>
            <a:rect l="l" t="t" r="r" b="b"/>
            <a:pathLst>
              <a:path w="0" h="2443480">
                <a:moveTo>
                  <a:pt x="0" y="244286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1790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0520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9250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73450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3830" y="665753"/>
            <a:ext cx="4098290" cy="1318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2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ts val="1200"/>
              </a:lnSpc>
              <a:spcBef>
                <a:spcPts val="285"/>
              </a:spcBef>
            </a:pPr>
            <a:r>
              <a:rPr dirty="0" sz="1000" spc="-35">
                <a:latin typeface="Tahoma"/>
                <a:cs typeface="Tahoma"/>
              </a:rPr>
              <a:t>Determin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punto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medio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dell’asse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segmento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estremi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45" i="1">
                <a:latin typeface="Trebuchet MS"/>
                <a:cs typeface="Trebuchet MS"/>
              </a:rPr>
              <a:t>A</a:t>
            </a:r>
            <a:r>
              <a:rPr dirty="0" sz="1000" spc="45">
                <a:latin typeface="Tahoma"/>
                <a:cs typeface="Tahoma"/>
              </a:rPr>
              <a:t>(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175" i="1">
                <a:latin typeface="Trebuchet MS"/>
                <a:cs typeface="Trebuchet MS"/>
              </a:rPr>
              <a:t>B</a:t>
            </a:r>
            <a:r>
              <a:rPr dirty="0" sz="1000" spc="-25">
                <a:latin typeface="Tahoma"/>
                <a:cs typeface="Tahoma"/>
              </a:rPr>
              <a:t>(3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25">
                <a:latin typeface="Tahoma"/>
                <a:cs typeface="Tahoma"/>
              </a:rPr>
              <a:t>5).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ts val="1200"/>
              </a:lnSpc>
              <a:spcBef>
                <a:spcPts val="844"/>
              </a:spcBef>
            </a:pPr>
            <a:r>
              <a:rPr dirty="0" sz="1000" spc="-30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rdinate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punto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medio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185" i="1">
                <a:latin typeface="Trebuchet MS"/>
                <a:cs typeface="Trebuchet MS"/>
              </a:rPr>
              <a:t>M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baseline="-11904" sz="1050" spc="-22" i="1">
                <a:latin typeface="Lucida Sans"/>
                <a:cs typeface="Lucida Sans"/>
              </a:rPr>
              <a:t>m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baseline="-11904" sz="1050" spc="-112" i="1">
                <a:latin typeface="Lucida Sans"/>
                <a:cs typeface="Lucida Sans"/>
              </a:rPr>
              <a:t>m</a:t>
            </a:r>
            <a:r>
              <a:rPr dirty="0" baseline="-11904" sz="1050" spc="-240" i="1">
                <a:latin typeface="Lucida Sans"/>
                <a:cs typeface="Lucida San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tra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punti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assegnati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45" i="1">
                <a:latin typeface="Trebuchet MS"/>
                <a:cs typeface="Trebuchet MS"/>
              </a:rPr>
              <a:t>A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baseline="-11904" sz="1050" spc="-30" i="1">
                <a:latin typeface="Lucida Sans"/>
                <a:cs typeface="Lucida Sans"/>
              </a:rPr>
              <a:t>a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baseline="-11904" sz="1050" spc="-30" i="1">
                <a:latin typeface="Lucida Sans"/>
                <a:cs typeface="Lucida Sans"/>
              </a:rPr>
              <a:t>a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175" i="1">
                <a:latin typeface="Trebuchet MS"/>
                <a:cs typeface="Trebuchet MS"/>
              </a:rPr>
              <a:t>B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baseline="-11904" sz="1050" spc="30" i="1">
                <a:latin typeface="Lucida Sans"/>
                <a:cs typeface="Lucida Sans"/>
              </a:rPr>
              <a:t>b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baseline="-11904" sz="1050" spc="-75" i="1">
                <a:latin typeface="Lucida Sans"/>
                <a:cs typeface="Lucida Sans"/>
              </a:rPr>
              <a:t>b</a:t>
            </a:r>
            <a:r>
              <a:rPr dirty="0" baseline="-11904" sz="1050" spc="-225" i="1">
                <a:latin typeface="Lucida Sans"/>
                <a:cs typeface="Lucida San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date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dalle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97800" y="2153003"/>
            <a:ext cx="299720" cy="161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baseline="-11904" sz="1050" spc="-112" i="1">
                <a:latin typeface="Lucida Sans"/>
                <a:cs typeface="Lucida Sans"/>
              </a:rPr>
              <a:t>m</a:t>
            </a:r>
            <a:r>
              <a:rPr dirty="0" baseline="-11904" sz="1050" spc="-112" i="1">
                <a:latin typeface="Lucida Sans"/>
                <a:cs typeface="Lucida Sans"/>
              </a:rPr>
              <a:t> </a:t>
            </a:r>
            <a:r>
              <a:rPr dirty="0" baseline="-11904" sz="1050" spc="-157" i="1">
                <a:latin typeface="Lucida Sans"/>
                <a:cs typeface="Lucida San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22564" y="2060770"/>
            <a:ext cx="398145" cy="331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-45" i="1" u="sng">
                <a:latin typeface="Trebuchet MS"/>
                <a:cs typeface="Trebuchet MS"/>
              </a:rPr>
              <a:t>x</a:t>
            </a:r>
            <a:r>
              <a:rPr dirty="0" baseline="-11904" sz="1050" spc="-112" i="1" u="sng">
                <a:latin typeface="Lucida Sans"/>
                <a:cs typeface="Lucida Sans"/>
              </a:rPr>
              <a:t>a</a:t>
            </a:r>
            <a:r>
              <a:rPr dirty="0" baseline="-11904" sz="1050" spc="-7" u="sng">
                <a:latin typeface="Times New Roman"/>
                <a:cs typeface="Times New Roman"/>
              </a:rPr>
              <a:t> </a:t>
            </a:r>
            <a:r>
              <a:rPr dirty="0" baseline="-11904" sz="1050" spc="-112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45" i="1" u="sng">
                <a:latin typeface="Trebuchet MS"/>
                <a:cs typeface="Trebuchet MS"/>
              </a:rPr>
              <a:t>x</a:t>
            </a:r>
            <a:r>
              <a:rPr dirty="0" baseline="-11904" sz="1050" spc="-75" i="1" u="sng">
                <a:latin typeface="Lucida Sans"/>
                <a:cs typeface="Lucida Sans"/>
              </a:rPr>
              <a:t>b</a:t>
            </a:r>
            <a:endParaRPr baseline="-11904" sz="1050">
              <a:latin typeface="Lucida Sans"/>
              <a:cs typeface="Lucida Sans"/>
            </a:endParaRPr>
          </a:p>
          <a:p>
            <a:pPr algn="ctr" marL="8890">
              <a:lnSpc>
                <a:spcPct val="100000"/>
              </a:lnSpc>
              <a:spcBef>
                <a:spcPts val="155"/>
              </a:spcBef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19083" y="2153285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4/28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Esercizi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riepilogo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95">
                <a:solidFill>
                  <a:srgbClr val="CC0000"/>
                </a:solidFill>
                <a:latin typeface="Gill Sans MT"/>
                <a:cs typeface="Gill Sans MT"/>
              </a:rPr>
              <a:t>g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eometria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analitica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piana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729" y="767599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68835" y="3141713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7330" y="3192513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679800"/>
            <a:ext cx="50800" cy="24746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743300"/>
            <a:ext cx="50800" cy="24111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5729" y="850146"/>
            <a:ext cx="4457065" cy="2355215"/>
          </a:xfrm>
          <a:custGeom>
            <a:avLst/>
            <a:gdLst/>
            <a:ahLst/>
            <a:cxnLst/>
            <a:rect l="l" t="t" r="r" b="b"/>
            <a:pathLst>
              <a:path w="4457065" h="2355215">
                <a:moveTo>
                  <a:pt x="4456606" y="0"/>
                </a:moveTo>
                <a:lnTo>
                  <a:pt x="0" y="0"/>
                </a:lnTo>
                <a:lnTo>
                  <a:pt x="0" y="2304267"/>
                </a:lnTo>
                <a:lnTo>
                  <a:pt x="16636" y="2341781"/>
                </a:lnTo>
                <a:lnTo>
                  <a:pt x="4405806" y="2355067"/>
                </a:lnTo>
                <a:lnTo>
                  <a:pt x="4420049" y="2353022"/>
                </a:lnTo>
                <a:lnTo>
                  <a:pt x="4451170" y="232706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30600"/>
            <a:ext cx="0" cy="2443480"/>
          </a:xfrm>
          <a:custGeom>
            <a:avLst/>
            <a:gdLst/>
            <a:ahLst/>
            <a:cxnLst/>
            <a:rect l="l" t="t" r="r" b="b"/>
            <a:pathLst>
              <a:path w="0" h="2443480">
                <a:moveTo>
                  <a:pt x="0" y="244286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1790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0520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9250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73450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3830" y="665753"/>
            <a:ext cx="4098290" cy="1318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2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ts val="1200"/>
              </a:lnSpc>
              <a:spcBef>
                <a:spcPts val="285"/>
              </a:spcBef>
            </a:pPr>
            <a:r>
              <a:rPr dirty="0" sz="1000" spc="-35">
                <a:latin typeface="Tahoma"/>
                <a:cs typeface="Tahoma"/>
              </a:rPr>
              <a:t>Determin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punto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medio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dell’asse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segmento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estremi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45" i="1">
                <a:latin typeface="Trebuchet MS"/>
                <a:cs typeface="Trebuchet MS"/>
              </a:rPr>
              <a:t>A</a:t>
            </a:r>
            <a:r>
              <a:rPr dirty="0" sz="1000" spc="45">
                <a:latin typeface="Tahoma"/>
                <a:cs typeface="Tahoma"/>
              </a:rPr>
              <a:t>(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175" i="1">
                <a:latin typeface="Trebuchet MS"/>
                <a:cs typeface="Trebuchet MS"/>
              </a:rPr>
              <a:t>B</a:t>
            </a:r>
            <a:r>
              <a:rPr dirty="0" sz="1000" spc="-25">
                <a:latin typeface="Tahoma"/>
                <a:cs typeface="Tahoma"/>
              </a:rPr>
              <a:t>(3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25">
                <a:latin typeface="Tahoma"/>
                <a:cs typeface="Tahoma"/>
              </a:rPr>
              <a:t>5).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ts val="1200"/>
              </a:lnSpc>
              <a:spcBef>
                <a:spcPts val="844"/>
              </a:spcBef>
            </a:pPr>
            <a:r>
              <a:rPr dirty="0" sz="1000" spc="-30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rdinate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punto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medio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185" i="1">
                <a:latin typeface="Trebuchet MS"/>
                <a:cs typeface="Trebuchet MS"/>
              </a:rPr>
              <a:t>M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baseline="-11904" sz="1050" spc="-22" i="1">
                <a:latin typeface="Lucida Sans"/>
                <a:cs typeface="Lucida Sans"/>
              </a:rPr>
              <a:t>m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baseline="-11904" sz="1050" spc="-112" i="1">
                <a:latin typeface="Lucida Sans"/>
                <a:cs typeface="Lucida Sans"/>
              </a:rPr>
              <a:t>m</a:t>
            </a:r>
            <a:r>
              <a:rPr dirty="0" baseline="-11904" sz="1050" spc="-240" i="1">
                <a:latin typeface="Lucida Sans"/>
                <a:cs typeface="Lucida San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tra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punti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assegnati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45" i="1">
                <a:latin typeface="Trebuchet MS"/>
                <a:cs typeface="Trebuchet MS"/>
              </a:rPr>
              <a:t>A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baseline="-11904" sz="1050" spc="-30" i="1">
                <a:latin typeface="Lucida Sans"/>
                <a:cs typeface="Lucida Sans"/>
              </a:rPr>
              <a:t>a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baseline="-11904" sz="1050" spc="-30" i="1">
                <a:latin typeface="Lucida Sans"/>
                <a:cs typeface="Lucida Sans"/>
              </a:rPr>
              <a:t>a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175" i="1">
                <a:latin typeface="Trebuchet MS"/>
                <a:cs typeface="Trebuchet MS"/>
              </a:rPr>
              <a:t>B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baseline="-11904" sz="1050" spc="30" i="1">
                <a:latin typeface="Lucida Sans"/>
                <a:cs typeface="Lucida Sans"/>
              </a:rPr>
              <a:t>b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baseline="-11904" sz="1050" spc="-75" i="1">
                <a:latin typeface="Lucida Sans"/>
                <a:cs typeface="Lucida Sans"/>
              </a:rPr>
              <a:t>b</a:t>
            </a:r>
            <a:r>
              <a:rPr dirty="0" baseline="-11904" sz="1050" spc="-225" i="1">
                <a:latin typeface="Lucida Sans"/>
                <a:cs typeface="Lucida San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date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dalle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97800" y="2060770"/>
            <a:ext cx="1330325" cy="331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37185">
              <a:lnSpc>
                <a:spcPts val="935"/>
              </a:lnSpc>
            </a:pPr>
            <a:r>
              <a:rPr dirty="0" sz="1000" spc="-45" i="1" u="sng">
                <a:latin typeface="Trebuchet MS"/>
                <a:cs typeface="Trebuchet MS"/>
              </a:rPr>
              <a:t>x</a:t>
            </a:r>
            <a:r>
              <a:rPr dirty="0" baseline="-11904" sz="1050" spc="-112" i="1" u="sng">
                <a:latin typeface="Lucida Sans"/>
                <a:cs typeface="Lucida Sans"/>
              </a:rPr>
              <a:t>a</a:t>
            </a:r>
            <a:r>
              <a:rPr dirty="0" baseline="-11904" sz="1050" spc="-7" u="sng">
                <a:latin typeface="Times New Roman"/>
                <a:cs typeface="Times New Roman"/>
              </a:rPr>
              <a:t> </a:t>
            </a:r>
            <a:r>
              <a:rPr dirty="0" baseline="-11904" sz="1050" spc="-112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45" i="1" u="sng">
                <a:latin typeface="Trebuchet MS"/>
                <a:cs typeface="Trebuchet MS"/>
              </a:rPr>
              <a:t>x</a:t>
            </a:r>
            <a:r>
              <a:rPr dirty="0" baseline="-11904" sz="1050" spc="-75" i="1" u="sng">
                <a:latin typeface="Lucida Sans"/>
                <a:cs typeface="Lucida Sans"/>
              </a:rPr>
              <a:t>b</a:t>
            </a:r>
            <a:endParaRPr baseline="-11904" sz="1050">
              <a:latin typeface="Lucida Sans"/>
              <a:cs typeface="Lucida Sans"/>
            </a:endParaRPr>
          </a:p>
          <a:p>
            <a:pPr marL="12700">
              <a:lnSpc>
                <a:spcPts val="935"/>
              </a:lnSpc>
              <a:tabLst>
                <a:tab pos="495934" algn="l"/>
                <a:tab pos="733425" algn="l"/>
                <a:tab pos="1042669" algn="l"/>
              </a:tabLst>
            </a:pP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baseline="-11904" sz="1050" spc="-112" i="1">
                <a:latin typeface="Lucida Sans"/>
                <a:cs typeface="Lucida Sans"/>
              </a:rPr>
              <a:t>m</a:t>
            </a:r>
            <a:r>
              <a:rPr dirty="0" baseline="-11904" sz="1050" spc="-112" i="1">
                <a:latin typeface="Lucida Sans"/>
                <a:cs typeface="Lucida Sans"/>
              </a:rPr>
              <a:t> </a:t>
            </a:r>
            <a:r>
              <a:rPr dirty="0" baseline="-11904" sz="1050" spc="-157" i="1">
                <a:latin typeface="Lucida Sans"/>
                <a:cs typeface="Lucida San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baseline="-38888" sz="1500" spc="-75">
                <a:latin typeface="Tahoma"/>
                <a:cs typeface="Tahoma"/>
              </a:rPr>
              <a:t>2</a:t>
            </a:r>
            <a:r>
              <a:rPr dirty="0" baseline="-38888" sz="1500">
                <a:latin typeface="Tahoma"/>
                <a:cs typeface="Tahoma"/>
              </a:rPr>
              <a:t>	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i="1">
                <a:latin typeface="Verdana"/>
                <a:cs typeface="Verdana"/>
              </a:rPr>
              <a:t>	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baseline="-11904" sz="1050" spc="-112" i="1">
                <a:latin typeface="Lucida Sans"/>
                <a:cs typeface="Lucida Sans"/>
              </a:rPr>
              <a:t>m</a:t>
            </a:r>
            <a:r>
              <a:rPr dirty="0" baseline="-11904" sz="1050" i="1">
                <a:latin typeface="Lucida Sans"/>
                <a:cs typeface="Lucida Sans"/>
              </a:rPr>
              <a:t> </a:t>
            </a:r>
            <a:r>
              <a:rPr dirty="0" baseline="-11904" sz="1050" spc="-157" i="1">
                <a:latin typeface="Lucida Sans"/>
                <a:cs typeface="Lucida San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53131" y="2060770"/>
            <a:ext cx="398145" cy="331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-35" i="1" u="sng">
                <a:latin typeface="Trebuchet MS"/>
                <a:cs typeface="Trebuchet MS"/>
              </a:rPr>
              <a:t>y</a:t>
            </a:r>
            <a:r>
              <a:rPr dirty="0" baseline="-11904" sz="1050" spc="-112" i="1" u="sng">
                <a:latin typeface="Lucida Sans"/>
                <a:cs typeface="Lucida Sans"/>
              </a:rPr>
              <a:t>a</a:t>
            </a:r>
            <a:r>
              <a:rPr dirty="0" baseline="-11904" sz="1050" spc="-7" u="sng">
                <a:latin typeface="Times New Roman"/>
                <a:cs typeface="Times New Roman"/>
              </a:rPr>
              <a:t> </a:t>
            </a:r>
            <a:r>
              <a:rPr dirty="0" baseline="-11904" sz="1050" spc="-112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35" i="1" u="sng">
                <a:latin typeface="Trebuchet MS"/>
                <a:cs typeface="Trebuchet MS"/>
              </a:rPr>
              <a:t>y</a:t>
            </a:r>
            <a:r>
              <a:rPr dirty="0" baseline="-11904" sz="1050" spc="-75" i="1" u="sng">
                <a:latin typeface="Lucida Sans"/>
                <a:cs typeface="Lucida Sans"/>
              </a:rPr>
              <a:t>b</a:t>
            </a:r>
            <a:endParaRPr baseline="-11904" sz="1050">
              <a:latin typeface="Lucida Sans"/>
              <a:cs typeface="Lucida Sans"/>
            </a:endParaRPr>
          </a:p>
          <a:p>
            <a:pPr algn="ctr" marL="8890">
              <a:lnSpc>
                <a:spcPct val="100000"/>
              </a:lnSpc>
              <a:spcBef>
                <a:spcPts val="155"/>
              </a:spcBef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149650" y="2153285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4/28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Esercizi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riepilogo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95">
                <a:solidFill>
                  <a:srgbClr val="CC0000"/>
                </a:solidFill>
                <a:latin typeface="Gill Sans MT"/>
                <a:cs typeface="Gill Sans MT"/>
              </a:rPr>
              <a:t>g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eometria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analitica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piana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729" y="767599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68835" y="3141713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7330" y="3192513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679800"/>
            <a:ext cx="50800" cy="24746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743300"/>
            <a:ext cx="50800" cy="24111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5729" y="850146"/>
            <a:ext cx="4457065" cy="2355215"/>
          </a:xfrm>
          <a:custGeom>
            <a:avLst/>
            <a:gdLst/>
            <a:ahLst/>
            <a:cxnLst/>
            <a:rect l="l" t="t" r="r" b="b"/>
            <a:pathLst>
              <a:path w="4457065" h="2355215">
                <a:moveTo>
                  <a:pt x="4456606" y="0"/>
                </a:moveTo>
                <a:lnTo>
                  <a:pt x="0" y="0"/>
                </a:lnTo>
                <a:lnTo>
                  <a:pt x="0" y="2304267"/>
                </a:lnTo>
                <a:lnTo>
                  <a:pt x="16636" y="2341781"/>
                </a:lnTo>
                <a:lnTo>
                  <a:pt x="4405806" y="2355067"/>
                </a:lnTo>
                <a:lnTo>
                  <a:pt x="4420049" y="2353022"/>
                </a:lnTo>
                <a:lnTo>
                  <a:pt x="4451170" y="232706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30600"/>
            <a:ext cx="0" cy="2443480"/>
          </a:xfrm>
          <a:custGeom>
            <a:avLst/>
            <a:gdLst/>
            <a:ahLst/>
            <a:cxnLst/>
            <a:rect l="l" t="t" r="r" b="b"/>
            <a:pathLst>
              <a:path w="0" h="2443480">
                <a:moveTo>
                  <a:pt x="0" y="244286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1790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0520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9250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73450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3830" y="665753"/>
            <a:ext cx="4098290" cy="1318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2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ts val="1200"/>
              </a:lnSpc>
              <a:spcBef>
                <a:spcPts val="285"/>
              </a:spcBef>
            </a:pPr>
            <a:r>
              <a:rPr dirty="0" sz="1000" spc="-35">
                <a:latin typeface="Tahoma"/>
                <a:cs typeface="Tahoma"/>
              </a:rPr>
              <a:t>Determin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punto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medio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dell’asse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segmento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estremi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45" i="1">
                <a:latin typeface="Trebuchet MS"/>
                <a:cs typeface="Trebuchet MS"/>
              </a:rPr>
              <a:t>A</a:t>
            </a:r>
            <a:r>
              <a:rPr dirty="0" sz="1000" spc="45">
                <a:latin typeface="Tahoma"/>
                <a:cs typeface="Tahoma"/>
              </a:rPr>
              <a:t>(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175" i="1">
                <a:latin typeface="Trebuchet MS"/>
                <a:cs typeface="Trebuchet MS"/>
              </a:rPr>
              <a:t>B</a:t>
            </a:r>
            <a:r>
              <a:rPr dirty="0" sz="1000" spc="-25">
                <a:latin typeface="Tahoma"/>
                <a:cs typeface="Tahoma"/>
              </a:rPr>
              <a:t>(3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25">
                <a:latin typeface="Tahoma"/>
                <a:cs typeface="Tahoma"/>
              </a:rPr>
              <a:t>5).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ts val="1200"/>
              </a:lnSpc>
              <a:spcBef>
                <a:spcPts val="844"/>
              </a:spcBef>
            </a:pPr>
            <a:r>
              <a:rPr dirty="0" sz="1000" spc="-30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rdinate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punto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medio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185" i="1">
                <a:latin typeface="Trebuchet MS"/>
                <a:cs typeface="Trebuchet MS"/>
              </a:rPr>
              <a:t>M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baseline="-11904" sz="1050" spc="-22" i="1">
                <a:latin typeface="Lucida Sans"/>
                <a:cs typeface="Lucida Sans"/>
              </a:rPr>
              <a:t>m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baseline="-11904" sz="1050" spc="-112" i="1">
                <a:latin typeface="Lucida Sans"/>
                <a:cs typeface="Lucida Sans"/>
              </a:rPr>
              <a:t>m</a:t>
            </a:r>
            <a:r>
              <a:rPr dirty="0" baseline="-11904" sz="1050" spc="-240" i="1">
                <a:latin typeface="Lucida Sans"/>
                <a:cs typeface="Lucida San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tra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punti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assegnati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45" i="1">
                <a:latin typeface="Trebuchet MS"/>
                <a:cs typeface="Trebuchet MS"/>
              </a:rPr>
              <a:t>A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baseline="-11904" sz="1050" spc="-30" i="1">
                <a:latin typeface="Lucida Sans"/>
                <a:cs typeface="Lucida Sans"/>
              </a:rPr>
              <a:t>a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baseline="-11904" sz="1050" spc="-30" i="1">
                <a:latin typeface="Lucida Sans"/>
                <a:cs typeface="Lucida Sans"/>
              </a:rPr>
              <a:t>a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175" i="1">
                <a:latin typeface="Trebuchet MS"/>
                <a:cs typeface="Trebuchet MS"/>
              </a:rPr>
              <a:t>B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baseline="-11904" sz="1050" spc="30" i="1">
                <a:latin typeface="Lucida Sans"/>
                <a:cs typeface="Lucida Sans"/>
              </a:rPr>
              <a:t>b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baseline="-11904" sz="1050" spc="-75" i="1">
                <a:latin typeface="Lucida Sans"/>
                <a:cs typeface="Lucida Sans"/>
              </a:rPr>
              <a:t>b</a:t>
            </a:r>
            <a:r>
              <a:rPr dirty="0" baseline="-11904" sz="1050" spc="-225" i="1">
                <a:latin typeface="Lucida Sans"/>
                <a:cs typeface="Lucida San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date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dalle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97800" y="2060770"/>
            <a:ext cx="1330325" cy="331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37185">
              <a:lnSpc>
                <a:spcPts val="935"/>
              </a:lnSpc>
            </a:pPr>
            <a:r>
              <a:rPr dirty="0" sz="1000" spc="-45" i="1" u="sng">
                <a:latin typeface="Trebuchet MS"/>
                <a:cs typeface="Trebuchet MS"/>
              </a:rPr>
              <a:t>x</a:t>
            </a:r>
            <a:r>
              <a:rPr dirty="0" baseline="-11904" sz="1050" spc="-112" i="1" u="sng">
                <a:latin typeface="Lucida Sans"/>
                <a:cs typeface="Lucida Sans"/>
              </a:rPr>
              <a:t>a</a:t>
            </a:r>
            <a:r>
              <a:rPr dirty="0" baseline="-11904" sz="1050" spc="-7" u="sng">
                <a:latin typeface="Times New Roman"/>
                <a:cs typeface="Times New Roman"/>
              </a:rPr>
              <a:t> </a:t>
            </a:r>
            <a:r>
              <a:rPr dirty="0" baseline="-11904" sz="1050" spc="-112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45" i="1" u="sng">
                <a:latin typeface="Trebuchet MS"/>
                <a:cs typeface="Trebuchet MS"/>
              </a:rPr>
              <a:t>x</a:t>
            </a:r>
            <a:r>
              <a:rPr dirty="0" baseline="-11904" sz="1050" spc="-75" i="1" u="sng">
                <a:latin typeface="Lucida Sans"/>
                <a:cs typeface="Lucida Sans"/>
              </a:rPr>
              <a:t>b</a:t>
            </a:r>
            <a:endParaRPr baseline="-11904" sz="1050">
              <a:latin typeface="Lucida Sans"/>
              <a:cs typeface="Lucida Sans"/>
            </a:endParaRPr>
          </a:p>
          <a:p>
            <a:pPr marL="12700">
              <a:lnSpc>
                <a:spcPts val="935"/>
              </a:lnSpc>
              <a:tabLst>
                <a:tab pos="495934" algn="l"/>
                <a:tab pos="733425" algn="l"/>
                <a:tab pos="1042669" algn="l"/>
              </a:tabLst>
            </a:pP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baseline="-11904" sz="1050" spc="-112" i="1">
                <a:latin typeface="Lucida Sans"/>
                <a:cs typeface="Lucida Sans"/>
              </a:rPr>
              <a:t>m</a:t>
            </a:r>
            <a:r>
              <a:rPr dirty="0" baseline="-11904" sz="1050" spc="-112" i="1">
                <a:latin typeface="Lucida Sans"/>
                <a:cs typeface="Lucida Sans"/>
              </a:rPr>
              <a:t> </a:t>
            </a:r>
            <a:r>
              <a:rPr dirty="0" baseline="-11904" sz="1050" spc="-157" i="1">
                <a:latin typeface="Lucida Sans"/>
                <a:cs typeface="Lucida San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baseline="-38888" sz="1500" spc="-75">
                <a:latin typeface="Tahoma"/>
                <a:cs typeface="Tahoma"/>
              </a:rPr>
              <a:t>2</a:t>
            </a:r>
            <a:r>
              <a:rPr dirty="0" baseline="-38888" sz="1500">
                <a:latin typeface="Tahoma"/>
                <a:cs typeface="Tahoma"/>
              </a:rPr>
              <a:t>	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i="1">
                <a:latin typeface="Verdana"/>
                <a:cs typeface="Verdana"/>
              </a:rPr>
              <a:t>	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baseline="-11904" sz="1050" spc="-112" i="1">
                <a:latin typeface="Lucida Sans"/>
                <a:cs typeface="Lucida Sans"/>
              </a:rPr>
              <a:t>m</a:t>
            </a:r>
            <a:r>
              <a:rPr dirty="0" baseline="-11904" sz="1050" i="1">
                <a:latin typeface="Lucida Sans"/>
                <a:cs typeface="Lucida Sans"/>
              </a:rPr>
              <a:t> </a:t>
            </a:r>
            <a:r>
              <a:rPr dirty="0" baseline="-11904" sz="1050" spc="-157" i="1">
                <a:latin typeface="Lucida Sans"/>
                <a:cs typeface="Lucida San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53131" y="2060770"/>
            <a:ext cx="398145" cy="331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-35" i="1" u="sng">
                <a:latin typeface="Trebuchet MS"/>
                <a:cs typeface="Trebuchet MS"/>
              </a:rPr>
              <a:t>y</a:t>
            </a:r>
            <a:r>
              <a:rPr dirty="0" baseline="-11904" sz="1050" spc="-112" i="1" u="sng">
                <a:latin typeface="Lucida Sans"/>
                <a:cs typeface="Lucida Sans"/>
              </a:rPr>
              <a:t>a</a:t>
            </a:r>
            <a:r>
              <a:rPr dirty="0" baseline="-11904" sz="1050" spc="-7" u="sng">
                <a:latin typeface="Times New Roman"/>
                <a:cs typeface="Times New Roman"/>
              </a:rPr>
              <a:t> </a:t>
            </a:r>
            <a:r>
              <a:rPr dirty="0" baseline="-11904" sz="1050" spc="-112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35" i="1" u="sng">
                <a:latin typeface="Trebuchet MS"/>
                <a:cs typeface="Trebuchet MS"/>
              </a:rPr>
              <a:t>y</a:t>
            </a:r>
            <a:r>
              <a:rPr dirty="0" baseline="-11904" sz="1050" spc="-75" i="1" u="sng">
                <a:latin typeface="Lucida Sans"/>
                <a:cs typeface="Lucida Sans"/>
              </a:rPr>
              <a:t>b</a:t>
            </a:r>
            <a:endParaRPr baseline="-11904" sz="1050">
              <a:latin typeface="Lucida Sans"/>
              <a:cs typeface="Lucida Sans"/>
            </a:endParaRPr>
          </a:p>
          <a:p>
            <a:pPr algn="ctr" marL="8890">
              <a:lnSpc>
                <a:spcPct val="100000"/>
              </a:lnSpc>
              <a:spcBef>
                <a:spcPts val="155"/>
              </a:spcBef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149650" y="2153285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6006" y="2466845"/>
            <a:ext cx="8445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>
                <a:latin typeface="Tahoma"/>
                <a:cs typeface="Tahoma"/>
              </a:rPr>
              <a:t>Nel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nostro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70470" y="2727627"/>
            <a:ext cx="448945" cy="2089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baseline="-11904" sz="1050" spc="-112" i="1">
                <a:latin typeface="Lucida Sans"/>
                <a:cs typeface="Lucida Sans"/>
              </a:rPr>
              <a:t>m</a:t>
            </a:r>
            <a:r>
              <a:rPr dirty="0" baseline="-11904" sz="1050" spc="-112" i="1">
                <a:latin typeface="Lucida Sans"/>
                <a:cs typeface="Lucida Sans"/>
              </a:rPr>
              <a:t> </a:t>
            </a:r>
            <a:r>
              <a:rPr dirty="0" baseline="-11904" sz="1050" spc="-157" i="1">
                <a:latin typeface="Lucida Sans"/>
                <a:cs typeface="Lucida San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36111" sz="1500" spc="-37">
                <a:latin typeface="Lucida Sans Unicode"/>
                <a:cs typeface="Lucida Sans Unicode"/>
              </a:rPr>
              <a:t>−</a:t>
            </a:r>
            <a:endParaRPr baseline="36111" sz="15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407922" y="2850807"/>
            <a:ext cx="379730" cy="0"/>
          </a:xfrm>
          <a:custGeom>
            <a:avLst/>
            <a:gdLst/>
            <a:ahLst/>
            <a:cxnLst/>
            <a:rect l="l" t="t" r="r" b="b"/>
            <a:pathLst>
              <a:path w="379730" h="0">
                <a:moveTo>
                  <a:pt x="0" y="0"/>
                </a:moveTo>
                <a:lnTo>
                  <a:pt x="37957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1493634" y="2688969"/>
            <a:ext cx="568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92759" algn="l"/>
              </a:tabLst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53375" y="2861346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986559" y="285080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825129" y="2774554"/>
            <a:ext cx="5200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74955" algn="l"/>
              </a:tabLst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40">
                <a:latin typeface="Tahoma"/>
                <a:cs typeface="Tahoma"/>
              </a:rPr>
              <a:t>	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973859" y="2861346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4/28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Esercizi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riepilogo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95">
                <a:solidFill>
                  <a:srgbClr val="CC0000"/>
                </a:solidFill>
                <a:latin typeface="Gill Sans MT"/>
                <a:cs typeface="Gill Sans MT"/>
              </a:rPr>
              <a:t>g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eometria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analitica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piana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729" y="767599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68835" y="3141713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7330" y="3192513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679800"/>
            <a:ext cx="50800" cy="24746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743300"/>
            <a:ext cx="50800" cy="24111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5729" y="850146"/>
            <a:ext cx="4457065" cy="2355215"/>
          </a:xfrm>
          <a:custGeom>
            <a:avLst/>
            <a:gdLst/>
            <a:ahLst/>
            <a:cxnLst/>
            <a:rect l="l" t="t" r="r" b="b"/>
            <a:pathLst>
              <a:path w="4457065" h="2355215">
                <a:moveTo>
                  <a:pt x="4456606" y="0"/>
                </a:moveTo>
                <a:lnTo>
                  <a:pt x="0" y="0"/>
                </a:lnTo>
                <a:lnTo>
                  <a:pt x="0" y="2304267"/>
                </a:lnTo>
                <a:lnTo>
                  <a:pt x="16636" y="2341781"/>
                </a:lnTo>
                <a:lnTo>
                  <a:pt x="4405806" y="2355067"/>
                </a:lnTo>
                <a:lnTo>
                  <a:pt x="4420049" y="2353022"/>
                </a:lnTo>
                <a:lnTo>
                  <a:pt x="4451170" y="232706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30600"/>
            <a:ext cx="0" cy="2443480"/>
          </a:xfrm>
          <a:custGeom>
            <a:avLst/>
            <a:gdLst/>
            <a:ahLst/>
            <a:cxnLst/>
            <a:rect l="l" t="t" r="r" b="b"/>
            <a:pathLst>
              <a:path w="0" h="2443480">
                <a:moveTo>
                  <a:pt x="0" y="244286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1790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0520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9250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73450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3830" y="665753"/>
            <a:ext cx="4098290" cy="1318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2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ts val="1200"/>
              </a:lnSpc>
              <a:spcBef>
                <a:spcPts val="285"/>
              </a:spcBef>
            </a:pPr>
            <a:r>
              <a:rPr dirty="0" sz="1000" spc="-35">
                <a:latin typeface="Tahoma"/>
                <a:cs typeface="Tahoma"/>
              </a:rPr>
              <a:t>Determin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punto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medio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dell’asse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segmento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estremi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45" i="1">
                <a:latin typeface="Trebuchet MS"/>
                <a:cs typeface="Trebuchet MS"/>
              </a:rPr>
              <a:t>A</a:t>
            </a:r>
            <a:r>
              <a:rPr dirty="0" sz="1000" spc="45">
                <a:latin typeface="Tahoma"/>
                <a:cs typeface="Tahoma"/>
              </a:rPr>
              <a:t>(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175" i="1">
                <a:latin typeface="Trebuchet MS"/>
                <a:cs typeface="Trebuchet MS"/>
              </a:rPr>
              <a:t>B</a:t>
            </a:r>
            <a:r>
              <a:rPr dirty="0" sz="1000" spc="-25">
                <a:latin typeface="Tahoma"/>
                <a:cs typeface="Tahoma"/>
              </a:rPr>
              <a:t>(3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25">
                <a:latin typeface="Tahoma"/>
                <a:cs typeface="Tahoma"/>
              </a:rPr>
              <a:t>5).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ts val="1200"/>
              </a:lnSpc>
              <a:spcBef>
                <a:spcPts val="844"/>
              </a:spcBef>
            </a:pPr>
            <a:r>
              <a:rPr dirty="0" sz="1000" spc="-30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rdinate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punto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medio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185" i="1">
                <a:latin typeface="Trebuchet MS"/>
                <a:cs typeface="Trebuchet MS"/>
              </a:rPr>
              <a:t>M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baseline="-11904" sz="1050" spc="-22" i="1">
                <a:latin typeface="Lucida Sans"/>
                <a:cs typeface="Lucida Sans"/>
              </a:rPr>
              <a:t>m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baseline="-11904" sz="1050" spc="-112" i="1">
                <a:latin typeface="Lucida Sans"/>
                <a:cs typeface="Lucida Sans"/>
              </a:rPr>
              <a:t>m</a:t>
            </a:r>
            <a:r>
              <a:rPr dirty="0" baseline="-11904" sz="1050" spc="-240" i="1">
                <a:latin typeface="Lucida Sans"/>
                <a:cs typeface="Lucida San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tra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punti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assegnati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45" i="1">
                <a:latin typeface="Trebuchet MS"/>
                <a:cs typeface="Trebuchet MS"/>
              </a:rPr>
              <a:t>A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baseline="-11904" sz="1050" spc="-30" i="1">
                <a:latin typeface="Lucida Sans"/>
                <a:cs typeface="Lucida Sans"/>
              </a:rPr>
              <a:t>a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baseline="-11904" sz="1050" spc="-30" i="1">
                <a:latin typeface="Lucida Sans"/>
                <a:cs typeface="Lucida Sans"/>
              </a:rPr>
              <a:t>a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175" i="1">
                <a:latin typeface="Trebuchet MS"/>
                <a:cs typeface="Trebuchet MS"/>
              </a:rPr>
              <a:t>B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baseline="-11904" sz="1050" spc="30" i="1">
                <a:latin typeface="Lucida Sans"/>
                <a:cs typeface="Lucida Sans"/>
              </a:rPr>
              <a:t>b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baseline="-11904" sz="1050" spc="-75" i="1">
                <a:latin typeface="Lucida Sans"/>
                <a:cs typeface="Lucida Sans"/>
              </a:rPr>
              <a:t>b</a:t>
            </a:r>
            <a:r>
              <a:rPr dirty="0" baseline="-11904" sz="1050" spc="-225" i="1">
                <a:latin typeface="Lucida Sans"/>
                <a:cs typeface="Lucida San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date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dalle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97800" y="2153003"/>
            <a:ext cx="299720" cy="161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baseline="-11904" sz="1050" spc="-112" i="1">
                <a:latin typeface="Lucida Sans"/>
                <a:cs typeface="Lucida Sans"/>
              </a:rPr>
              <a:t>m</a:t>
            </a:r>
            <a:r>
              <a:rPr dirty="0" baseline="-11904" sz="1050" spc="-112" i="1">
                <a:latin typeface="Lucida Sans"/>
                <a:cs typeface="Lucida Sans"/>
              </a:rPr>
              <a:t> </a:t>
            </a:r>
            <a:r>
              <a:rPr dirty="0" baseline="-11904" sz="1050" spc="-157" i="1">
                <a:latin typeface="Lucida Sans"/>
                <a:cs typeface="Lucida San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22564" y="2060770"/>
            <a:ext cx="398145" cy="331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-45" i="1" u="sng">
                <a:latin typeface="Trebuchet MS"/>
                <a:cs typeface="Trebuchet MS"/>
              </a:rPr>
              <a:t>x</a:t>
            </a:r>
            <a:r>
              <a:rPr dirty="0" baseline="-11904" sz="1050" spc="-112" i="1" u="sng">
                <a:latin typeface="Lucida Sans"/>
                <a:cs typeface="Lucida Sans"/>
              </a:rPr>
              <a:t>a</a:t>
            </a:r>
            <a:r>
              <a:rPr dirty="0" baseline="-11904" sz="1050" spc="-7" u="sng">
                <a:latin typeface="Times New Roman"/>
                <a:cs typeface="Times New Roman"/>
              </a:rPr>
              <a:t> </a:t>
            </a:r>
            <a:r>
              <a:rPr dirty="0" baseline="-11904" sz="1050" spc="-112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45" i="1" u="sng">
                <a:latin typeface="Trebuchet MS"/>
                <a:cs typeface="Trebuchet MS"/>
              </a:rPr>
              <a:t>x</a:t>
            </a:r>
            <a:r>
              <a:rPr dirty="0" baseline="-11904" sz="1050" spc="-75" i="1" u="sng">
                <a:latin typeface="Lucida Sans"/>
                <a:cs typeface="Lucida Sans"/>
              </a:rPr>
              <a:t>b</a:t>
            </a:r>
            <a:endParaRPr baseline="-11904" sz="1050">
              <a:latin typeface="Lucida Sans"/>
              <a:cs typeface="Lucida Sans"/>
            </a:endParaRPr>
          </a:p>
          <a:p>
            <a:pPr algn="ctr" marL="8890">
              <a:lnSpc>
                <a:spcPct val="100000"/>
              </a:lnSpc>
              <a:spcBef>
                <a:spcPts val="155"/>
              </a:spcBef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19083" y="2153003"/>
            <a:ext cx="609600" cy="161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21310" algn="l"/>
              </a:tabLst>
            </a:pP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95" i="1">
                <a:latin typeface="Verdana"/>
                <a:cs typeface="Verdana"/>
              </a:rPr>
              <a:t>	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baseline="-11904" sz="1050" spc="-112" i="1">
                <a:latin typeface="Lucida Sans"/>
                <a:cs typeface="Lucida Sans"/>
              </a:rPr>
              <a:t>m</a:t>
            </a:r>
            <a:r>
              <a:rPr dirty="0" baseline="-11904" sz="1050" spc="-112" i="1">
                <a:latin typeface="Lucida Sans"/>
                <a:cs typeface="Lucida Sans"/>
              </a:rPr>
              <a:t> </a:t>
            </a:r>
            <a:r>
              <a:rPr dirty="0" baseline="-11904" sz="1050" spc="-157" i="1">
                <a:latin typeface="Lucida Sans"/>
                <a:cs typeface="Lucida San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753131" y="2060770"/>
            <a:ext cx="398145" cy="331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-35" i="1" u="sng">
                <a:latin typeface="Trebuchet MS"/>
                <a:cs typeface="Trebuchet MS"/>
              </a:rPr>
              <a:t>y</a:t>
            </a:r>
            <a:r>
              <a:rPr dirty="0" baseline="-11904" sz="1050" spc="-112" i="1" u="sng">
                <a:latin typeface="Lucida Sans"/>
                <a:cs typeface="Lucida Sans"/>
              </a:rPr>
              <a:t>a</a:t>
            </a:r>
            <a:r>
              <a:rPr dirty="0" baseline="-11904" sz="1050" spc="-7" u="sng">
                <a:latin typeface="Times New Roman"/>
                <a:cs typeface="Times New Roman"/>
              </a:rPr>
              <a:t> </a:t>
            </a:r>
            <a:r>
              <a:rPr dirty="0" baseline="-11904" sz="1050" spc="-112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35" i="1" u="sng">
                <a:latin typeface="Trebuchet MS"/>
                <a:cs typeface="Trebuchet MS"/>
              </a:rPr>
              <a:t>y</a:t>
            </a:r>
            <a:r>
              <a:rPr dirty="0" baseline="-11904" sz="1050" spc="-75" i="1" u="sng">
                <a:latin typeface="Lucida Sans"/>
                <a:cs typeface="Lucida Sans"/>
              </a:rPr>
              <a:t>b</a:t>
            </a:r>
            <a:endParaRPr baseline="-11904" sz="1050">
              <a:latin typeface="Lucida Sans"/>
              <a:cs typeface="Lucida Sans"/>
            </a:endParaRPr>
          </a:p>
          <a:p>
            <a:pPr algn="ctr" marL="8890">
              <a:lnSpc>
                <a:spcPct val="100000"/>
              </a:lnSpc>
              <a:spcBef>
                <a:spcPts val="155"/>
              </a:spcBef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49650" y="2153285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6006" y="2466845"/>
            <a:ext cx="8445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>
                <a:latin typeface="Tahoma"/>
                <a:cs typeface="Tahoma"/>
              </a:rPr>
              <a:t>Nel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nostro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70470" y="2727627"/>
            <a:ext cx="448945" cy="2089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baseline="-11904" sz="1050" spc="-112" i="1">
                <a:latin typeface="Lucida Sans"/>
                <a:cs typeface="Lucida Sans"/>
              </a:rPr>
              <a:t>m</a:t>
            </a:r>
            <a:r>
              <a:rPr dirty="0" baseline="-11904" sz="1050" spc="-112" i="1">
                <a:latin typeface="Lucida Sans"/>
                <a:cs typeface="Lucida Sans"/>
              </a:rPr>
              <a:t> </a:t>
            </a:r>
            <a:r>
              <a:rPr dirty="0" baseline="-11904" sz="1050" spc="-157" i="1">
                <a:latin typeface="Lucida Sans"/>
                <a:cs typeface="Lucida San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36111" sz="1500" spc="-37">
                <a:latin typeface="Lucida Sans Unicode"/>
                <a:cs typeface="Lucida Sans Unicode"/>
              </a:rPr>
              <a:t>−</a:t>
            </a:r>
            <a:endParaRPr baseline="36111" sz="1500">
              <a:latin typeface="Lucida Sans Unicode"/>
              <a:cs typeface="Lucida Sans Unicode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407922" y="2850807"/>
            <a:ext cx="379730" cy="0"/>
          </a:xfrm>
          <a:custGeom>
            <a:avLst/>
            <a:gdLst/>
            <a:ahLst/>
            <a:cxnLst/>
            <a:rect l="l" t="t" r="r" b="b"/>
            <a:pathLst>
              <a:path w="379730" h="0">
                <a:moveTo>
                  <a:pt x="0" y="0"/>
                </a:moveTo>
                <a:lnTo>
                  <a:pt x="37957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1493634" y="2688969"/>
            <a:ext cx="568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92759" algn="l"/>
              </a:tabLst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553375" y="2861346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986559" y="285080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1825129" y="2774554"/>
            <a:ext cx="5200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74955" algn="l"/>
              </a:tabLst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40">
                <a:latin typeface="Tahoma"/>
                <a:cs typeface="Tahoma"/>
              </a:rPr>
              <a:t>	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973859" y="2861346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593555" y="2774554"/>
            <a:ext cx="299720" cy="161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baseline="-11904" sz="1050" spc="-112" i="1">
                <a:latin typeface="Lucida Sans"/>
                <a:cs typeface="Lucida Sans"/>
              </a:rPr>
              <a:t>m</a:t>
            </a:r>
            <a:r>
              <a:rPr dirty="0" baseline="-11904" sz="1050" spc="-112" i="1">
                <a:latin typeface="Lucida Sans"/>
                <a:cs typeface="Lucida Sans"/>
              </a:rPr>
              <a:t> </a:t>
            </a:r>
            <a:r>
              <a:rPr dirty="0" baseline="-11904" sz="1050" spc="-157" i="1">
                <a:latin typeface="Lucida Sans"/>
                <a:cs typeface="Lucida San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931007" y="2850807"/>
            <a:ext cx="281305" cy="0"/>
          </a:xfrm>
          <a:custGeom>
            <a:avLst/>
            <a:gdLst/>
            <a:ahLst/>
            <a:cxnLst/>
            <a:rect l="l" t="t" r="r" b="b"/>
            <a:pathLst>
              <a:path w="281305" h="0">
                <a:moveTo>
                  <a:pt x="0" y="0"/>
                </a:moveTo>
                <a:lnTo>
                  <a:pt x="28116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2918307" y="2688969"/>
            <a:ext cx="568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92759" algn="l"/>
              </a:tabLst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7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411245" y="285080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3027260" y="2861346"/>
            <a:ext cx="4603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83540" algn="l"/>
              </a:tabLst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50">
                <a:latin typeface="Tahoma"/>
                <a:cs typeface="Tahoma"/>
              </a:rPr>
              <a:t>	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249802" y="2774554"/>
            <a:ext cx="28765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39395" algn="l"/>
              </a:tabLst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40">
                <a:latin typeface="Tahoma"/>
                <a:cs typeface="Tahoma"/>
              </a:rPr>
              <a:t>	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41" name="object 4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4/28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Esercizi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riepilogo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95">
                <a:solidFill>
                  <a:srgbClr val="CC0000"/>
                </a:solidFill>
                <a:latin typeface="Gill Sans MT"/>
                <a:cs typeface="Gill Sans MT"/>
              </a:rPr>
              <a:t>g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eometria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analitica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piana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3" action="ppaction://hlinksldjump"/>
              </a:rPr>
              <a:t>Esercizi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15">
                <a:hlinkClick r:id="rId3" action="ppaction://hlinksldjump"/>
              </a:rPr>
              <a:t>di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15">
                <a:hlinkClick r:id="rId3" action="ppaction://hlinksldjump"/>
              </a:rPr>
              <a:t>riepilogo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3184169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3234969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276069"/>
            <a:ext cx="50800" cy="2920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339570"/>
            <a:ext cx="50800" cy="28572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282632"/>
            <a:ext cx="4457065" cy="2965450"/>
          </a:xfrm>
          <a:custGeom>
            <a:avLst/>
            <a:gdLst/>
            <a:ahLst/>
            <a:cxnLst/>
            <a:rect l="l" t="t" r="r" b="b"/>
            <a:pathLst>
              <a:path w="4457065" h="2965450">
                <a:moveTo>
                  <a:pt x="4456606" y="0"/>
                </a:moveTo>
                <a:lnTo>
                  <a:pt x="0" y="0"/>
                </a:lnTo>
                <a:lnTo>
                  <a:pt x="0" y="2914236"/>
                </a:lnTo>
                <a:lnTo>
                  <a:pt x="16636" y="2951750"/>
                </a:lnTo>
                <a:lnTo>
                  <a:pt x="4405806" y="2965036"/>
                </a:lnTo>
                <a:lnTo>
                  <a:pt x="4420049" y="2962992"/>
                </a:lnTo>
                <a:lnTo>
                  <a:pt x="4451170" y="293703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326870"/>
            <a:ext cx="0" cy="2889250"/>
          </a:xfrm>
          <a:custGeom>
            <a:avLst/>
            <a:gdLst/>
            <a:ahLst/>
            <a:cxnLst/>
            <a:rect l="l" t="t" r="r" b="b"/>
            <a:pathLst>
              <a:path w="0" h="2889250">
                <a:moveTo>
                  <a:pt x="0" y="288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31417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014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2887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26971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3830" y="287970"/>
            <a:ext cx="3973195" cy="455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determin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dell’asse,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conviene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relimin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55">
                <a:latin typeface="Tahoma"/>
                <a:cs typeface="Tahoma"/>
              </a:rPr>
              <a:t>m</a:t>
            </a:r>
            <a:r>
              <a:rPr dirty="0" sz="1000" spc="-50">
                <a:latin typeface="Tahoma"/>
                <a:cs typeface="Tahoma"/>
              </a:rPr>
              <a:t>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calcol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15">
                <a:latin typeface="Tahoma"/>
                <a:cs typeface="Tahoma"/>
              </a:rPr>
              <a:t>rci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>
                <a:latin typeface="Tahoma"/>
                <a:cs typeface="Tahoma"/>
              </a:rPr>
              <a:t>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passante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45" i="1">
                <a:latin typeface="Trebuchet MS"/>
                <a:cs typeface="Trebuchet MS"/>
              </a:rPr>
              <a:t>A</a:t>
            </a:r>
            <a:r>
              <a:rPr dirty="0" sz="1000" spc="30" i="1">
                <a:latin typeface="Trebuchet MS"/>
                <a:cs typeface="Trebuchet MS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175" i="1">
                <a:latin typeface="Trebuchet MS"/>
                <a:cs typeface="Trebuchet MS"/>
              </a:rPr>
              <a:t>B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5">
                <a:latin typeface="Tahoma"/>
                <a:cs typeface="Tahoma"/>
              </a:rPr>
              <a:t>rticol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suo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efficiente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angol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0">
                <a:latin typeface="Tahoma"/>
                <a:cs typeface="Tahoma"/>
              </a:rPr>
              <a:t>re.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5/28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3184169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3234969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276069"/>
            <a:ext cx="50800" cy="2920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339570"/>
            <a:ext cx="50800" cy="28572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282632"/>
            <a:ext cx="4457065" cy="2965450"/>
          </a:xfrm>
          <a:custGeom>
            <a:avLst/>
            <a:gdLst/>
            <a:ahLst/>
            <a:cxnLst/>
            <a:rect l="l" t="t" r="r" b="b"/>
            <a:pathLst>
              <a:path w="4457065" h="2965450">
                <a:moveTo>
                  <a:pt x="4456606" y="0"/>
                </a:moveTo>
                <a:lnTo>
                  <a:pt x="0" y="0"/>
                </a:lnTo>
                <a:lnTo>
                  <a:pt x="0" y="2914236"/>
                </a:lnTo>
                <a:lnTo>
                  <a:pt x="16636" y="2951750"/>
                </a:lnTo>
                <a:lnTo>
                  <a:pt x="4405806" y="2965036"/>
                </a:lnTo>
                <a:lnTo>
                  <a:pt x="4420049" y="2962992"/>
                </a:lnTo>
                <a:lnTo>
                  <a:pt x="4451170" y="293703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326870"/>
            <a:ext cx="0" cy="2889250"/>
          </a:xfrm>
          <a:custGeom>
            <a:avLst/>
            <a:gdLst/>
            <a:ahLst/>
            <a:cxnLst/>
            <a:rect l="l" t="t" r="r" b="b"/>
            <a:pathLst>
              <a:path w="0" h="2889250">
                <a:moveTo>
                  <a:pt x="0" y="288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31417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014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2887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26971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3830" y="287970"/>
            <a:ext cx="3973195" cy="455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determin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dell’asse,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conviene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relimin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55">
                <a:latin typeface="Tahoma"/>
                <a:cs typeface="Tahoma"/>
              </a:rPr>
              <a:t>m</a:t>
            </a:r>
            <a:r>
              <a:rPr dirty="0" sz="1000" spc="-50">
                <a:latin typeface="Tahoma"/>
                <a:cs typeface="Tahoma"/>
              </a:rPr>
              <a:t>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calcol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15">
                <a:latin typeface="Tahoma"/>
                <a:cs typeface="Tahoma"/>
              </a:rPr>
              <a:t>rci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>
                <a:latin typeface="Tahoma"/>
                <a:cs typeface="Tahoma"/>
              </a:rPr>
              <a:t>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passante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45" i="1">
                <a:latin typeface="Trebuchet MS"/>
                <a:cs typeface="Trebuchet MS"/>
              </a:rPr>
              <a:t>A</a:t>
            </a:r>
            <a:r>
              <a:rPr dirty="0" sz="1000" spc="30" i="1">
                <a:latin typeface="Trebuchet MS"/>
                <a:cs typeface="Trebuchet MS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175" i="1">
                <a:latin typeface="Trebuchet MS"/>
                <a:cs typeface="Trebuchet MS"/>
              </a:rPr>
              <a:t>B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5">
                <a:latin typeface="Tahoma"/>
                <a:cs typeface="Tahoma"/>
              </a:rPr>
              <a:t>rticol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suo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efficiente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angol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0">
                <a:latin typeface="Tahoma"/>
                <a:cs typeface="Tahoma"/>
              </a:rPr>
              <a:t>re.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5/28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3184169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3234969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276069"/>
            <a:ext cx="50800" cy="2920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339570"/>
            <a:ext cx="50800" cy="28572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282632"/>
            <a:ext cx="4457065" cy="2965450"/>
          </a:xfrm>
          <a:custGeom>
            <a:avLst/>
            <a:gdLst/>
            <a:ahLst/>
            <a:cxnLst/>
            <a:rect l="l" t="t" r="r" b="b"/>
            <a:pathLst>
              <a:path w="4457065" h="2965450">
                <a:moveTo>
                  <a:pt x="4456606" y="0"/>
                </a:moveTo>
                <a:lnTo>
                  <a:pt x="0" y="0"/>
                </a:lnTo>
                <a:lnTo>
                  <a:pt x="0" y="2914236"/>
                </a:lnTo>
                <a:lnTo>
                  <a:pt x="16636" y="2951750"/>
                </a:lnTo>
                <a:lnTo>
                  <a:pt x="4405806" y="2965036"/>
                </a:lnTo>
                <a:lnTo>
                  <a:pt x="4420049" y="2962992"/>
                </a:lnTo>
                <a:lnTo>
                  <a:pt x="4451170" y="293703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326870"/>
            <a:ext cx="0" cy="2889250"/>
          </a:xfrm>
          <a:custGeom>
            <a:avLst/>
            <a:gdLst/>
            <a:ahLst/>
            <a:cxnLst/>
            <a:rect l="l" t="t" r="r" b="b"/>
            <a:pathLst>
              <a:path w="0" h="2889250">
                <a:moveTo>
                  <a:pt x="0" y="288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31417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014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2887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26971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3830" y="287970"/>
            <a:ext cx="4283710" cy="12084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315595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determin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dell’asse,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conviene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relimin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55">
                <a:latin typeface="Tahoma"/>
                <a:cs typeface="Tahoma"/>
              </a:rPr>
              <a:t>m</a:t>
            </a:r>
            <a:r>
              <a:rPr dirty="0" sz="1000" spc="-50">
                <a:latin typeface="Tahoma"/>
                <a:cs typeface="Tahoma"/>
              </a:rPr>
              <a:t>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calcol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15">
                <a:latin typeface="Tahoma"/>
                <a:cs typeface="Tahoma"/>
              </a:rPr>
              <a:t>rci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>
                <a:latin typeface="Tahoma"/>
                <a:cs typeface="Tahoma"/>
              </a:rPr>
              <a:t>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passante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45" i="1">
                <a:latin typeface="Trebuchet MS"/>
                <a:cs typeface="Trebuchet MS"/>
              </a:rPr>
              <a:t>A</a:t>
            </a:r>
            <a:r>
              <a:rPr dirty="0" sz="1000" spc="30" i="1">
                <a:latin typeface="Trebuchet MS"/>
                <a:cs typeface="Trebuchet MS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175" i="1">
                <a:latin typeface="Trebuchet MS"/>
                <a:cs typeface="Trebuchet MS"/>
              </a:rPr>
              <a:t>B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5">
                <a:latin typeface="Tahoma"/>
                <a:cs typeface="Tahoma"/>
              </a:rPr>
              <a:t>rticol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suo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efficiente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angol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0">
                <a:latin typeface="Tahoma"/>
                <a:cs typeface="Tahoma"/>
              </a:rPr>
              <a:t>re.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-15">
                <a:latin typeface="Tahoma"/>
                <a:cs typeface="Tahoma"/>
              </a:rPr>
              <a:t>Utilizzando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rmula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determin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passante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punti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assegnati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45" i="1">
                <a:latin typeface="Trebuchet MS"/>
                <a:cs typeface="Trebuchet MS"/>
              </a:rPr>
              <a:t>A</a:t>
            </a:r>
            <a:r>
              <a:rPr dirty="0" sz="1000" spc="30" i="1">
                <a:latin typeface="Trebuchet MS"/>
                <a:cs typeface="Trebuchet MS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95" i="1">
                <a:latin typeface="Trebuchet MS"/>
                <a:cs typeface="Trebuchet MS"/>
              </a:rPr>
              <a:t>B</a:t>
            </a:r>
            <a:r>
              <a:rPr dirty="0" sz="1000" spc="110" i="1">
                <a:latin typeface="Trebuchet MS"/>
                <a:cs typeface="Trebuchet MS"/>
              </a:rPr>
              <a:t> </a:t>
            </a:r>
            <a:r>
              <a:rPr dirty="0" sz="1000" spc="-40">
                <a:latin typeface="Tahoma"/>
                <a:cs typeface="Tahoma"/>
              </a:rPr>
              <a:t>abbiamo</a:t>
            </a:r>
            <a:endParaRPr sz="1000">
              <a:latin typeface="Tahoma"/>
              <a:cs typeface="Tahoma"/>
            </a:endParaRPr>
          </a:p>
          <a:p>
            <a:pPr algn="ctr" marL="1708785" marR="1611630" indent="-1270">
              <a:lnSpc>
                <a:spcPct val="113100"/>
              </a:lnSpc>
              <a:spcBef>
                <a:spcPts val="470"/>
              </a:spcBef>
              <a:tabLst>
                <a:tab pos="2289175" algn="l"/>
              </a:tabLst>
            </a:pPr>
            <a:r>
              <a:rPr dirty="0" sz="1000" spc="-35" i="1" u="sng">
                <a:latin typeface="Trebuchet MS"/>
                <a:cs typeface="Trebuchet MS"/>
              </a:rPr>
              <a:t>y</a:t>
            </a:r>
            <a:r>
              <a:rPr dirty="0" sz="1000" spc="75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35" i="1" u="sng">
                <a:latin typeface="Trebuchet MS"/>
                <a:cs typeface="Trebuchet MS"/>
              </a:rPr>
              <a:t>y</a:t>
            </a:r>
            <a:r>
              <a:rPr dirty="0" baseline="-11904" sz="1050" spc="-112" i="1" u="sng">
                <a:latin typeface="Lucida Sans"/>
                <a:cs typeface="Lucida Sans"/>
              </a:rPr>
              <a:t>a</a:t>
            </a:r>
            <a:r>
              <a:rPr dirty="0" baseline="-11904" sz="1050" i="1">
                <a:latin typeface="Lucida Sans"/>
                <a:cs typeface="Lucida Sans"/>
              </a:rPr>
              <a:t>  </a:t>
            </a:r>
            <a:r>
              <a:rPr dirty="0" baseline="-11904" sz="1050" spc="-60" i="1">
                <a:latin typeface="Lucida Sans"/>
                <a:cs typeface="Lucida Sans"/>
              </a:rPr>
              <a:t> </a:t>
            </a:r>
            <a:r>
              <a:rPr dirty="0" baseline="-36111" sz="1500" spc="60">
                <a:latin typeface="Tahoma"/>
                <a:cs typeface="Tahoma"/>
              </a:rPr>
              <a:t>=</a:t>
            </a:r>
            <a:r>
              <a:rPr dirty="0" baseline="-36111" sz="1500">
                <a:latin typeface="Tahoma"/>
                <a:cs typeface="Tahoma"/>
              </a:rPr>
              <a:t> </a:t>
            </a:r>
            <a:r>
              <a:rPr dirty="0" baseline="-36111" sz="1500" spc="-75">
                <a:latin typeface="Tahoma"/>
                <a:cs typeface="Tahoma"/>
              </a:rPr>
              <a:t> </a:t>
            </a:r>
            <a:r>
              <a:rPr dirty="0" sz="1000" spc="-45" i="1" u="sng">
                <a:latin typeface="Trebuchet MS"/>
                <a:cs typeface="Trebuchet MS"/>
              </a:rPr>
              <a:t>x</a:t>
            </a:r>
            <a:r>
              <a:rPr dirty="0" sz="1000" spc="50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45" i="1" u="sng">
                <a:latin typeface="Trebuchet MS"/>
                <a:cs typeface="Trebuchet MS"/>
              </a:rPr>
              <a:t>x</a:t>
            </a:r>
            <a:r>
              <a:rPr dirty="0" baseline="-11904" sz="1050" spc="-112" i="1" u="sng">
                <a:latin typeface="Lucida Sans"/>
                <a:cs typeface="Lucida Sans"/>
              </a:rPr>
              <a:t>a</a:t>
            </a:r>
            <a:r>
              <a:rPr dirty="0" baseline="-11904" sz="1050" spc="-60" i="1">
                <a:latin typeface="Lucida Sans"/>
                <a:cs typeface="Lucida Sans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baseline="-11904" sz="1050" spc="-75" i="1">
                <a:latin typeface="Lucida Sans"/>
                <a:cs typeface="Lucida Sans"/>
              </a:rPr>
              <a:t>b</a:t>
            </a:r>
            <a:r>
              <a:rPr dirty="0" baseline="-11904" sz="1050" spc="104" i="1">
                <a:latin typeface="Lucida Sans"/>
                <a:cs typeface="Lucida San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baseline="-11904" sz="1050" spc="-112" i="1">
                <a:latin typeface="Lucida Sans"/>
                <a:cs typeface="Lucida Sans"/>
              </a:rPr>
              <a:t>a</a:t>
            </a:r>
            <a:r>
              <a:rPr dirty="0" baseline="-11904" sz="1050" i="1">
                <a:latin typeface="Lucida Sans"/>
                <a:cs typeface="Lucida Sans"/>
              </a:rPr>
              <a:t>	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baseline="-11904" sz="1050" spc="-75" i="1">
                <a:latin typeface="Lucida Sans"/>
                <a:cs typeface="Lucida Sans"/>
              </a:rPr>
              <a:t>b</a:t>
            </a:r>
            <a:r>
              <a:rPr dirty="0" baseline="-11904" sz="1050" spc="104" i="1">
                <a:latin typeface="Lucida Sans"/>
                <a:cs typeface="Lucida San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baseline="-11904" sz="1050" spc="-112" i="1">
                <a:latin typeface="Lucida Sans"/>
                <a:cs typeface="Lucida Sans"/>
              </a:rPr>
              <a:t>a</a:t>
            </a:r>
            <a:endParaRPr baseline="-11904" sz="1050">
              <a:latin typeface="Lucida Sans"/>
              <a:cs typeface="Lucida San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5/28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3184169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3234969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276069"/>
            <a:ext cx="50800" cy="2920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339570"/>
            <a:ext cx="50800" cy="28572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282632"/>
            <a:ext cx="4457065" cy="2965450"/>
          </a:xfrm>
          <a:custGeom>
            <a:avLst/>
            <a:gdLst/>
            <a:ahLst/>
            <a:cxnLst/>
            <a:rect l="l" t="t" r="r" b="b"/>
            <a:pathLst>
              <a:path w="4457065" h="2965450">
                <a:moveTo>
                  <a:pt x="4456606" y="0"/>
                </a:moveTo>
                <a:lnTo>
                  <a:pt x="0" y="0"/>
                </a:lnTo>
                <a:lnTo>
                  <a:pt x="0" y="2914236"/>
                </a:lnTo>
                <a:lnTo>
                  <a:pt x="16636" y="2951750"/>
                </a:lnTo>
                <a:lnTo>
                  <a:pt x="4405806" y="2965036"/>
                </a:lnTo>
                <a:lnTo>
                  <a:pt x="4420049" y="2962992"/>
                </a:lnTo>
                <a:lnTo>
                  <a:pt x="4451170" y="293703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326870"/>
            <a:ext cx="0" cy="2889250"/>
          </a:xfrm>
          <a:custGeom>
            <a:avLst/>
            <a:gdLst/>
            <a:ahLst/>
            <a:cxnLst/>
            <a:rect l="l" t="t" r="r" b="b"/>
            <a:pathLst>
              <a:path w="0" h="2889250">
                <a:moveTo>
                  <a:pt x="0" y="288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31417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014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2887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26971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3830" y="287970"/>
            <a:ext cx="4283710" cy="18789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315595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determin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dell’asse,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conviene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relimin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55">
                <a:latin typeface="Tahoma"/>
                <a:cs typeface="Tahoma"/>
              </a:rPr>
              <a:t>m</a:t>
            </a:r>
            <a:r>
              <a:rPr dirty="0" sz="1000" spc="-50">
                <a:latin typeface="Tahoma"/>
                <a:cs typeface="Tahoma"/>
              </a:rPr>
              <a:t>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calcol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15">
                <a:latin typeface="Tahoma"/>
                <a:cs typeface="Tahoma"/>
              </a:rPr>
              <a:t>rci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>
                <a:latin typeface="Tahoma"/>
                <a:cs typeface="Tahoma"/>
              </a:rPr>
              <a:t>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passante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45" i="1">
                <a:latin typeface="Trebuchet MS"/>
                <a:cs typeface="Trebuchet MS"/>
              </a:rPr>
              <a:t>A</a:t>
            </a:r>
            <a:r>
              <a:rPr dirty="0" sz="1000" spc="30" i="1">
                <a:latin typeface="Trebuchet MS"/>
                <a:cs typeface="Trebuchet MS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175" i="1">
                <a:latin typeface="Trebuchet MS"/>
                <a:cs typeface="Trebuchet MS"/>
              </a:rPr>
              <a:t>B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5">
                <a:latin typeface="Tahoma"/>
                <a:cs typeface="Tahoma"/>
              </a:rPr>
              <a:t>rticol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suo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efficiente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angol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0">
                <a:latin typeface="Tahoma"/>
                <a:cs typeface="Tahoma"/>
              </a:rPr>
              <a:t>re.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-15">
                <a:latin typeface="Tahoma"/>
                <a:cs typeface="Tahoma"/>
              </a:rPr>
              <a:t>Utilizzando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rmula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determin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passante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punti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assegnati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45" i="1">
                <a:latin typeface="Trebuchet MS"/>
                <a:cs typeface="Trebuchet MS"/>
              </a:rPr>
              <a:t>A</a:t>
            </a:r>
            <a:r>
              <a:rPr dirty="0" sz="1000" spc="30" i="1">
                <a:latin typeface="Trebuchet MS"/>
                <a:cs typeface="Trebuchet MS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95" i="1">
                <a:latin typeface="Trebuchet MS"/>
                <a:cs typeface="Trebuchet MS"/>
              </a:rPr>
              <a:t>B</a:t>
            </a:r>
            <a:r>
              <a:rPr dirty="0" sz="1000" spc="110" i="1">
                <a:latin typeface="Trebuchet MS"/>
                <a:cs typeface="Trebuchet MS"/>
              </a:rPr>
              <a:t> </a:t>
            </a:r>
            <a:r>
              <a:rPr dirty="0" sz="1000" spc="-40">
                <a:latin typeface="Tahoma"/>
                <a:cs typeface="Tahoma"/>
              </a:rPr>
              <a:t>abbiamo</a:t>
            </a:r>
            <a:endParaRPr sz="1000">
              <a:latin typeface="Tahoma"/>
              <a:cs typeface="Tahoma"/>
            </a:endParaRPr>
          </a:p>
          <a:p>
            <a:pPr algn="ctr" marL="1708785" marR="1611630" indent="-1270">
              <a:lnSpc>
                <a:spcPct val="113100"/>
              </a:lnSpc>
              <a:spcBef>
                <a:spcPts val="470"/>
              </a:spcBef>
              <a:tabLst>
                <a:tab pos="2289175" algn="l"/>
              </a:tabLst>
            </a:pPr>
            <a:r>
              <a:rPr dirty="0" sz="1000" spc="-35" i="1" u="sng">
                <a:latin typeface="Trebuchet MS"/>
                <a:cs typeface="Trebuchet MS"/>
              </a:rPr>
              <a:t>y</a:t>
            </a:r>
            <a:r>
              <a:rPr dirty="0" sz="1000" spc="75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35" i="1" u="sng">
                <a:latin typeface="Trebuchet MS"/>
                <a:cs typeface="Trebuchet MS"/>
              </a:rPr>
              <a:t>y</a:t>
            </a:r>
            <a:r>
              <a:rPr dirty="0" baseline="-11904" sz="1050" spc="-112" i="1" u="sng">
                <a:latin typeface="Lucida Sans"/>
                <a:cs typeface="Lucida Sans"/>
              </a:rPr>
              <a:t>a</a:t>
            </a:r>
            <a:r>
              <a:rPr dirty="0" baseline="-11904" sz="1050" i="1">
                <a:latin typeface="Lucida Sans"/>
                <a:cs typeface="Lucida Sans"/>
              </a:rPr>
              <a:t>  </a:t>
            </a:r>
            <a:r>
              <a:rPr dirty="0" baseline="-11904" sz="1050" spc="-60" i="1">
                <a:latin typeface="Lucida Sans"/>
                <a:cs typeface="Lucida Sans"/>
              </a:rPr>
              <a:t> </a:t>
            </a:r>
            <a:r>
              <a:rPr dirty="0" baseline="-36111" sz="1500" spc="60">
                <a:latin typeface="Tahoma"/>
                <a:cs typeface="Tahoma"/>
              </a:rPr>
              <a:t>=</a:t>
            </a:r>
            <a:r>
              <a:rPr dirty="0" baseline="-36111" sz="1500">
                <a:latin typeface="Tahoma"/>
                <a:cs typeface="Tahoma"/>
              </a:rPr>
              <a:t> </a:t>
            </a:r>
            <a:r>
              <a:rPr dirty="0" baseline="-36111" sz="1500" spc="-75">
                <a:latin typeface="Tahoma"/>
                <a:cs typeface="Tahoma"/>
              </a:rPr>
              <a:t> </a:t>
            </a:r>
            <a:r>
              <a:rPr dirty="0" sz="1000" spc="-45" i="1" u="sng">
                <a:latin typeface="Trebuchet MS"/>
                <a:cs typeface="Trebuchet MS"/>
              </a:rPr>
              <a:t>x</a:t>
            </a:r>
            <a:r>
              <a:rPr dirty="0" sz="1000" spc="50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45" i="1" u="sng">
                <a:latin typeface="Trebuchet MS"/>
                <a:cs typeface="Trebuchet MS"/>
              </a:rPr>
              <a:t>x</a:t>
            </a:r>
            <a:r>
              <a:rPr dirty="0" baseline="-11904" sz="1050" spc="-112" i="1" u="sng">
                <a:latin typeface="Lucida Sans"/>
                <a:cs typeface="Lucida Sans"/>
              </a:rPr>
              <a:t>a</a:t>
            </a:r>
            <a:r>
              <a:rPr dirty="0" baseline="-11904" sz="1050" spc="-60" i="1">
                <a:latin typeface="Lucida Sans"/>
                <a:cs typeface="Lucida Sans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baseline="-11904" sz="1050" spc="-75" i="1">
                <a:latin typeface="Lucida Sans"/>
                <a:cs typeface="Lucida Sans"/>
              </a:rPr>
              <a:t>b</a:t>
            </a:r>
            <a:r>
              <a:rPr dirty="0" baseline="-11904" sz="1050" spc="104" i="1">
                <a:latin typeface="Lucida Sans"/>
                <a:cs typeface="Lucida San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baseline="-11904" sz="1050" spc="-112" i="1">
                <a:latin typeface="Lucida Sans"/>
                <a:cs typeface="Lucida Sans"/>
              </a:rPr>
              <a:t>a</a:t>
            </a:r>
            <a:r>
              <a:rPr dirty="0" baseline="-11904" sz="1050" i="1">
                <a:latin typeface="Lucida Sans"/>
                <a:cs typeface="Lucida Sans"/>
              </a:rPr>
              <a:t>	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baseline="-11904" sz="1050" spc="-75" i="1">
                <a:latin typeface="Lucida Sans"/>
                <a:cs typeface="Lucida Sans"/>
              </a:rPr>
              <a:t>b</a:t>
            </a:r>
            <a:r>
              <a:rPr dirty="0" baseline="-11904" sz="1050" spc="104" i="1">
                <a:latin typeface="Lucida Sans"/>
                <a:cs typeface="Lucida San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baseline="-11904" sz="1050" spc="-112" i="1">
                <a:latin typeface="Lucida Sans"/>
                <a:cs typeface="Lucida Sans"/>
              </a:rPr>
              <a:t>a</a:t>
            </a:r>
            <a:endParaRPr baseline="-11904" sz="105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nostro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svolgendo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calcoli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alge</a:t>
            </a:r>
            <a:r>
              <a:rPr dirty="0" sz="1000" spc="-90">
                <a:latin typeface="Tahoma"/>
                <a:cs typeface="Tahoma"/>
              </a:rPr>
              <a:t>b</a:t>
            </a:r>
            <a:r>
              <a:rPr dirty="0" sz="1000" spc="-15">
                <a:latin typeface="Tahoma"/>
                <a:cs typeface="Tahoma"/>
              </a:rPr>
              <a:t>rici,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  <a:p>
            <a:pPr marL="1331595" marR="2171065" indent="-4445">
              <a:lnSpc>
                <a:spcPct val="113100"/>
              </a:lnSpc>
              <a:spcBef>
                <a:spcPts val="585"/>
              </a:spcBef>
              <a:tabLst>
                <a:tab pos="1819910" algn="l"/>
              </a:tabLst>
            </a:pPr>
            <a:r>
              <a:rPr dirty="0" sz="1000" spc="-35" i="1" u="sng">
                <a:latin typeface="Trebuchet MS"/>
                <a:cs typeface="Trebuchet MS"/>
              </a:rPr>
              <a:t>y</a:t>
            </a:r>
            <a:r>
              <a:rPr dirty="0" sz="1000" spc="75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2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-36111" sz="1500" spc="60">
                <a:latin typeface="Tahoma"/>
                <a:cs typeface="Tahoma"/>
              </a:rPr>
              <a:t>=</a:t>
            </a:r>
            <a:r>
              <a:rPr dirty="0" baseline="-36111" sz="1500" spc="120">
                <a:latin typeface="Tahoma"/>
                <a:cs typeface="Tahoma"/>
              </a:rPr>
              <a:t> </a:t>
            </a:r>
            <a:r>
              <a:rPr dirty="0" sz="1000" spc="-45" i="1" u="sng">
                <a:latin typeface="Trebuchet MS"/>
                <a:cs typeface="Trebuchet MS"/>
              </a:rPr>
              <a:t>x</a:t>
            </a:r>
            <a:r>
              <a:rPr dirty="0" sz="1000" spc="50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5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5/28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3184169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3234969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276069"/>
            <a:ext cx="50800" cy="2920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339570"/>
            <a:ext cx="50800" cy="28572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282632"/>
            <a:ext cx="4457065" cy="2965450"/>
          </a:xfrm>
          <a:custGeom>
            <a:avLst/>
            <a:gdLst/>
            <a:ahLst/>
            <a:cxnLst/>
            <a:rect l="l" t="t" r="r" b="b"/>
            <a:pathLst>
              <a:path w="4457065" h="2965450">
                <a:moveTo>
                  <a:pt x="4456606" y="0"/>
                </a:moveTo>
                <a:lnTo>
                  <a:pt x="0" y="0"/>
                </a:lnTo>
                <a:lnTo>
                  <a:pt x="0" y="2914236"/>
                </a:lnTo>
                <a:lnTo>
                  <a:pt x="16636" y="2951750"/>
                </a:lnTo>
                <a:lnTo>
                  <a:pt x="4405806" y="2965036"/>
                </a:lnTo>
                <a:lnTo>
                  <a:pt x="4420049" y="2962992"/>
                </a:lnTo>
                <a:lnTo>
                  <a:pt x="4451170" y="293703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326870"/>
            <a:ext cx="0" cy="2889250"/>
          </a:xfrm>
          <a:custGeom>
            <a:avLst/>
            <a:gdLst/>
            <a:ahLst/>
            <a:cxnLst/>
            <a:rect l="l" t="t" r="r" b="b"/>
            <a:pathLst>
              <a:path w="0" h="2889250">
                <a:moveTo>
                  <a:pt x="0" y="288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31417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014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2887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26971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3830" y="287970"/>
            <a:ext cx="4283710" cy="1421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315595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determin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dell’asse,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conviene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relimin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55">
                <a:latin typeface="Tahoma"/>
                <a:cs typeface="Tahoma"/>
              </a:rPr>
              <a:t>m</a:t>
            </a:r>
            <a:r>
              <a:rPr dirty="0" sz="1000" spc="-50">
                <a:latin typeface="Tahoma"/>
                <a:cs typeface="Tahoma"/>
              </a:rPr>
              <a:t>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calcol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15">
                <a:latin typeface="Tahoma"/>
                <a:cs typeface="Tahoma"/>
              </a:rPr>
              <a:t>rci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>
                <a:latin typeface="Tahoma"/>
                <a:cs typeface="Tahoma"/>
              </a:rPr>
              <a:t>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passante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45" i="1">
                <a:latin typeface="Trebuchet MS"/>
                <a:cs typeface="Trebuchet MS"/>
              </a:rPr>
              <a:t>A</a:t>
            </a:r>
            <a:r>
              <a:rPr dirty="0" sz="1000" spc="30" i="1">
                <a:latin typeface="Trebuchet MS"/>
                <a:cs typeface="Trebuchet MS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175" i="1">
                <a:latin typeface="Trebuchet MS"/>
                <a:cs typeface="Trebuchet MS"/>
              </a:rPr>
              <a:t>B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5">
                <a:latin typeface="Tahoma"/>
                <a:cs typeface="Tahoma"/>
              </a:rPr>
              <a:t>rticol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suo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efficiente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angol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0">
                <a:latin typeface="Tahoma"/>
                <a:cs typeface="Tahoma"/>
              </a:rPr>
              <a:t>re.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-15">
                <a:latin typeface="Tahoma"/>
                <a:cs typeface="Tahoma"/>
              </a:rPr>
              <a:t>Utilizzando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rmula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determin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passante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punti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assegnati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45" i="1">
                <a:latin typeface="Trebuchet MS"/>
                <a:cs typeface="Trebuchet MS"/>
              </a:rPr>
              <a:t>A</a:t>
            </a:r>
            <a:r>
              <a:rPr dirty="0" sz="1000" spc="30" i="1">
                <a:latin typeface="Trebuchet MS"/>
                <a:cs typeface="Trebuchet MS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95" i="1">
                <a:latin typeface="Trebuchet MS"/>
                <a:cs typeface="Trebuchet MS"/>
              </a:rPr>
              <a:t>B</a:t>
            </a:r>
            <a:r>
              <a:rPr dirty="0" sz="1000" spc="110" i="1">
                <a:latin typeface="Trebuchet MS"/>
                <a:cs typeface="Trebuchet MS"/>
              </a:rPr>
              <a:t> </a:t>
            </a:r>
            <a:r>
              <a:rPr dirty="0" sz="1000" spc="-40">
                <a:latin typeface="Tahoma"/>
                <a:cs typeface="Tahoma"/>
              </a:rPr>
              <a:t>abbiamo</a:t>
            </a:r>
            <a:endParaRPr sz="1000">
              <a:latin typeface="Tahoma"/>
              <a:cs typeface="Tahoma"/>
            </a:endParaRPr>
          </a:p>
          <a:p>
            <a:pPr algn="ctr" marL="1708785" marR="1611630" indent="-1270">
              <a:lnSpc>
                <a:spcPct val="113100"/>
              </a:lnSpc>
              <a:spcBef>
                <a:spcPts val="470"/>
              </a:spcBef>
              <a:tabLst>
                <a:tab pos="2289175" algn="l"/>
              </a:tabLst>
            </a:pPr>
            <a:r>
              <a:rPr dirty="0" sz="1000" spc="-35" i="1" u="sng">
                <a:latin typeface="Trebuchet MS"/>
                <a:cs typeface="Trebuchet MS"/>
              </a:rPr>
              <a:t>y</a:t>
            </a:r>
            <a:r>
              <a:rPr dirty="0" sz="1000" spc="75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35" i="1" u="sng">
                <a:latin typeface="Trebuchet MS"/>
                <a:cs typeface="Trebuchet MS"/>
              </a:rPr>
              <a:t>y</a:t>
            </a:r>
            <a:r>
              <a:rPr dirty="0" baseline="-11904" sz="1050" spc="-112" i="1" u="sng">
                <a:latin typeface="Lucida Sans"/>
                <a:cs typeface="Lucida Sans"/>
              </a:rPr>
              <a:t>a</a:t>
            </a:r>
            <a:r>
              <a:rPr dirty="0" baseline="-11904" sz="1050" i="1">
                <a:latin typeface="Lucida Sans"/>
                <a:cs typeface="Lucida Sans"/>
              </a:rPr>
              <a:t>  </a:t>
            </a:r>
            <a:r>
              <a:rPr dirty="0" baseline="-11904" sz="1050" spc="-60" i="1">
                <a:latin typeface="Lucida Sans"/>
                <a:cs typeface="Lucida Sans"/>
              </a:rPr>
              <a:t> </a:t>
            </a:r>
            <a:r>
              <a:rPr dirty="0" baseline="-36111" sz="1500" spc="60">
                <a:latin typeface="Tahoma"/>
                <a:cs typeface="Tahoma"/>
              </a:rPr>
              <a:t>=</a:t>
            </a:r>
            <a:r>
              <a:rPr dirty="0" baseline="-36111" sz="1500">
                <a:latin typeface="Tahoma"/>
                <a:cs typeface="Tahoma"/>
              </a:rPr>
              <a:t> </a:t>
            </a:r>
            <a:r>
              <a:rPr dirty="0" baseline="-36111" sz="1500" spc="-75">
                <a:latin typeface="Tahoma"/>
                <a:cs typeface="Tahoma"/>
              </a:rPr>
              <a:t> </a:t>
            </a:r>
            <a:r>
              <a:rPr dirty="0" sz="1000" spc="-45" i="1" u="sng">
                <a:latin typeface="Trebuchet MS"/>
                <a:cs typeface="Trebuchet MS"/>
              </a:rPr>
              <a:t>x</a:t>
            </a:r>
            <a:r>
              <a:rPr dirty="0" sz="1000" spc="50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45" i="1" u="sng">
                <a:latin typeface="Trebuchet MS"/>
                <a:cs typeface="Trebuchet MS"/>
              </a:rPr>
              <a:t>x</a:t>
            </a:r>
            <a:r>
              <a:rPr dirty="0" baseline="-11904" sz="1050" spc="-112" i="1" u="sng">
                <a:latin typeface="Lucida Sans"/>
                <a:cs typeface="Lucida Sans"/>
              </a:rPr>
              <a:t>a</a:t>
            </a:r>
            <a:r>
              <a:rPr dirty="0" baseline="-11904" sz="1050" spc="-60" i="1">
                <a:latin typeface="Lucida Sans"/>
                <a:cs typeface="Lucida Sans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baseline="-11904" sz="1050" spc="-75" i="1">
                <a:latin typeface="Lucida Sans"/>
                <a:cs typeface="Lucida Sans"/>
              </a:rPr>
              <a:t>b</a:t>
            </a:r>
            <a:r>
              <a:rPr dirty="0" baseline="-11904" sz="1050" spc="104" i="1">
                <a:latin typeface="Lucida Sans"/>
                <a:cs typeface="Lucida San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baseline="-11904" sz="1050" spc="-112" i="1">
                <a:latin typeface="Lucida Sans"/>
                <a:cs typeface="Lucida Sans"/>
              </a:rPr>
              <a:t>a</a:t>
            </a:r>
            <a:r>
              <a:rPr dirty="0" baseline="-11904" sz="1050" i="1">
                <a:latin typeface="Lucida Sans"/>
                <a:cs typeface="Lucida Sans"/>
              </a:rPr>
              <a:t>	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baseline="-11904" sz="1050" spc="-75" i="1">
                <a:latin typeface="Lucida Sans"/>
                <a:cs typeface="Lucida Sans"/>
              </a:rPr>
              <a:t>b</a:t>
            </a:r>
            <a:r>
              <a:rPr dirty="0" baseline="-11904" sz="1050" spc="104" i="1">
                <a:latin typeface="Lucida Sans"/>
                <a:cs typeface="Lucida San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baseline="-11904" sz="1050" spc="-112" i="1">
                <a:latin typeface="Lucida Sans"/>
                <a:cs typeface="Lucida Sans"/>
              </a:rPr>
              <a:t>a</a:t>
            </a:r>
            <a:endParaRPr baseline="-11904" sz="105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nostro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svolgendo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calcoli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alge</a:t>
            </a:r>
            <a:r>
              <a:rPr dirty="0" sz="1000" spc="-90">
                <a:latin typeface="Tahoma"/>
                <a:cs typeface="Tahoma"/>
              </a:rPr>
              <a:t>b</a:t>
            </a:r>
            <a:r>
              <a:rPr dirty="0" sz="1000" spc="-15">
                <a:latin typeface="Tahoma"/>
                <a:cs typeface="Tahoma"/>
              </a:rPr>
              <a:t>rici,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28953" y="1796991"/>
            <a:ext cx="802640" cy="244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i="1" u="sng">
                <a:latin typeface="Trebuchet MS"/>
                <a:cs typeface="Trebuchet MS"/>
              </a:rPr>
              <a:t>y</a:t>
            </a:r>
            <a:r>
              <a:rPr dirty="0" sz="1000" spc="75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2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-36111" sz="1500" spc="60">
                <a:latin typeface="Tahoma"/>
                <a:cs typeface="Tahoma"/>
              </a:rPr>
              <a:t>=</a:t>
            </a:r>
            <a:r>
              <a:rPr dirty="0" baseline="-36111" sz="1500" spc="120">
                <a:latin typeface="Tahoma"/>
                <a:cs typeface="Tahoma"/>
              </a:rPr>
              <a:t> </a:t>
            </a:r>
            <a:r>
              <a:rPr dirty="0" sz="1000" spc="-45" i="1" u="sng">
                <a:latin typeface="Trebuchet MS"/>
                <a:cs typeface="Trebuchet MS"/>
              </a:rPr>
              <a:t>x</a:t>
            </a:r>
            <a:r>
              <a:rPr dirty="0" sz="1000" spc="50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33347" y="1976016"/>
            <a:ext cx="30670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21319" y="1889224"/>
            <a:ext cx="1273175" cy="238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38888" sz="1500" spc="-75">
                <a:latin typeface="Tahoma"/>
                <a:cs typeface="Tahoma"/>
              </a:rPr>
              <a:t>3</a:t>
            </a:r>
            <a:r>
              <a:rPr dirty="0" baseline="-38888" sz="1500" spc="-142">
                <a:latin typeface="Tahoma"/>
                <a:cs typeface="Tahoma"/>
              </a:rPr>
              <a:t> </a:t>
            </a:r>
            <a:r>
              <a:rPr dirty="0" baseline="-38888" sz="1500" spc="60">
                <a:latin typeface="Tahoma"/>
                <a:cs typeface="Tahoma"/>
              </a:rPr>
              <a:t>+</a:t>
            </a:r>
            <a:r>
              <a:rPr dirty="0" baseline="-38888" sz="1500" spc="-142">
                <a:latin typeface="Tahoma"/>
                <a:cs typeface="Tahoma"/>
              </a:rPr>
              <a:t> </a:t>
            </a:r>
            <a:r>
              <a:rPr dirty="0" baseline="-38888" sz="1500" spc="-75">
                <a:latin typeface="Tahoma"/>
                <a:cs typeface="Tahoma"/>
              </a:rPr>
              <a:t>1</a:t>
            </a:r>
            <a:r>
              <a:rPr dirty="0" baseline="-38888" sz="1500" spc="165">
                <a:latin typeface="Tahoma"/>
                <a:cs typeface="Tahoma"/>
              </a:rPr>
              <a:t> 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8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-38888" sz="1500" spc="-75">
                <a:latin typeface="Tahoma"/>
                <a:cs typeface="Tahoma"/>
              </a:rPr>
              <a:t>4</a:t>
            </a:r>
            <a:r>
              <a:rPr dirty="0" baseline="-38888" sz="1500" spc="-292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-38888" sz="1500" spc="-75">
                <a:latin typeface="Tahoma"/>
                <a:cs typeface="Tahoma"/>
              </a:rPr>
              <a:t>4</a:t>
            </a:r>
            <a:r>
              <a:rPr dirty="0" baseline="-38888" sz="1500" spc="82">
                <a:latin typeface="Tahoma"/>
                <a:cs typeface="Tahoma"/>
              </a:rPr>
              <a:t> 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73756" y="1803626"/>
            <a:ext cx="470534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30835" algn="l"/>
              </a:tabLst>
            </a:pPr>
            <a:r>
              <a:rPr dirty="0" sz="1000" spc="-50" u="sng">
                <a:latin typeface="Tahoma"/>
                <a:cs typeface="Tahoma"/>
              </a:rPr>
              <a:t>3</a:t>
            </a:r>
            <a:r>
              <a:rPr dirty="0" sz="1000" spc="-50">
                <a:latin typeface="Tahoma"/>
                <a:cs typeface="Tahoma"/>
              </a:rPr>
              <a:t>	</a:t>
            </a:r>
            <a:r>
              <a:rPr dirty="0" sz="1000" spc="-50" u="sng">
                <a:latin typeface="Tahoma"/>
                <a:cs typeface="Tahoma"/>
              </a:rPr>
              <a:t>11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5/28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3184169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3234969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276069"/>
            <a:ext cx="50800" cy="2920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339570"/>
            <a:ext cx="50800" cy="28572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282632"/>
            <a:ext cx="4457065" cy="2965450"/>
          </a:xfrm>
          <a:custGeom>
            <a:avLst/>
            <a:gdLst/>
            <a:ahLst/>
            <a:cxnLst/>
            <a:rect l="l" t="t" r="r" b="b"/>
            <a:pathLst>
              <a:path w="4457065" h="2965450">
                <a:moveTo>
                  <a:pt x="4456606" y="0"/>
                </a:moveTo>
                <a:lnTo>
                  <a:pt x="0" y="0"/>
                </a:lnTo>
                <a:lnTo>
                  <a:pt x="0" y="2914236"/>
                </a:lnTo>
                <a:lnTo>
                  <a:pt x="16636" y="2951750"/>
                </a:lnTo>
                <a:lnTo>
                  <a:pt x="4405806" y="2965036"/>
                </a:lnTo>
                <a:lnTo>
                  <a:pt x="4420049" y="2962992"/>
                </a:lnTo>
                <a:lnTo>
                  <a:pt x="4451170" y="293703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326870"/>
            <a:ext cx="0" cy="2889250"/>
          </a:xfrm>
          <a:custGeom>
            <a:avLst/>
            <a:gdLst/>
            <a:ahLst/>
            <a:cxnLst/>
            <a:rect l="l" t="t" r="r" b="b"/>
            <a:pathLst>
              <a:path w="0" h="2889250">
                <a:moveTo>
                  <a:pt x="0" y="288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31417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014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2887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26971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3830" y="300670"/>
            <a:ext cx="3973195" cy="430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determin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dell’asse,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conviene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relimin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55">
                <a:latin typeface="Tahoma"/>
                <a:cs typeface="Tahoma"/>
              </a:rPr>
              <a:t>m</a:t>
            </a:r>
            <a:r>
              <a:rPr dirty="0" sz="1000" spc="-50">
                <a:latin typeface="Tahoma"/>
                <a:cs typeface="Tahoma"/>
              </a:rPr>
              <a:t>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calcol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15">
                <a:latin typeface="Tahoma"/>
                <a:cs typeface="Tahoma"/>
              </a:rPr>
              <a:t>rci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>
                <a:latin typeface="Tahoma"/>
                <a:cs typeface="Tahoma"/>
              </a:rPr>
              <a:t>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passante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45" i="1">
                <a:latin typeface="Trebuchet MS"/>
                <a:cs typeface="Trebuchet MS"/>
              </a:rPr>
              <a:t>A</a:t>
            </a:r>
            <a:r>
              <a:rPr dirty="0" sz="1000" spc="30" i="1">
                <a:latin typeface="Trebuchet MS"/>
                <a:cs typeface="Trebuchet MS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175" i="1">
                <a:latin typeface="Trebuchet MS"/>
                <a:cs typeface="Trebuchet MS"/>
              </a:rPr>
              <a:t>B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5">
                <a:latin typeface="Tahoma"/>
                <a:cs typeface="Tahoma"/>
              </a:rPr>
              <a:t>rticol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suo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efficiente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angol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0">
                <a:latin typeface="Tahoma"/>
                <a:cs typeface="Tahoma"/>
              </a:rPr>
              <a:t>re.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3830" y="756155"/>
            <a:ext cx="4283710" cy="953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15">
                <a:latin typeface="Tahoma"/>
                <a:cs typeface="Tahoma"/>
              </a:rPr>
              <a:t>Utilizzando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rmula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determin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passante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punti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assegnati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45" i="1">
                <a:latin typeface="Trebuchet MS"/>
                <a:cs typeface="Trebuchet MS"/>
              </a:rPr>
              <a:t>A</a:t>
            </a:r>
            <a:r>
              <a:rPr dirty="0" sz="1000" spc="30" i="1">
                <a:latin typeface="Trebuchet MS"/>
                <a:cs typeface="Trebuchet MS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95" i="1">
                <a:latin typeface="Trebuchet MS"/>
                <a:cs typeface="Trebuchet MS"/>
              </a:rPr>
              <a:t>B</a:t>
            </a:r>
            <a:r>
              <a:rPr dirty="0" sz="1000" spc="110" i="1">
                <a:latin typeface="Trebuchet MS"/>
                <a:cs typeface="Trebuchet MS"/>
              </a:rPr>
              <a:t> </a:t>
            </a:r>
            <a:r>
              <a:rPr dirty="0" sz="1000" spc="-40">
                <a:latin typeface="Tahoma"/>
                <a:cs typeface="Tahoma"/>
              </a:rPr>
              <a:t>abbiamo</a:t>
            </a:r>
            <a:endParaRPr sz="1000">
              <a:latin typeface="Tahoma"/>
              <a:cs typeface="Tahoma"/>
            </a:endParaRPr>
          </a:p>
          <a:p>
            <a:pPr algn="ctr" marL="1708785" marR="1611630" indent="-1270">
              <a:lnSpc>
                <a:spcPct val="113100"/>
              </a:lnSpc>
              <a:spcBef>
                <a:spcPts val="509"/>
              </a:spcBef>
              <a:tabLst>
                <a:tab pos="2289175" algn="l"/>
              </a:tabLst>
            </a:pPr>
            <a:r>
              <a:rPr dirty="0" sz="1000" spc="-35" i="1" u="sng">
                <a:latin typeface="Trebuchet MS"/>
                <a:cs typeface="Trebuchet MS"/>
              </a:rPr>
              <a:t>y</a:t>
            </a:r>
            <a:r>
              <a:rPr dirty="0" sz="1000" spc="75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35" i="1" u="sng">
                <a:latin typeface="Trebuchet MS"/>
                <a:cs typeface="Trebuchet MS"/>
              </a:rPr>
              <a:t>y</a:t>
            </a:r>
            <a:r>
              <a:rPr dirty="0" baseline="-11904" sz="1050" spc="-112" i="1" u="sng">
                <a:latin typeface="Lucida Sans"/>
                <a:cs typeface="Lucida Sans"/>
              </a:rPr>
              <a:t>a</a:t>
            </a:r>
            <a:r>
              <a:rPr dirty="0" baseline="-11904" sz="1050" i="1">
                <a:latin typeface="Lucida Sans"/>
                <a:cs typeface="Lucida Sans"/>
              </a:rPr>
              <a:t>  </a:t>
            </a:r>
            <a:r>
              <a:rPr dirty="0" baseline="-11904" sz="1050" spc="-60" i="1">
                <a:latin typeface="Lucida Sans"/>
                <a:cs typeface="Lucida Sans"/>
              </a:rPr>
              <a:t> </a:t>
            </a:r>
            <a:r>
              <a:rPr dirty="0" baseline="-36111" sz="1500" spc="60">
                <a:latin typeface="Tahoma"/>
                <a:cs typeface="Tahoma"/>
              </a:rPr>
              <a:t>=</a:t>
            </a:r>
            <a:r>
              <a:rPr dirty="0" baseline="-36111" sz="1500">
                <a:latin typeface="Tahoma"/>
                <a:cs typeface="Tahoma"/>
              </a:rPr>
              <a:t> </a:t>
            </a:r>
            <a:r>
              <a:rPr dirty="0" baseline="-36111" sz="1500" spc="-75">
                <a:latin typeface="Tahoma"/>
                <a:cs typeface="Tahoma"/>
              </a:rPr>
              <a:t> </a:t>
            </a:r>
            <a:r>
              <a:rPr dirty="0" sz="1000" spc="-45" i="1" u="sng">
                <a:latin typeface="Trebuchet MS"/>
                <a:cs typeface="Trebuchet MS"/>
              </a:rPr>
              <a:t>x</a:t>
            </a:r>
            <a:r>
              <a:rPr dirty="0" sz="1000" spc="50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45" i="1" u="sng">
                <a:latin typeface="Trebuchet MS"/>
                <a:cs typeface="Trebuchet MS"/>
              </a:rPr>
              <a:t>x</a:t>
            </a:r>
            <a:r>
              <a:rPr dirty="0" baseline="-11904" sz="1050" spc="-112" i="1" u="sng">
                <a:latin typeface="Lucida Sans"/>
                <a:cs typeface="Lucida Sans"/>
              </a:rPr>
              <a:t>a</a:t>
            </a:r>
            <a:r>
              <a:rPr dirty="0" baseline="-11904" sz="1050" spc="-60" i="1">
                <a:latin typeface="Lucida Sans"/>
                <a:cs typeface="Lucida Sans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baseline="-11904" sz="1050" spc="-75" i="1">
                <a:latin typeface="Lucida Sans"/>
                <a:cs typeface="Lucida Sans"/>
              </a:rPr>
              <a:t>b</a:t>
            </a:r>
            <a:r>
              <a:rPr dirty="0" baseline="-11904" sz="1050" spc="104" i="1">
                <a:latin typeface="Lucida Sans"/>
                <a:cs typeface="Lucida San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baseline="-11904" sz="1050" spc="-112" i="1">
                <a:latin typeface="Lucida Sans"/>
                <a:cs typeface="Lucida Sans"/>
              </a:rPr>
              <a:t>a</a:t>
            </a:r>
            <a:r>
              <a:rPr dirty="0" baseline="-11904" sz="1050" i="1">
                <a:latin typeface="Lucida Sans"/>
                <a:cs typeface="Lucida Sans"/>
              </a:rPr>
              <a:t>	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baseline="-11904" sz="1050" spc="-75" i="1">
                <a:latin typeface="Lucida Sans"/>
                <a:cs typeface="Lucida Sans"/>
              </a:rPr>
              <a:t>b</a:t>
            </a:r>
            <a:r>
              <a:rPr dirty="0" baseline="-11904" sz="1050" spc="104" i="1">
                <a:latin typeface="Lucida Sans"/>
                <a:cs typeface="Lucida San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baseline="-11904" sz="1050" spc="-112" i="1">
                <a:latin typeface="Lucida Sans"/>
                <a:cs typeface="Lucida Sans"/>
              </a:rPr>
              <a:t>a</a:t>
            </a:r>
            <a:endParaRPr baseline="-11904" sz="105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nostro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svolgendo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calcoli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alge</a:t>
            </a:r>
            <a:r>
              <a:rPr dirty="0" sz="1000" spc="-90">
                <a:latin typeface="Tahoma"/>
                <a:cs typeface="Tahoma"/>
              </a:rPr>
              <a:t>b</a:t>
            </a:r>
            <a:r>
              <a:rPr dirty="0" sz="1000" spc="-15">
                <a:latin typeface="Tahoma"/>
                <a:cs typeface="Tahoma"/>
              </a:rPr>
              <a:t>rici,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28953" y="1796991"/>
            <a:ext cx="802640" cy="244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i="1" u="sng">
                <a:latin typeface="Trebuchet MS"/>
                <a:cs typeface="Trebuchet MS"/>
              </a:rPr>
              <a:t>y</a:t>
            </a:r>
            <a:r>
              <a:rPr dirty="0" sz="1000" spc="75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2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-36111" sz="1500" spc="60">
                <a:latin typeface="Tahoma"/>
                <a:cs typeface="Tahoma"/>
              </a:rPr>
              <a:t>=</a:t>
            </a:r>
            <a:r>
              <a:rPr dirty="0" baseline="-36111" sz="1500" spc="120">
                <a:latin typeface="Tahoma"/>
                <a:cs typeface="Tahoma"/>
              </a:rPr>
              <a:t> </a:t>
            </a:r>
            <a:r>
              <a:rPr dirty="0" sz="1000" spc="-45" i="1" u="sng">
                <a:latin typeface="Trebuchet MS"/>
                <a:cs typeface="Trebuchet MS"/>
              </a:rPr>
              <a:t>x</a:t>
            </a:r>
            <a:r>
              <a:rPr dirty="0" sz="1000" spc="50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33347" y="1976016"/>
            <a:ext cx="30670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21319" y="1889224"/>
            <a:ext cx="1273175" cy="238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38888" sz="1500" spc="-75">
                <a:latin typeface="Tahoma"/>
                <a:cs typeface="Tahoma"/>
              </a:rPr>
              <a:t>3</a:t>
            </a:r>
            <a:r>
              <a:rPr dirty="0" baseline="-38888" sz="1500" spc="-142">
                <a:latin typeface="Tahoma"/>
                <a:cs typeface="Tahoma"/>
              </a:rPr>
              <a:t> </a:t>
            </a:r>
            <a:r>
              <a:rPr dirty="0" baseline="-38888" sz="1500" spc="60">
                <a:latin typeface="Tahoma"/>
                <a:cs typeface="Tahoma"/>
              </a:rPr>
              <a:t>+</a:t>
            </a:r>
            <a:r>
              <a:rPr dirty="0" baseline="-38888" sz="1500" spc="-142">
                <a:latin typeface="Tahoma"/>
                <a:cs typeface="Tahoma"/>
              </a:rPr>
              <a:t> </a:t>
            </a:r>
            <a:r>
              <a:rPr dirty="0" baseline="-38888" sz="1500" spc="-75">
                <a:latin typeface="Tahoma"/>
                <a:cs typeface="Tahoma"/>
              </a:rPr>
              <a:t>1</a:t>
            </a:r>
            <a:r>
              <a:rPr dirty="0" baseline="-38888" sz="1500" spc="165">
                <a:latin typeface="Tahoma"/>
                <a:cs typeface="Tahoma"/>
              </a:rPr>
              <a:t> 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8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-38888" sz="1500" spc="-75">
                <a:latin typeface="Tahoma"/>
                <a:cs typeface="Tahoma"/>
              </a:rPr>
              <a:t>4</a:t>
            </a:r>
            <a:r>
              <a:rPr dirty="0" baseline="-38888" sz="1500" spc="-292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-38888" sz="1500" spc="-75">
                <a:latin typeface="Tahoma"/>
                <a:cs typeface="Tahoma"/>
              </a:rPr>
              <a:t>4</a:t>
            </a:r>
            <a:r>
              <a:rPr dirty="0" baseline="-38888" sz="1500" spc="82">
                <a:latin typeface="Tahoma"/>
                <a:cs typeface="Tahoma"/>
              </a:rPr>
              <a:t> 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73756" y="1803626"/>
            <a:ext cx="470534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30835" algn="l"/>
              </a:tabLst>
            </a:pPr>
            <a:r>
              <a:rPr dirty="0" sz="1000" spc="-50" u="sng">
                <a:latin typeface="Tahoma"/>
                <a:cs typeface="Tahoma"/>
              </a:rPr>
              <a:t>3</a:t>
            </a:r>
            <a:r>
              <a:rPr dirty="0" sz="1000" spc="-50">
                <a:latin typeface="Tahoma"/>
                <a:cs typeface="Tahoma"/>
              </a:rPr>
              <a:t>	</a:t>
            </a:r>
            <a:r>
              <a:rPr dirty="0" sz="1000" spc="-50" u="sng">
                <a:latin typeface="Tahoma"/>
                <a:cs typeface="Tahoma"/>
              </a:rPr>
              <a:t>11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317737" y="230992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56006" y="2212374"/>
            <a:ext cx="2272030" cy="173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efficiente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-60">
                <a:latin typeface="Tahoma"/>
                <a:cs typeface="Tahoma"/>
              </a:rPr>
              <a:t>n</a:t>
            </a:r>
            <a:r>
              <a:rPr dirty="0" sz="1000" spc="-40">
                <a:latin typeface="Tahoma"/>
                <a:cs typeface="Tahoma"/>
              </a:rPr>
              <a:t>gol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m</a:t>
            </a:r>
            <a:r>
              <a:rPr dirty="0" sz="1000" spc="45" i="1">
                <a:latin typeface="Trebuchet MS"/>
                <a:cs typeface="Trebuchet MS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retta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35">
                <a:latin typeface="Tahoma"/>
                <a:cs typeface="Tahoma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3</a:t>
            </a:r>
            <a:r>
              <a:rPr dirty="0" baseline="31746" sz="1050" spc="-142">
                <a:latin typeface="Trebuchet MS"/>
                <a:cs typeface="Trebuchet MS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05037" y="2305820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4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5/28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3184169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3234969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276069"/>
            <a:ext cx="50800" cy="2920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339570"/>
            <a:ext cx="50800" cy="28572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282632"/>
            <a:ext cx="4457065" cy="2965450"/>
          </a:xfrm>
          <a:custGeom>
            <a:avLst/>
            <a:gdLst/>
            <a:ahLst/>
            <a:cxnLst/>
            <a:rect l="l" t="t" r="r" b="b"/>
            <a:pathLst>
              <a:path w="4457065" h="2965450">
                <a:moveTo>
                  <a:pt x="4456606" y="0"/>
                </a:moveTo>
                <a:lnTo>
                  <a:pt x="0" y="0"/>
                </a:lnTo>
                <a:lnTo>
                  <a:pt x="0" y="2914236"/>
                </a:lnTo>
                <a:lnTo>
                  <a:pt x="16636" y="2951750"/>
                </a:lnTo>
                <a:lnTo>
                  <a:pt x="4405806" y="2965036"/>
                </a:lnTo>
                <a:lnTo>
                  <a:pt x="4420049" y="2962992"/>
                </a:lnTo>
                <a:lnTo>
                  <a:pt x="4451170" y="293703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326870"/>
            <a:ext cx="0" cy="2889250"/>
          </a:xfrm>
          <a:custGeom>
            <a:avLst/>
            <a:gdLst/>
            <a:ahLst/>
            <a:cxnLst/>
            <a:rect l="l" t="t" r="r" b="b"/>
            <a:pathLst>
              <a:path w="0" h="2889250">
                <a:moveTo>
                  <a:pt x="0" y="288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31417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014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2887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26971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3830" y="300670"/>
            <a:ext cx="3973195" cy="430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determin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dell’asse,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conviene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relimin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55">
                <a:latin typeface="Tahoma"/>
                <a:cs typeface="Tahoma"/>
              </a:rPr>
              <a:t>m</a:t>
            </a:r>
            <a:r>
              <a:rPr dirty="0" sz="1000" spc="-50">
                <a:latin typeface="Tahoma"/>
                <a:cs typeface="Tahoma"/>
              </a:rPr>
              <a:t>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calcol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15">
                <a:latin typeface="Tahoma"/>
                <a:cs typeface="Tahoma"/>
              </a:rPr>
              <a:t>rci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>
                <a:latin typeface="Tahoma"/>
                <a:cs typeface="Tahoma"/>
              </a:rPr>
              <a:t>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passante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45" i="1">
                <a:latin typeface="Trebuchet MS"/>
                <a:cs typeface="Trebuchet MS"/>
              </a:rPr>
              <a:t>A</a:t>
            </a:r>
            <a:r>
              <a:rPr dirty="0" sz="1000" spc="30" i="1">
                <a:latin typeface="Trebuchet MS"/>
                <a:cs typeface="Trebuchet MS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175" i="1">
                <a:latin typeface="Trebuchet MS"/>
                <a:cs typeface="Trebuchet MS"/>
              </a:rPr>
              <a:t>B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5">
                <a:latin typeface="Tahoma"/>
                <a:cs typeface="Tahoma"/>
              </a:rPr>
              <a:t>rticol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suo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efficiente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angol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0">
                <a:latin typeface="Tahoma"/>
                <a:cs typeface="Tahoma"/>
              </a:rPr>
              <a:t>re.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3830" y="756155"/>
            <a:ext cx="4283710" cy="953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15">
                <a:latin typeface="Tahoma"/>
                <a:cs typeface="Tahoma"/>
              </a:rPr>
              <a:t>Utilizzando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rmula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determin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passante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punti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assegnati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45" i="1">
                <a:latin typeface="Trebuchet MS"/>
                <a:cs typeface="Trebuchet MS"/>
              </a:rPr>
              <a:t>A</a:t>
            </a:r>
            <a:r>
              <a:rPr dirty="0" sz="1000" spc="30" i="1">
                <a:latin typeface="Trebuchet MS"/>
                <a:cs typeface="Trebuchet MS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95" i="1">
                <a:latin typeface="Trebuchet MS"/>
                <a:cs typeface="Trebuchet MS"/>
              </a:rPr>
              <a:t>B</a:t>
            </a:r>
            <a:r>
              <a:rPr dirty="0" sz="1000" spc="110" i="1">
                <a:latin typeface="Trebuchet MS"/>
                <a:cs typeface="Trebuchet MS"/>
              </a:rPr>
              <a:t> </a:t>
            </a:r>
            <a:r>
              <a:rPr dirty="0" sz="1000" spc="-40">
                <a:latin typeface="Tahoma"/>
                <a:cs typeface="Tahoma"/>
              </a:rPr>
              <a:t>abbiamo</a:t>
            </a:r>
            <a:endParaRPr sz="1000">
              <a:latin typeface="Tahoma"/>
              <a:cs typeface="Tahoma"/>
            </a:endParaRPr>
          </a:p>
          <a:p>
            <a:pPr algn="ctr" marL="1708785" marR="1611630" indent="-1270">
              <a:lnSpc>
                <a:spcPct val="113100"/>
              </a:lnSpc>
              <a:spcBef>
                <a:spcPts val="509"/>
              </a:spcBef>
              <a:tabLst>
                <a:tab pos="2289175" algn="l"/>
              </a:tabLst>
            </a:pPr>
            <a:r>
              <a:rPr dirty="0" sz="1000" spc="-35" i="1" u="sng">
                <a:latin typeface="Trebuchet MS"/>
                <a:cs typeface="Trebuchet MS"/>
              </a:rPr>
              <a:t>y</a:t>
            </a:r>
            <a:r>
              <a:rPr dirty="0" sz="1000" spc="75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35" i="1" u="sng">
                <a:latin typeface="Trebuchet MS"/>
                <a:cs typeface="Trebuchet MS"/>
              </a:rPr>
              <a:t>y</a:t>
            </a:r>
            <a:r>
              <a:rPr dirty="0" baseline="-11904" sz="1050" spc="-112" i="1" u="sng">
                <a:latin typeface="Lucida Sans"/>
                <a:cs typeface="Lucida Sans"/>
              </a:rPr>
              <a:t>a</a:t>
            </a:r>
            <a:r>
              <a:rPr dirty="0" baseline="-11904" sz="1050" i="1">
                <a:latin typeface="Lucida Sans"/>
                <a:cs typeface="Lucida Sans"/>
              </a:rPr>
              <a:t>  </a:t>
            </a:r>
            <a:r>
              <a:rPr dirty="0" baseline="-11904" sz="1050" spc="-60" i="1">
                <a:latin typeface="Lucida Sans"/>
                <a:cs typeface="Lucida Sans"/>
              </a:rPr>
              <a:t> </a:t>
            </a:r>
            <a:r>
              <a:rPr dirty="0" baseline="-36111" sz="1500" spc="60">
                <a:latin typeface="Tahoma"/>
                <a:cs typeface="Tahoma"/>
              </a:rPr>
              <a:t>=</a:t>
            </a:r>
            <a:r>
              <a:rPr dirty="0" baseline="-36111" sz="1500">
                <a:latin typeface="Tahoma"/>
                <a:cs typeface="Tahoma"/>
              </a:rPr>
              <a:t> </a:t>
            </a:r>
            <a:r>
              <a:rPr dirty="0" baseline="-36111" sz="1500" spc="-75">
                <a:latin typeface="Tahoma"/>
                <a:cs typeface="Tahoma"/>
              </a:rPr>
              <a:t> </a:t>
            </a:r>
            <a:r>
              <a:rPr dirty="0" sz="1000" spc="-45" i="1" u="sng">
                <a:latin typeface="Trebuchet MS"/>
                <a:cs typeface="Trebuchet MS"/>
              </a:rPr>
              <a:t>x</a:t>
            </a:r>
            <a:r>
              <a:rPr dirty="0" sz="1000" spc="50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45" i="1" u="sng">
                <a:latin typeface="Trebuchet MS"/>
                <a:cs typeface="Trebuchet MS"/>
              </a:rPr>
              <a:t>x</a:t>
            </a:r>
            <a:r>
              <a:rPr dirty="0" baseline="-11904" sz="1050" spc="-112" i="1" u="sng">
                <a:latin typeface="Lucida Sans"/>
                <a:cs typeface="Lucida Sans"/>
              </a:rPr>
              <a:t>a</a:t>
            </a:r>
            <a:r>
              <a:rPr dirty="0" baseline="-11904" sz="1050" spc="-60" i="1">
                <a:latin typeface="Lucida Sans"/>
                <a:cs typeface="Lucida Sans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baseline="-11904" sz="1050" spc="-75" i="1">
                <a:latin typeface="Lucida Sans"/>
                <a:cs typeface="Lucida Sans"/>
              </a:rPr>
              <a:t>b</a:t>
            </a:r>
            <a:r>
              <a:rPr dirty="0" baseline="-11904" sz="1050" spc="104" i="1">
                <a:latin typeface="Lucida Sans"/>
                <a:cs typeface="Lucida San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baseline="-11904" sz="1050" spc="-112" i="1">
                <a:latin typeface="Lucida Sans"/>
                <a:cs typeface="Lucida Sans"/>
              </a:rPr>
              <a:t>a</a:t>
            </a:r>
            <a:r>
              <a:rPr dirty="0" baseline="-11904" sz="1050" i="1">
                <a:latin typeface="Lucida Sans"/>
                <a:cs typeface="Lucida Sans"/>
              </a:rPr>
              <a:t>	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baseline="-11904" sz="1050" spc="-75" i="1">
                <a:latin typeface="Lucida Sans"/>
                <a:cs typeface="Lucida Sans"/>
              </a:rPr>
              <a:t>b</a:t>
            </a:r>
            <a:r>
              <a:rPr dirty="0" baseline="-11904" sz="1050" spc="104" i="1">
                <a:latin typeface="Lucida Sans"/>
                <a:cs typeface="Lucida San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baseline="-11904" sz="1050" spc="-112" i="1">
                <a:latin typeface="Lucida Sans"/>
                <a:cs typeface="Lucida Sans"/>
              </a:rPr>
              <a:t>a</a:t>
            </a:r>
            <a:endParaRPr baseline="-11904" sz="105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nostro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svolgendo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calcoli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alge</a:t>
            </a:r>
            <a:r>
              <a:rPr dirty="0" sz="1000" spc="-90">
                <a:latin typeface="Tahoma"/>
                <a:cs typeface="Tahoma"/>
              </a:rPr>
              <a:t>b</a:t>
            </a:r>
            <a:r>
              <a:rPr dirty="0" sz="1000" spc="-15">
                <a:latin typeface="Tahoma"/>
                <a:cs typeface="Tahoma"/>
              </a:rPr>
              <a:t>rici,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28953" y="1796991"/>
            <a:ext cx="802640" cy="244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i="1" u="sng">
                <a:latin typeface="Trebuchet MS"/>
                <a:cs typeface="Trebuchet MS"/>
              </a:rPr>
              <a:t>y</a:t>
            </a:r>
            <a:r>
              <a:rPr dirty="0" sz="1000" spc="75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2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-36111" sz="1500" spc="60">
                <a:latin typeface="Tahoma"/>
                <a:cs typeface="Tahoma"/>
              </a:rPr>
              <a:t>=</a:t>
            </a:r>
            <a:r>
              <a:rPr dirty="0" baseline="-36111" sz="1500" spc="120">
                <a:latin typeface="Tahoma"/>
                <a:cs typeface="Tahoma"/>
              </a:rPr>
              <a:t> </a:t>
            </a:r>
            <a:r>
              <a:rPr dirty="0" sz="1000" spc="-45" i="1" u="sng">
                <a:latin typeface="Trebuchet MS"/>
                <a:cs typeface="Trebuchet MS"/>
              </a:rPr>
              <a:t>x</a:t>
            </a:r>
            <a:r>
              <a:rPr dirty="0" sz="1000" spc="50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33347" y="1976016"/>
            <a:ext cx="30670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21319" y="1889224"/>
            <a:ext cx="1273175" cy="238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38888" sz="1500" spc="-75">
                <a:latin typeface="Tahoma"/>
                <a:cs typeface="Tahoma"/>
              </a:rPr>
              <a:t>3</a:t>
            </a:r>
            <a:r>
              <a:rPr dirty="0" baseline="-38888" sz="1500" spc="-142">
                <a:latin typeface="Tahoma"/>
                <a:cs typeface="Tahoma"/>
              </a:rPr>
              <a:t> </a:t>
            </a:r>
            <a:r>
              <a:rPr dirty="0" baseline="-38888" sz="1500" spc="60">
                <a:latin typeface="Tahoma"/>
                <a:cs typeface="Tahoma"/>
              </a:rPr>
              <a:t>+</a:t>
            </a:r>
            <a:r>
              <a:rPr dirty="0" baseline="-38888" sz="1500" spc="-142">
                <a:latin typeface="Tahoma"/>
                <a:cs typeface="Tahoma"/>
              </a:rPr>
              <a:t> </a:t>
            </a:r>
            <a:r>
              <a:rPr dirty="0" baseline="-38888" sz="1500" spc="-75">
                <a:latin typeface="Tahoma"/>
                <a:cs typeface="Tahoma"/>
              </a:rPr>
              <a:t>1</a:t>
            </a:r>
            <a:r>
              <a:rPr dirty="0" baseline="-38888" sz="1500" spc="165">
                <a:latin typeface="Tahoma"/>
                <a:cs typeface="Tahoma"/>
              </a:rPr>
              <a:t> 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8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-38888" sz="1500" spc="-75">
                <a:latin typeface="Tahoma"/>
                <a:cs typeface="Tahoma"/>
              </a:rPr>
              <a:t>4</a:t>
            </a:r>
            <a:r>
              <a:rPr dirty="0" baseline="-38888" sz="1500" spc="-292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-38888" sz="1500" spc="-75">
                <a:latin typeface="Tahoma"/>
                <a:cs typeface="Tahoma"/>
              </a:rPr>
              <a:t>4</a:t>
            </a:r>
            <a:r>
              <a:rPr dirty="0" baseline="-38888" sz="1500" spc="82">
                <a:latin typeface="Tahoma"/>
                <a:cs typeface="Tahoma"/>
              </a:rPr>
              <a:t> 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73756" y="1803626"/>
            <a:ext cx="470534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30835" algn="l"/>
              </a:tabLst>
            </a:pPr>
            <a:r>
              <a:rPr dirty="0" sz="1000" spc="-50" u="sng">
                <a:latin typeface="Tahoma"/>
                <a:cs typeface="Tahoma"/>
              </a:rPr>
              <a:t>3</a:t>
            </a:r>
            <a:r>
              <a:rPr dirty="0" sz="1000" spc="-50">
                <a:latin typeface="Tahoma"/>
                <a:cs typeface="Tahoma"/>
              </a:rPr>
              <a:t>	</a:t>
            </a:r>
            <a:r>
              <a:rPr dirty="0" sz="1000" spc="-50" u="sng">
                <a:latin typeface="Tahoma"/>
                <a:cs typeface="Tahoma"/>
              </a:rPr>
              <a:t>11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317737" y="230992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56006" y="2212374"/>
            <a:ext cx="4318635" cy="173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efficiente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-60">
                <a:latin typeface="Tahoma"/>
                <a:cs typeface="Tahoma"/>
              </a:rPr>
              <a:t>n</a:t>
            </a:r>
            <a:r>
              <a:rPr dirty="0" sz="1000" spc="-40">
                <a:latin typeface="Tahoma"/>
                <a:cs typeface="Tahoma"/>
              </a:rPr>
              <a:t>gol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m</a:t>
            </a:r>
            <a:r>
              <a:rPr dirty="0" sz="1000" spc="45" i="1">
                <a:latin typeface="Trebuchet MS"/>
                <a:cs typeface="Trebuchet MS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retta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35">
                <a:latin typeface="Tahoma"/>
                <a:cs typeface="Tahoma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3</a:t>
            </a:r>
            <a:r>
              <a:rPr dirty="0" baseline="31746" sz="1050" spc="-142">
                <a:latin typeface="Trebuchet MS"/>
                <a:cs typeface="Trebuchet MS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Quindi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l’asse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segmento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av</a:t>
            </a:r>
            <a:r>
              <a:rPr dirty="0" sz="1000" spc="-40">
                <a:latin typeface="Tahoma"/>
                <a:cs typeface="Tahoma"/>
              </a:rPr>
              <a:t>r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3830" y="2305820"/>
            <a:ext cx="2452370" cy="2317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193675">
              <a:lnSpc>
                <a:spcPts val="695"/>
              </a:lnSpc>
            </a:pPr>
            <a:r>
              <a:rPr dirty="0" sz="700">
                <a:latin typeface="Trebuchet MS"/>
                <a:cs typeface="Trebuchet MS"/>
              </a:rPr>
              <a:t>4</a:t>
            </a:r>
            <a:endParaRPr sz="700">
              <a:latin typeface="Trebuchet MS"/>
              <a:cs typeface="Trebuchet MS"/>
            </a:endParaRPr>
          </a:p>
          <a:p>
            <a:pPr marL="12700">
              <a:lnSpc>
                <a:spcPts val="1055"/>
              </a:lnSpc>
            </a:pP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efficiente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angol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l’antireci</a:t>
            </a:r>
            <a:r>
              <a:rPr dirty="0" sz="1000" spc="-5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co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 i="1">
                <a:latin typeface="Trebuchet MS"/>
                <a:cs typeface="Trebuchet MS"/>
              </a:rPr>
              <a:t>m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ci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475052" y="279407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2041804" y="2717823"/>
            <a:ext cx="509270" cy="238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i="1">
                <a:latin typeface="Trebuchet MS"/>
                <a:cs typeface="Trebuchet MS"/>
              </a:rPr>
              <a:t>m</a:t>
            </a:r>
            <a:r>
              <a:rPr dirty="0" baseline="31746" sz="1050" i="1">
                <a:latin typeface="Trebuchet MS"/>
                <a:cs typeface="Trebuchet MS"/>
              </a:rPr>
              <a:t>l</a:t>
            </a:r>
            <a:r>
              <a:rPr dirty="0" baseline="31746" sz="1050" i="1">
                <a:latin typeface="Trebuchet MS"/>
                <a:cs typeface="Trebuchet MS"/>
              </a:rPr>
              <a:t> </a:t>
            </a:r>
            <a:r>
              <a:rPr dirty="0" baseline="31746" sz="1050" spc="-142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200">
                <a:latin typeface="Lucida Sans Unicode"/>
                <a:cs typeface="Lucida Sans Unicode"/>
              </a:rPr>
              <a:t> </a:t>
            </a:r>
            <a:r>
              <a:rPr dirty="0" baseline="-38888" sz="1500" spc="-75">
                <a:latin typeface="Tahoma"/>
                <a:cs typeface="Tahoma"/>
              </a:rPr>
              <a:t>3</a:t>
            </a:r>
            <a:endParaRPr baseline="-38888" sz="15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462352" y="2632238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71547" y="3127984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13830" y="3051731"/>
            <a:ext cx="266319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sua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</a:t>
            </a:r>
            <a:r>
              <a:rPr dirty="0" sz="1000" spc="-95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rma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8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" i="1">
                <a:latin typeface="Trebuchet MS"/>
                <a:cs typeface="Trebuchet MS"/>
              </a:rPr>
              <a:t>q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358847" y="3030431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4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358847" y="3123878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3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5/28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1986800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2037601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1074346"/>
            <a:ext cx="50800" cy="9251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1137846"/>
            <a:ext cx="50800" cy="8616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1080909"/>
            <a:ext cx="4457065" cy="969644"/>
          </a:xfrm>
          <a:custGeom>
            <a:avLst/>
            <a:gdLst/>
            <a:ahLst/>
            <a:cxnLst/>
            <a:rect l="l" t="t" r="r" b="b"/>
            <a:pathLst>
              <a:path w="4457065" h="969644">
                <a:moveTo>
                  <a:pt x="4456606" y="0"/>
                </a:moveTo>
                <a:lnTo>
                  <a:pt x="0" y="0"/>
                </a:lnTo>
                <a:lnTo>
                  <a:pt x="0" y="918591"/>
                </a:lnTo>
                <a:lnTo>
                  <a:pt x="16636" y="956105"/>
                </a:lnTo>
                <a:lnTo>
                  <a:pt x="4405806" y="969391"/>
                </a:lnTo>
                <a:lnTo>
                  <a:pt x="4420049" y="967346"/>
                </a:lnTo>
                <a:lnTo>
                  <a:pt x="4451170" y="94138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1125146"/>
            <a:ext cx="0" cy="893444"/>
          </a:xfrm>
          <a:custGeom>
            <a:avLst/>
            <a:gdLst/>
            <a:ahLst/>
            <a:cxnLst/>
            <a:rect l="l" t="t" r="r" b="b"/>
            <a:pathLst>
              <a:path w="0" h="893444">
                <a:moveTo>
                  <a:pt x="0" y="89340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111244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09974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08704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106799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78972" y="1314284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13830" y="1086216"/>
            <a:ext cx="433324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determin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q</a:t>
            </a:r>
            <a:r>
              <a:rPr dirty="0" sz="1000" spc="45" i="1">
                <a:latin typeface="Trebuchet MS"/>
                <a:cs typeface="Trebuchet MS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sufficiente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im</a:t>
            </a:r>
            <a:r>
              <a:rPr dirty="0" sz="1000" spc="-5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passaggio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punto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medio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185" i="1">
                <a:latin typeface="Trebuchet MS"/>
                <a:cs typeface="Trebuchet MS"/>
              </a:rPr>
              <a:t>M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ci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ddisfatta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rdinate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baseline="44444" sz="1500" spc="179">
                <a:latin typeface="Arial"/>
                <a:cs typeface="Arial"/>
              </a:rPr>
              <a:t>(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70" i="1">
                <a:latin typeface="Verdana"/>
                <a:cs typeface="Verdana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7</a:t>
            </a:r>
            <a:r>
              <a:rPr dirty="0" baseline="31746" sz="1050" spc="-142">
                <a:latin typeface="Trebuchet MS"/>
                <a:cs typeface="Trebuchet MS"/>
              </a:rPr>
              <a:t> </a:t>
            </a:r>
            <a:r>
              <a:rPr dirty="0" baseline="44444" sz="1500" spc="179">
                <a:latin typeface="Arial"/>
                <a:cs typeface="Arial"/>
              </a:rPr>
              <a:t>)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66272" y="1310191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6/28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1986800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2037601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1074346"/>
            <a:ext cx="50800" cy="9251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1137846"/>
            <a:ext cx="50800" cy="8616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1080909"/>
            <a:ext cx="4457065" cy="969644"/>
          </a:xfrm>
          <a:custGeom>
            <a:avLst/>
            <a:gdLst/>
            <a:ahLst/>
            <a:cxnLst/>
            <a:rect l="l" t="t" r="r" b="b"/>
            <a:pathLst>
              <a:path w="4457065" h="969644">
                <a:moveTo>
                  <a:pt x="4456606" y="0"/>
                </a:moveTo>
                <a:lnTo>
                  <a:pt x="0" y="0"/>
                </a:lnTo>
                <a:lnTo>
                  <a:pt x="0" y="918591"/>
                </a:lnTo>
                <a:lnTo>
                  <a:pt x="16636" y="956105"/>
                </a:lnTo>
                <a:lnTo>
                  <a:pt x="4405806" y="969391"/>
                </a:lnTo>
                <a:lnTo>
                  <a:pt x="4420049" y="967346"/>
                </a:lnTo>
                <a:lnTo>
                  <a:pt x="4451170" y="94138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1125146"/>
            <a:ext cx="0" cy="893444"/>
          </a:xfrm>
          <a:custGeom>
            <a:avLst/>
            <a:gdLst/>
            <a:ahLst/>
            <a:cxnLst/>
            <a:rect l="l" t="t" r="r" b="b"/>
            <a:pathLst>
              <a:path w="0" h="893444">
                <a:moveTo>
                  <a:pt x="0" y="89340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111244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09974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08704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106799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78972" y="1314284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13830" y="1086216"/>
            <a:ext cx="433324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determin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q</a:t>
            </a:r>
            <a:r>
              <a:rPr dirty="0" sz="1000" spc="45" i="1">
                <a:latin typeface="Trebuchet MS"/>
                <a:cs typeface="Trebuchet MS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sufficiente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im</a:t>
            </a:r>
            <a:r>
              <a:rPr dirty="0" sz="1000" spc="-5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passaggio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punto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medio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185" i="1">
                <a:latin typeface="Trebuchet MS"/>
                <a:cs typeface="Trebuchet MS"/>
              </a:rPr>
              <a:t>M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ci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ddisfatta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rdinate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baseline="44444" sz="1500" spc="179">
                <a:latin typeface="Arial"/>
                <a:cs typeface="Arial"/>
              </a:rPr>
              <a:t>(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70" i="1">
                <a:latin typeface="Verdana"/>
                <a:cs typeface="Verdana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7</a:t>
            </a:r>
            <a:r>
              <a:rPr dirty="0" baseline="31746" sz="1050" spc="-142">
                <a:latin typeface="Trebuchet MS"/>
                <a:cs typeface="Trebuchet MS"/>
              </a:rPr>
              <a:t> </a:t>
            </a:r>
            <a:r>
              <a:rPr dirty="0" baseline="44444" sz="1500" spc="179">
                <a:latin typeface="Arial"/>
                <a:cs typeface="Arial"/>
              </a:rPr>
              <a:t>)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66272" y="1310191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6/28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1986800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2037601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1074346"/>
            <a:ext cx="50800" cy="9251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1137846"/>
            <a:ext cx="50800" cy="8616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1080909"/>
            <a:ext cx="4457065" cy="969644"/>
          </a:xfrm>
          <a:custGeom>
            <a:avLst/>
            <a:gdLst/>
            <a:ahLst/>
            <a:cxnLst/>
            <a:rect l="l" t="t" r="r" b="b"/>
            <a:pathLst>
              <a:path w="4457065" h="969644">
                <a:moveTo>
                  <a:pt x="4456606" y="0"/>
                </a:moveTo>
                <a:lnTo>
                  <a:pt x="0" y="0"/>
                </a:lnTo>
                <a:lnTo>
                  <a:pt x="0" y="918591"/>
                </a:lnTo>
                <a:lnTo>
                  <a:pt x="16636" y="956105"/>
                </a:lnTo>
                <a:lnTo>
                  <a:pt x="4405806" y="969391"/>
                </a:lnTo>
                <a:lnTo>
                  <a:pt x="4420049" y="967346"/>
                </a:lnTo>
                <a:lnTo>
                  <a:pt x="4451170" y="94138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1125146"/>
            <a:ext cx="0" cy="893444"/>
          </a:xfrm>
          <a:custGeom>
            <a:avLst/>
            <a:gdLst/>
            <a:ahLst/>
            <a:cxnLst/>
            <a:rect l="l" t="t" r="r" b="b"/>
            <a:pathLst>
              <a:path w="0" h="893444">
                <a:moveTo>
                  <a:pt x="0" y="89340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111244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09974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08704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106799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78972" y="1314284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13830" y="1086216"/>
            <a:ext cx="433324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determin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q</a:t>
            </a:r>
            <a:r>
              <a:rPr dirty="0" sz="1000" spc="45" i="1">
                <a:latin typeface="Trebuchet MS"/>
                <a:cs typeface="Trebuchet MS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sufficiente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im</a:t>
            </a:r>
            <a:r>
              <a:rPr dirty="0" sz="1000" spc="-5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passaggio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punto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medio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185" i="1">
                <a:latin typeface="Trebuchet MS"/>
                <a:cs typeface="Trebuchet MS"/>
              </a:rPr>
              <a:t>M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ci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ddisfatta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rdinate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baseline="44444" sz="1500" spc="179">
                <a:latin typeface="Arial"/>
                <a:cs typeface="Arial"/>
              </a:rPr>
              <a:t>(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70" i="1">
                <a:latin typeface="Verdana"/>
                <a:cs typeface="Verdana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7</a:t>
            </a:r>
            <a:r>
              <a:rPr dirty="0" baseline="31746" sz="1050" spc="-142">
                <a:latin typeface="Trebuchet MS"/>
                <a:cs typeface="Trebuchet MS"/>
              </a:rPr>
              <a:t> </a:t>
            </a:r>
            <a:r>
              <a:rPr dirty="0" baseline="44444" sz="1500" spc="179">
                <a:latin typeface="Arial"/>
                <a:cs typeface="Arial"/>
              </a:rPr>
              <a:t>)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66272" y="1310191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3830" y="1389873"/>
            <a:ext cx="858519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ottiene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all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587931" y="164731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948675" y="164731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575231" y="1485478"/>
            <a:ext cx="142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73380" algn="l"/>
                <a:tab pos="1282700" algn="l"/>
              </a:tabLst>
            </a:pPr>
            <a:r>
              <a:rPr dirty="0" sz="1000" spc="-50">
                <a:latin typeface="Tahoma"/>
                <a:cs typeface="Tahoma"/>
              </a:rPr>
              <a:t>7</a:t>
            </a:r>
            <a:r>
              <a:rPr dirty="0" sz="1000" spc="-50">
                <a:latin typeface="Tahoma"/>
                <a:cs typeface="Tahoma"/>
              </a:rPr>
              <a:t>	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50">
                <a:latin typeface="Tahoma"/>
                <a:cs typeface="Tahoma"/>
              </a:rPr>
              <a:t>	</a:t>
            </a:r>
            <a:r>
              <a:rPr dirty="0" sz="1000" spc="-50">
                <a:latin typeface="Tahoma"/>
                <a:cs typeface="Tahoma"/>
              </a:rPr>
              <a:t>29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75231" y="1657855"/>
            <a:ext cx="4495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73380" algn="l"/>
              </a:tabLst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50">
                <a:latin typeface="Tahoma"/>
                <a:cs typeface="Tahoma"/>
              </a:rPr>
              <a:t>	</a:t>
            </a: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858389" y="1647317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 h="0">
                <a:moveTo>
                  <a:pt x="0" y="0"/>
                </a:moveTo>
                <a:lnTo>
                  <a:pt x="12653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688833" y="1571064"/>
            <a:ext cx="135953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10640" algn="l"/>
              </a:tabLst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  </a:t>
            </a:r>
            <a:r>
              <a:rPr dirty="0" sz="1000" spc="10">
                <a:latin typeface="Lucida Sans Unicode"/>
                <a:cs typeface="Lucida Sans Unicode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q</a:t>
            </a:r>
            <a:r>
              <a:rPr dirty="0" sz="1000" spc="15" i="1">
                <a:latin typeface="Trebuchet MS"/>
                <a:cs typeface="Trebuchet MS"/>
              </a:rPr>
              <a:t> 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q</a:t>
            </a:r>
            <a:r>
              <a:rPr dirty="0" sz="1000" spc="1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877324" y="1657855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6/28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Esercizi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riepilogo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95">
                <a:solidFill>
                  <a:srgbClr val="CC0000"/>
                </a:solidFill>
                <a:latin typeface="Gill Sans MT"/>
                <a:cs typeface="Gill Sans MT"/>
              </a:rPr>
              <a:t>g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eometria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analitica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piana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729" y="849120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68835" y="301945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7330" y="3070250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61316"/>
            <a:ext cx="50800" cy="22708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824817"/>
            <a:ext cx="50800" cy="22073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5729" y="931662"/>
            <a:ext cx="4457065" cy="2151380"/>
          </a:xfrm>
          <a:custGeom>
            <a:avLst/>
            <a:gdLst/>
            <a:ahLst/>
            <a:cxnLst/>
            <a:rect l="l" t="t" r="r" b="b"/>
            <a:pathLst>
              <a:path w="4457065" h="2151380">
                <a:moveTo>
                  <a:pt x="4456606" y="0"/>
                </a:moveTo>
                <a:lnTo>
                  <a:pt x="0" y="0"/>
                </a:lnTo>
                <a:lnTo>
                  <a:pt x="0" y="2100488"/>
                </a:lnTo>
                <a:lnTo>
                  <a:pt x="16636" y="2138002"/>
                </a:lnTo>
                <a:lnTo>
                  <a:pt x="4405806" y="2151288"/>
                </a:lnTo>
                <a:lnTo>
                  <a:pt x="4420049" y="2149243"/>
                </a:lnTo>
                <a:lnTo>
                  <a:pt x="4451170" y="212328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12116"/>
            <a:ext cx="0" cy="2239645"/>
          </a:xfrm>
          <a:custGeom>
            <a:avLst/>
            <a:gdLst/>
            <a:ahLst/>
            <a:cxnLst/>
            <a:rect l="l" t="t" r="r" b="b"/>
            <a:pathLst>
              <a:path w="0" h="2239645">
                <a:moveTo>
                  <a:pt x="0" y="223908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9941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8671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7401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75496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3830" y="747261"/>
            <a:ext cx="4300855" cy="6527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</a:t>
            </a:r>
            <a:endParaRPr sz="1000">
              <a:latin typeface="Gill Sans MT"/>
              <a:cs typeface="Gill Sans MT"/>
            </a:endParaRPr>
          </a:p>
          <a:p>
            <a:pPr marL="12700" marR="5080">
              <a:lnSpc>
                <a:spcPct val="100000"/>
              </a:lnSpc>
              <a:spcBef>
                <a:spcPts val="345"/>
              </a:spcBef>
            </a:pPr>
            <a:r>
              <a:rPr dirty="0" sz="1000" spc="35">
                <a:latin typeface="Tahoma"/>
                <a:cs typeface="Tahoma"/>
              </a:rPr>
              <a:t>V</a:t>
            </a:r>
            <a:r>
              <a:rPr dirty="0" sz="1000" spc="-25">
                <a:latin typeface="Tahoma"/>
                <a:cs typeface="Tahoma"/>
              </a:rPr>
              <a:t>erific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punto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35" i="1">
                <a:latin typeface="Trebuchet MS"/>
                <a:cs typeface="Trebuchet MS"/>
              </a:rPr>
              <a:t>C</a:t>
            </a:r>
            <a:r>
              <a:rPr dirty="0" sz="1000" spc="-185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Tahoma"/>
                <a:cs typeface="Tahoma"/>
              </a:rPr>
              <a:t>(1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25">
                <a:latin typeface="Tahoma"/>
                <a:cs typeface="Tahoma"/>
              </a:rPr>
              <a:t>5)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equidistante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punto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45" i="1">
                <a:latin typeface="Trebuchet MS"/>
                <a:cs typeface="Trebuchet MS"/>
              </a:rPr>
              <a:t>A</a:t>
            </a:r>
            <a:r>
              <a:rPr dirty="0" sz="1000" spc="-25">
                <a:latin typeface="Tahoma"/>
                <a:cs typeface="Tahoma"/>
              </a:rPr>
              <a:t>(2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punto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175" i="1">
                <a:latin typeface="Trebuchet MS"/>
                <a:cs typeface="Trebuchet MS"/>
              </a:rPr>
              <a:t>B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25">
                <a:latin typeface="Tahoma"/>
                <a:cs typeface="Tahoma"/>
              </a:rPr>
              <a:t>4)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scrivere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circonferenza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avente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centro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35" i="1">
                <a:latin typeface="Trebuchet MS"/>
                <a:cs typeface="Trebuchet MS"/>
              </a:rPr>
              <a:t>C</a:t>
            </a:r>
            <a:r>
              <a:rPr dirty="0" sz="1000" spc="150" i="1">
                <a:latin typeface="Trebuchet MS"/>
                <a:cs typeface="Trebuchet MS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passante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45" i="1">
                <a:latin typeface="Trebuchet MS"/>
                <a:cs typeface="Trebuchet MS"/>
              </a:rPr>
              <a:t>A</a:t>
            </a:r>
            <a:r>
              <a:rPr dirty="0" sz="1000" spc="30" i="1">
                <a:latin typeface="Trebuchet MS"/>
                <a:cs typeface="Trebuchet MS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175" i="1">
                <a:latin typeface="Trebuchet MS"/>
                <a:cs typeface="Trebuchet MS"/>
              </a:rPr>
              <a:t>B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1986800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2037601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1074346"/>
            <a:ext cx="50800" cy="9251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1137846"/>
            <a:ext cx="50800" cy="8616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1080909"/>
            <a:ext cx="4457065" cy="969644"/>
          </a:xfrm>
          <a:custGeom>
            <a:avLst/>
            <a:gdLst/>
            <a:ahLst/>
            <a:cxnLst/>
            <a:rect l="l" t="t" r="r" b="b"/>
            <a:pathLst>
              <a:path w="4457065" h="969644">
                <a:moveTo>
                  <a:pt x="4456606" y="0"/>
                </a:moveTo>
                <a:lnTo>
                  <a:pt x="0" y="0"/>
                </a:lnTo>
                <a:lnTo>
                  <a:pt x="0" y="918591"/>
                </a:lnTo>
                <a:lnTo>
                  <a:pt x="16636" y="956105"/>
                </a:lnTo>
                <a:lnTo>
                  <a:pt x="4405806" y="969391"/>
                </a:lnTo>
                <a:lnTo>
                  <a:pt x="4420049" y="967346"/>
                </a:lnTo>
                <a:lnTo>
                  <a:pt x="4451170" y="94138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1125146"/>
            <a:ext cx="0" cy="893444"/>
          </a:xfrm>
          <a:custGeom>
            <a:avLst/>
            <a:gdLst/>
            <a:ahLst/>
            <a:cxnLst/>
            <a:rect l="l" t="t" r="r" b="b"/>
            <a:pathLst>
              <a:path w="0" h="893444">
                <a:moveTo>
                  <a:pt x="0" y="89340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111244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09974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08704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106799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78972" y="1314284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13830" y="1086216"/>
            <a:ext cx="433324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determin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q</a:t>
            </a:r>
            <a:r>
              <a:rPr dirty="0" sz="1000" spc="45" i="1">
                <a:latin typeface="Trebuchet MS"/>
                <a:cs typeface="Trebuchet MS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sufficiente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im</a:t>
            </a:r>
            <a:r>
              <a:rPr dirty="0" sz="1000" spc="-5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passaggio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punto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medio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185" i="1">
                <a:latin typeface="Trebuchet MS"/>
                <a:cs typeface="Trebuchet MS"/>
              </a:rPr>
              <a:t>M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ci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ddisfatta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rdinate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baseline="44444" sz="1500" spc="179">
                <a:latin typeface="Arial"/>
                <a:cs typeface="Arial"/>
              </a:rPr>
              <a:t>(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70" i="1">
                <a:latin typeface="Verdana"/>
                <a:cs typeface="Verdana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7</a:t>
            </a:r>
            <a:r>
              <a:rPr dirty="0" baseline="31746" sz="1050" spc="-142">
                <a:latin typeface="Trebuchet MS"/>
                <a:cs typeface="Trebuchet MS"/>
              </a:rPr>
              <a:t> </a:t>
            </a:r>
            <a:r>
              <a:rPr dirty="0" baseline="44444" sz="1500" spc="179">
                <a:latin typeface="Arial"/>
                <a:cs typeface="Arial"/>
              </a:rPr>
              <a:t>)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66272" y="1310191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3830" y="1389873"/>
            <a:ext cx="858519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ottiene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all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587931" y="164731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948675" y="164731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575231" y="1485478"/>
            <a:ext cx="142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73380" algn="l"/>
                <a:tab pos="1282700" algn="l"/>
              </a:tabLst>
            </a:pPr>
            <a:r>
              <a:rPr dirty="0" sz="1000" spc="-50">
                <a:latin typeface="Tahoma"/>
                <a:cs typeface="Tahoma"/>
              </a:rPr>
              <a:t>7</a:t>
            </a:r>
            <a:r>
              <a:rPr dirty="0" sz="1000" spc="-50">
                <a:latin typeface="Tahoma"/>
                <a:cs typeface="Tahoma"/>
              </a:rPr>
              <a:t>	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50">
                <a:latin typeface="Tahoma"/>
                <a:cs typeface="Tahoma"/>
              </a:rPr>
              <a:t>	</a:t>
            </a:r>
            <a:r>
              <a:rPr dirty="0" sz="1000" spc="-50">
                <a:latin typeface="Tahoma"/>
                <a:cs typeface="Tahoma"/>
              </a:rPr>
              <a:t>29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858389" y="1647317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 h="0">
                <a:moveTo>
                  <a:pt x="0" y="0"/>
                </a:moveTo>
                <a:lnTo>
                  <a:pt x="12653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575231" y="1657855"/>
            <a:ext cx="139128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73380" algn="l"/>
                <a:tab pos="1314450" algn="l"/>
              </a:tabLst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50">
                <a:latin typeface="Tahoma"/>
                <a:cs typeface="Tahoma"/>
              </a:rPr>
              <a:t>	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50">
                <a:latin typeface="Tahoma"/>
                <a:cs typeface="Tahoma"/>
              </a:rPr>
              <a:t>	</a:t>
            </a:r>
            <a:r>
              <a:rPr dirty="0" sz="1000" spc="-50">
                <a:latin typeface="Tahoma"/>
                <a:cs typeface="Tahoma"/>
              </a:rPr>
              <a:t>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88833" y="1571064"/>
            <a:ext cx="135953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10640" algn="l"/>
              </a:tabLst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  </a:t>
            </a:r>
            <a:r>
              <a:rPr dirty="0" sz="1000" spc="10">
                <a:latin typeface="Lucida Sans Unicode"/>
                <a:cs typeface="Lucida Sans Unicode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q</a:t>
            </a:r>
            <a:r>
              <a:rPr dirty="0" sz="1000" spc="15" i="1">
                <a:latin typeface="Trebuchet MS"/>
                <a:cs typeface="Trebuchet MS"/>
              </a:rPr>
              <a:t> 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q</a:t>
            </a:r>
            <a:r>
              <a:rPr dirty="0" sz="1000" spc="1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766936" y="193061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068942" y="1930616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 h="0">
                <a:moveTo>
                  <a:pt x="0" y="0"/>
                </a:moveTo>
                <a:lnTo>
                  <a:pt x="94107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113830" y="1854363"/>
            <a:ext cx="311277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63875" algn="l"/>
              </a:tabLst>
            </a:pP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definitiva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l’eq</a:t>
            </a:r>
            <a:r>
              <a:rPr dirty="0" sz="1000" spc="-35">
                <a:latin typeface="Tahoma"/>
                <a:cs typeface="Tahoma"/>
              </a:rPr>
              <a:t>u</a:t>
            </a:r>
            <a:r>
              <a:rPr dirty="0" sz="1000" spc="-40">
                <a:latin typeface="Tahoma"/>
                <a:cs typeface="Tahoma"/>
              </a:rPr>
              <a:t>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dell’asse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cercato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 i="1">
                <a:solidFill>
                  <a:srgbClr val="FF0000"/>
                </a:solidFill>
                <a:latin typeface="Trebuchet MS"/>
                <a:cs typeface="Trebuchet MS"/>
              </a:rPr>
              <a:t>y</a:t>
            </a:r>
            <a:r>
              <a:rPr dirty="0" sz="1000" spc="8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	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754236" y="1833063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solidFill>
                  <a:srgbClr val="FF0000"/>
                </a:solidFill>
                <a:latin typeface="Trebuchet MS"/>
                <a:cs typeface="Trebuchet MS"/>
              </a:rPr>
              <a:t>4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754236" y="1926509"/>
            <a:ext cx="39814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37820" algn="l"/>
              </a:tabLst>
            </a:pPr>
            <a:r>
              <a:rPr dirty="0" sz="700">
                <a:solidFill>
                  <a:srgbClr val="FF0000"/>
                </a:solidFill>
                <a:latin typeface="Trebuchet MS"/>
                <a:cs typeface="Trebuchet MS"/>
              </a:rPr>
              <a:t>3	6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056242" y="1833063"/>
            <a:ext cx="120014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solidFill>
                  <a:srgbClr val="FF0000"/>
                </a:solidFill>
                <a:latin typeface="Trebuchet MS"/>
                <a:cs typeface="Trebuchet MS"/>
              </a:rPr>
              <a:t>29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6/28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Esercizi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riepilogo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95">
                <a:solidFill>
                  <a:srgbClr val="CC0000"/>
                </a:solidFill>
                <a:latin typeface="Gill Sans MT"/>
                <a:cs typeface="Gill Sans MT"/>
              </a:rPr>
              <a:t>g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eometria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analitica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piana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3" action="ppaction://hlinksldjump"/>
              </a:rPr>
              <a:t>Esercizi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15">
                <a:hlinkClick r:id="rId3" action="ppaction://hlinksldjump"/>
              </a:rPr>
              <a:t>di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15">
                <a:hlinkClick r:id="rId3" action="ppaction://hlinksldjump"/>
              </a:rPr>
              <a:t>riepilogo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7/28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Esercizi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riepilogo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95">
                <a:solidFill>
                  <a:srgbClr val="CC0000"/>
                </a:solidFill>
                <a:latin typeface="Gill Sans MT"/>
                <a:cs typeface="Gill Sans MT"/>
              </a:rPr>
              <a:t>g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eometria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analitica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piana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729" y="842123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68835" y="3029953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7330" y="3080753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54326"/>
            <a:ext cx="50800" cy="22883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817826"/>
            <a:ext cx="50800" cy="22248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5729" y="924671"/>
            <a:ext cx="4457065" cy="2169160"/>
          </a:xfrm>
          <a:custGeom>
            <a:avLst/>
            <a:gdLst/>
            <a:ahLst/>
            <a:cxnLst/>
            <a:rect l="l" t="t" r="r" b="b"/>
            <a:pathLst>
              <a:path w="4457065" h="2169160">
                <a:moveTo>
                  <a:pt x="4456606" y="0"/>
                </a:moveTo>
                <a:lnTo>
                  <a:pt x="0" y="0"/>
                </a:lnTo>
                <a:lnTo>
                  <a:pt x="0" y="2117981"/>
                </a:lnTo>
                <a:lnTo>
                  <a:pt x="16636" y="2155495"/>
                </a:lnTo>
                <a:lnTo>
                  <a:pt x="4405806" y="2168781"/>
                </a:lnTo>
                <a:lnTo>
                  <a:pt x="4420049" y="2166737"/>
                </a:lnTo>
                <a:lnTo>
                  <a:pt x="4451170" y="214077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05126"/>
            <a:ext cx="0" cy="2256790"/>
          </a:xfrm>
          <a:custGeom>
            <a:avLst/>
            <a:gdLst/>
            <a:ahLst/>
            <a:cxnLst/>
            <a:rect l="l" t="t" r="r" b="b"/>
            <a:pathLst>
              <a:path w="0" h="2256790">
                <a:moveTo>
                  <a:pt x="0" y="225657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9242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7972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6702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74797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3830" y="740264"/>
            <a:ext cx="4268470" cy="539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3</a:t>
            </a:r>
            <a:endParaRPr sz="1000">
              <a:latin typeface="Gill Sans MT"/>
              <a:cs typeface="Gill Sans MT"/>
            </a:endParaRPr>
          </a:p>
          <a:p>
            <a:pPr marL="12700" marR="5080">
              <a:lnSpc>
                <a:spcPct val="100000"/>
              </a:lnSpc>
              <a:spcBef>
                <a:spcPts val="345"/>
              </a:spcBef>
            </a:pPr>
            <a:r>
              <a:rPr dirty="0" sz="1000" spc="-35">
                <a:latin typeface="Tahoma"/>
                <a:cs typeface="Tahoma"/>
              </a:rPr>
              <a:t>Determin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rametro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reale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h</a:t>
            </a:r>
            <a:r>
              <a:rPr dirty="0" sz="1000" spc="45" i="1">
                <a:latin typeface="Trebuchet MS"/>
                <a:cs typeface="Trebuchet MS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punto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170" i="1">
                <a:latin typeface="Trebuchet MS"/>
                <a:cs typeface="Trebuchet MS"/>
              </a:rPr>
              <a:t>P</a:t>
            </a:r>
            <a:r>
              <a:rPr dirty="0" sz="1000" spc="-25">
                <a:latin typeface="Tahoma"/>
                <a:cs typeface="Tahoma"/>
              </a:rPr>
              <a:t>(1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app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rtiene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curva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-195" i="1">
                <a:latin typeface="Trebuchet MS"/>
                <a:cs typeface="Trebuchet MS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 i="1">
                <a:latin typeface="Trebuchet MS"/>
                <a:cs typeface="Trebuchet MS"/>
              </a:rPr>
              <a:t>hx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5" i="1">
                <a:latin typeface="Trebuchet MS"/>
                <a:cs typeface="Trebuchet MS"/>
              </a:rPr>
              <a:t>hy</a:t>
            </a:r>
            <a:r>
              <a:rPr dirty="0" sz="1000" spc="25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5" i="1">
                <a:latin typeface="Trebuchet MS"/>
                <a:cs typeface="Trebuchet MS"/>
              </a:rPr>
              <a:t>h</a:t>
            </a:r>
            <a:r>
              <a:rPr dirty="0" sz="1000" spc="-65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0.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7/28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Esercizi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riepilogo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95">
                <a:solidFill>
                  <a:srgbClr val="CC0000"/>
                </a:solidFill>
                <a:latin typeface="Gill Sans MT"/>
                <a:cs typeface="Gill Sans MT"/>
              </a:rPr>
              <a:t>g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eometria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analitica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piana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729" y="842123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68835" y="3029953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7330" y="3080753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54326"/>
            <a:ext cx="50800" cy="22883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817826"/>
            <a:ext cx="50800" cy="22248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5729" y="924671"/>
            <a:ext cx="4457065" cy="2169160"/>
          </a:xfrm>
          <a:custGeom>
            <a:avLst/>
            <a:gdLst/>
            <a:ahLst/>
            <a:cxnLst/>
            <a:rect l="l" t="t" r="r" b="b"/>
            <a:pathLst>
              <a:path w="4457065" h="2169160">
                <a:moveTo>
                  <a:pt x="4456606" y="0"/>
                </a:moveTo>
                <a:lnTo>
                  <a:pt x="0" y="0"/>
                </a:lnTo>
                <a:lnTo>
                  <a:pt x="0" y="2117981"/>
                </a:lnTo>
                <a:lnTo>
                  <a:pt x="16636" y="2155495"/>
                </a:lnTo>
                <a:lnTo>
                  <a:pt x="4405806" y="2168781"/>
                </a:lnTo>
                <a:lnTo>
                  <a:pt x="4420049" y="2166737"/>
                </a:lnTo>
                <a:lnTo>
                  <a:pt x="4451170" y="214077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05126"/>
            <a:ext cx="0" cy="2256790"/>
          </a:xfrm>
          <a:custGeom>
            <a:avLst/>
            <a:gdLst/>
            <a:ahLst/>
            <a:cxnLst/>
            <a:rect l="l" t="t" r="r" b="b"/>
            <a:pathLst>
              <a:path w="0" h="2256790">
                <a:moveTo>
                  <a:pt x="0" y="225657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9242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7972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6702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74797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3830" y="740264"/>
            <a:ext cx="4268470" cy="539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3</a:t>
            </a:r>
            <a:endParaRPr sz="1000">
              <a:latin typeface="Gill Sans MT"/>
              <a:cs typeface="Gill Sans MT"/>
            </a:endParaRPr>
          </a:p>
          <a:p>
            <a:pPr marL="12700" marR="5080">
              <a:lnSpc>
                <a:spcPct val="100000"/>
              </a:lnSpc>
              <a:spcBef>
                <a:spcPts val="345"/>
              </a:spcBef>
            </a:pPr>
            <a:r>
              <a:rPr dirty="0" sz="1000" spc="-35">
                <a:latin typeface="Tahoma"/>
                <a:cs typeface="Tahoma"/>
              </a:rPr>
              <a:t>Determin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rametro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reale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h</a:t>
            </a:r>
            <a:r>
              <a:rPr dirty="0" sz="1000" spc="45" i="1">
                <a:latin typeface="Trebuchet MS"/>
                <a:cs typeface="Trebuchet MS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punto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170" i="1">
                <a:latin typeface="Trebuchet MS"/>
                <a:cs typeface="Trebuchet MS"/>
              </a:rPr>
              <a:t>P</a:t>
            </a:r>
            <a:r>
              <a:rPr dirty="0" sz="1000" spc="-25">
                <a:latin typeface="Tahoma"/>
                <a:cs typeface="Tahoma"/>
              </a:rPr>
              <a:t>(1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app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rtiene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curva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-195" i="1">
                <a:latin typeface="Trebuchet MS"/>
                <a:cs typeface="Trebuchet MS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 i="1">
                <a:latin typeface="Trebuchet MS"/>
                <a:cs typeface="Trebuchet MS"/>
              </a:rPr>
              <a:t>hx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5" i="1">
                <a:latin typeface="Trebuchet MS"/>
                <a:cs typeface="Trebuchet MS"/>
              </a:rPr>
              <a:t>hy</a:t>
            </a:r>
            <a:r>
              <a:rPr dirty="0" sz="1000" spc="25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5" i="1">
                <a:latin typeface="Trebuchet MS"/>
                <a:cs typeface="Trebuchet MS"/>
              </a:rPr>
              <a:t>h</a:t>
            </a:r>
            <a:r>
              <a:rPr dirty="0" sz="1000" spc="-65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0.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7/28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Esercizi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riepilogo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95">
                <a:solidFill>
                  <a:srgbClr val="CC0000"/>
                </a:solidFill>
                <a:latin typeface="Gill Sans MT"/>
                <a:cs typeface="Gill Sans MT"/>
              </a:rPr>
              <a:t>g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eometria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analitica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piana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729" y="842123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68835" y="3029953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7330" y="3080753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54326"/>
            <a:ext cx="50800" cy="22883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817826"/>
            <a:ext cx="50800" cy="22248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5729" y="924671"/>
            <a:ext cx="4457065" cy="2169160"/>
          </a:xfrm>
          <a:custGeom>
            <a:avLst/>
            <a:gdLst/>
            <a:ahLst/>
            <a:cxnLst/>
            <a:rect l="l" t="t" r="r" b="b"/>
            <a:pathLst>
              <a:path w="4457065" h="2169160">
                <a:moveTo>
                  <a:pt x="4456606" y="0"/>
                </a:moveTo>
                <a:lnTo>
                  <a:pt x="0" y="0"/>
                </a:lnTo>
                <a:lnTo>
                  <a:pt x="0" y="2117981"/>
                </a:lnTo>
                <a:lnTo>
                  <a:pt x="16636" y="2155495"/>
                </a:lnTo>
                <a:lnTo>
                  <a:pt x="4405806" y="2168781"/>
                </a:lnTo>
                <a:lnTo>
                  <a:pt x="4420049" y="2166737"/>
                </a:lnTo>
                <a:lnTo>
                  <a:pt x="4451170" y="214077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05126"/>
            <a:ext cx="0" cy="2256790"/>
          </a:xfrm>
          <a:custGeom>
            <a:avLst/>
            <a:gdLst/>
            <a:ahLst/>
            <a:cxnLst/>
            <a:rect l="l" t="t" r="r" b="b"/>
            <a:pathLst>
              <a:path w="0" h="2256790">
                <a:moveTo>
                  <a:pt x="0" y="225657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9242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7972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6702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74797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3830" y="740264"/>
            <a:ext cx="4380865" cy="1468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3</a:t>
            </a:r>
            <a:endParaRPr sz="1000">
              <a:latin typeface="Gill Sans MT"/>
              <a:cs typeface="Gill Sans MT"/>
            </a:endParaRPr>
          </a:p>
          <a:p>
            <a:pPr marL="12700" marR="116839">
              <a:lnSpc>
                <a:spcPct val="100000"/>
              </a:lnSpc>
              <a:spcBef>
                <a:spcPts val="345"/>
              </a:spcBef>
            </a:pPr>
            <a:r>
              <a:rPr dirty="0" sz="1000" spc="-35">
                <a:latin typeface="Tahoma"/>
                <a:cs typeface="Tahoma"/>
              </a:rPr>
              <a:t>Determin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rametro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reale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h</a:t>
            </a:r>
            <a:r>
              <a:rPr dirty="0" sz="1000" spc="45" i="1">
                <a:latin typeface="Trebuchet MS"/>
                <a:cs typeface="Trebuchet MS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punto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170" i="1">
                <a:latin typeface="Trebuchet MS"/>
                <a:cs typeface="Trebuchet MS"/>
              </a:rPr>
              <a:t>P</a:t>
            </a:r>
            <a:r>
              <a:rPr dirty="0" sz="1000" spc="-25">
                <a:latin typeface="Tahoma"/>
                <a:cs typeface="Tahoma"/>
              </a:rPr>
              <a:t>(1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app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rtiene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curva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-195" i="1">
                <a:latin typeface="Trebuchet MS"/>
                <a:cs typeface="Trebuchet MS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 i="1">
                <a:latin typeface="Trebuchet MS"/>
                <a:cs typeface="Trebuchet MS"/>
              </a:rPr>
              <a:t>hx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5" i="1">
                <a:latin typeface="Trebuchet MS"/>
                <a:cs typeface="Trebuchet MS"/>
              </a:rPr>
              <a:t>hy</a:t>
            </a:r>
            <a:r>
              <a:rPr dirty="0" sz="1000" spc="25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5" i="1">
                <a:latin typeface="Trebuchet MS"/>
                <a:cs typeface="Trebuchet MS"/>
              </a:rPr>
              <a:t>h</a:t>
            </a:r>
            <a:r>
              <a:rPr dirty="0" sz="1000" spc="-65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0.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 marL="12700" marR="5080">
              <a:lnSpc>
                <a:spcPct val="100000"/>
              </a:lnSpc>
              <a:spcBef>
                <a:spcPts val="844"/>
              </a:spcBef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ris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60">
                <a:latin typeface="Tahoma"/>
                <a:cs typeface="Tahoma"/>
              </a:rPr>
              <a:t>ondere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domanda,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im</a:t>
            </a:r>
            <a:r>
              <a:rPr dirty="0" sz="1000" spc="-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oniamo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curva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assegnata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passi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punto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170" i="1">
                <a:latin typeface="Trebuchet MS"/>
                <a:cs typeface="Trebuchet MS"/>
              </a:rPr>
              <a:t>P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ci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</a:t>
            </a:r>
            <a:r>
              <a:rPr dirty="0" sz="1000" spc="-25">
                <a:latin typeface="Tahoma"/>
                <a:cs typeface="Tahoma"/>
              </a:rPr>
              <a:t>o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35">
                <a:latin typeface="Tahoma"/>
                <a:cs typeface="Tahoma"/>
              </a:rPr>
              <a:t>dinate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punto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90" i="1">
                <a:latin typeface="Trebuchet MS"/>
                <a:cs typeface="Trebuchet MS"/>
              </a:rPr>
              <a:t>P</a:t>
            </a:r>
            <a:r>
              <a:rPr dirty="0" sz="1000" spc="110" i="1">
                <a:latin typeface="Trebuchet MS"/>
                <a:cs typeface="Trebuchet MS"/>
              </a:rPr>
              <a:t> </a:t>
            </a:r>
            <a:r>
              <a:rPr dirty="0" sz="1000" spc="-55">
                <a:latin typeface="Tahoma"/>
                <a:cs typeface="Tahoma"/>
              </a:rPr>
              <a:t>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ddisfino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rtesiana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-35">
                <a:latin typeface="Tahoma"/>
                <a:cs typeface="Tahoma"/>
              </a:rPr>
              <a:t> curva.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7/28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Esercizi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riepilogo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95">
                <a:solidFill>
                  <a:srgbClr val="CC0000"/>
                </a:solidFill>
                <a:latin typeface="Gill Sans MT"/>
                <a:cs typeface="Gill Sans MT"/>
              </a:rPr>
              <a:t>g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eometria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analitica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piana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729" y="842123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68835" y="3029953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7330" y="3080753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54326"/>
            <a:ext cx="50800" cy="22883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817826"/>
            <a:ext cx="50800" cy="22248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5729" y="924671"/>
            <a:ext cx="4457065" cy="2169160"/>
          </a:xfrm>
          <a:custGeom>
            <a:avLst/>
            <a:gdLst/>
            <a:ahLst/>
            <a:cxnLst/>
            <a:rect l="l" t="t" r="r" b="b"/>
            <a:pathLst>
              <a:path w="4457065" h="2169160">
                <a:moveTo>
                  <a:pt x="4456606" y="0"/>
                </a:moveTo>
                <a:lnTo>
                  <a:pt x="0" y="0"/>
                </a:lnTo>
                <a:lnTo>
                  <a:pt x="0" y="2117981"/>
                </a:lnTo>
                <a:lnTo>
                  <a:pt x="16636" y="2155495"/>
                </a:lnTo>
                <a:lnTo>
                  <a:pt x="4405806" y="2168781"/>
                </a:lnTo>
                <a:lnTo>
                  <a:pt x="4420049" y="2166737"/>
                </a:lnTo>
                <a:lnTo>
                  <a:pt x="4451170" y="214077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05126"/>
            <a:ext cx="0" cy="2256790"/>
          </a:xfrm>
          <a:custGeom>
            <a:avLst/>
            <a:gdLst/>
            <a:ahLst/>
            <a:cxnLst/>
            <a:rect l="l" t="t" r="r" b="b"/>
            <a:pathLst>
              <a:path w="0" h="2256790">
                <a:moveTo>
                  <a:pt x="0" y="225657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9242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7972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6702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74797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3830" y="740264"/>
            <a:ext cx="4380865" cy="1784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3</a:t>
            </a:r>
            <a:endParaRPr sz="1000">
              <a:latin typeface="Gill Sans MT"/>
              <a:cs typeface="Gill Sans MT"/>
            </a:endParaRPr>
          </a:p>
          <a:p>
            <a:pPr marL="12700" marR="116839">
              <a:lnSpc>
                <a:spcPct val="100000"/>
              </a:lnSpc>
              <a:spcBef>
                <a:spcPts val="345"/>
              </a:spcBef>
            </a:pPr>
            <a:r>
              <a:rPr dirty="0" sz="1000" spc="-35">
                <a:latin typeface="Tahoma"/>
                <a:cs typeface="Tahoma"/>
              </a:rPr>
              <a:t>Determin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rametro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reale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h</a:t>
            </a:r>
            <a:r>
              <a:rPr dirty="0" sz="1000" spc="45" i="1">
                <a:latin typeface="Trebuchet MS"/>
                <a:cs typeface="Trebuchet MS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punto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170" i="1">
                <a:latin typeface="Trebuchet MS"/>
                <a:cs typeface="Trebuchet MS"/>
              </a:rPr>
              <a:t>P</a:t>
            </a:r>
            <a:r>
              <a:rPr dirty="0" sz="1000" spc="-25">
                <a:latin typeface="Tahoma"/>
                <a:cs typeface="Tahoma"/>
              </a:rPr>
              <a:t>(1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app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rtiene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curva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-195" i="1">
                <a:latin typeface="Trebuchet MS"/>
                <a:cs typeface="Trebuchet MS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 i="1">
                <a:latin typeface="Trebuchet MS"/>
                <a:cs typeface="Trebuchet MS"/>
              </a:rPr>
              <a:t>hx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5" i="1">
                <a:latin typeface="Trebuchet MS"/>
                <a:cs typeface="Trebuchet MS"/>
              </a:rPr>
              <a:t>hy</a:t>
            </a:r>
            <a:r>
              <a:rPr dirty="0" sz="1000" spc="25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5" i="1">
                <a:latin typeface="Trebuchet MS"/>
                <a:cs typeface="Trebuchet MS"/>
              </a:rPr>
              <a:t>h</a:t>
            </a:r>
            <a:r>
              <a:rPr dirty="0" sz="1000" spc="-65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0.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 marL="12700" marR="5080">
              <a:lnSpc>
                <a:spcPct val="100000"/>
              </a:lnSpc>
              <a:spcBef>
                <a:spcPts val="844"/>
              </a:spcBef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ris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60">
                <a:latin typeface="Tahoma"/>
                <a:cs typeface="Tahoma"/>
              </a:rPr>
              <a:t>ondere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domanda,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im</a:t>
            </a:r>
            <a:r>
              <a:rPr dirty="0" sz="1000" spc="-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oniamo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curva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assegnata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passi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punto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170" i="1">
                <a:latin typeface="Trebuchet MS"/>
                <a:cs typeface="Trebuchet MS"/>
              </a:rPr>
              <a:t>P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ci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</a:t>
            </a:r>
            <a:r>
              <a:rPr dirty="0" sz="1000" spc="-25">
                <a:latin typeface="Tahoma"/>
                <a:cs typeface="Tahoma"/>
              </a:rPr>
              <a:t>o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35">
                <a:latin typeface="Tahoma"/>
                <a:cs typeface="Tahoma"/>
              </a:rPr>
              <a:t>dinate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punto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90" i="1">
                <a:latin typeface="Trebuchet MS"/>
                <a:cs typeface="Trebuchet MS"/>
              </a:rPr>
              <a:t>P</a:t>
            </a:r>
            <a:r>
              <a:rPr dirty="0" sz="1000" spc="110" i="1">
                <a:latin typeface="Trebuchet MS"/>
                <a:cs typeface="Trebuchet MS"/>
              </a:rPr>
              <a:t> </a:t>
            </a:r>
            <a:r>
              <a:rPr dirty="0" sz="1000" spc="-55">
                <a:latin typeface="Tahoma"/>
                <a:cs typeface="Tahoma"/>
              </a:rPr>
              <a:t>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ddisfino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rtesiana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-35">
                <a:latin typeface="Tahoma"/>
                <a:cs typeface="Tahoma"/>
              </a:rPr>
              <a:t> curva.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Abbiamo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9525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baseline="31746" sz="1050" spc="-75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h</a:t>
            </a:r>
            <a:r>
              <a:rPr dirty="0" sz="1000" spc="-65" i="1">
                <a:latin typeface="Trebuchet MS"/>
                <a:cs typeface="Trebuchet MS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5" i="1">
                <a:latin typeface="Trebuchet MS"/>
                <a:cs typeface="Trebuchet MS"/>
              </a:rPr>
              <a:t>h</a:t>
            </a:r>
            <a:r>
              <a:rPr dirty="0" sz="1000" spc="-65" i="1">
                <a:latin typeface="Trebuchet MS"/>
                <a:cs typeface="Trebuchet MS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5" i="1">
                <a:latin typeface="Trebuchet MS"/>
                <a:cs typeface="Trebuchet MS"/>
              </a:rPr>
              <a:t>h</a:t>
            </a:r>
            <a:r>
              <a:rPr dirty="0" sz="1000" spc="-65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h</a:t>
            </a:r>
            <a:r>
              <a:rPr dirty="0" sz="1000" spc="-6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5" i="1">
                <a:latin typeface="Trebuchet MS"/>
                <a:cs typeface="Trebuchet MS"/>
              </a:rPr>
              <a:t>h</a:t>
            </a:r>
            <a:r>
              <a:rPr dirty="0" sz="1000" spc="-65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5" i="1">
                <a:latin typeface="Trebuchet MS"/>
                <a:cs typeface="Trebuchet MS"/>
              </a:rPr>
              <a:t>h</a:t>
            </a:r>
            <a:r>
              <a:rPr dirty="0" sz="1000" spc="-65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7/28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Esercizi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riepilogo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95">
                <a:solidFill>
                  <a:srgbClr val="CC0000"/>
                </a:solidFill>
                <a:latin typeface="Gill Sans MT"/>
                <a:cs typeface="Gill Sans MT"/>
              </a:rPr>
              <a:t>g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eometria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analitica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piana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729" y="842123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68835" y="3029953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7330" y="3080753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54326"/>
            <a:ext cx="50800" cy="22883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817826"/>
            <a:ext cx="50800" cy="22248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5729" y="924671"/>
            <a:ext cx="4457065" cy="2169160"/>
          </a:xfrm>
          <a:custGeom>
            <a:avLst/>
            <a:gdLst/>
            <a:ahLst/>
            <a:cxnLst/>
            <a:rect l="l" t="t" r="r" b="b"/>
            <a:pathLst>
              <a:path w="4457065" h="2169160">
                <a:moveTo>
                  <a:pt x="4456606" y="0"/>
                </a:moveTo>
                <a:lnTo>
                  <a:pt x="0" y="0"/>
                </a:lnTo>
                <a:lnTo>
                  <a:pt x="0" y="2117981"/>
                </a:lnTo>
                <a:lnTo>
                  <a:pt x="16636" y="2155495"/>
                </a:lnTo>
                <a:lnTo>
                  <a:pt x="4405806" y="2168781"/>
                </a:lnTo>
                <a:lnTo>
                  <a:pt x="4420049" y="2166737"/>
                </a:lnTo>
                <a:lnTo>
                  <a:pt x="4451170" y="214077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05126"/>
            <a:ext cx="0" cy="2256790"/>
          </a:xfrm>
          <a:custGeom>
            <a:avLst/>
            <a:gdLst/>
            <a:ahLst/>
            <a:cxnLst/>
            <a:rect l="l" t="t" r="r" b="b"/>
            <a:pathLst>
              <a:path w="0" h="2256790">
                <a:moveTo>
                  <a:pt x="0" y="225657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9242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7972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6702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74797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3830" y="740264"/>
            <a:ext cx="4380865" cy="2063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3</a:t>
            </a:r>
            <a:endParaRPr sz="1000">
              <a:latin typeface="Gill Sans MT"/>
              <a:cs typeface="Gill Sans MT"/>
            </a:endParaRPr>
          </a:p>
          <a:p>
            <a:pPr marL="12700" marR="116839">
              <a:lnSpc>
                <a:spcPct val="100000"/>
              </a:lnSpc>
              <a:spcBef>
                <a:spcPts val="345"/>
              </a:spcBef>
            </a:pPr>
            <a:r>
              <a:rPr dirty="0" sz="1000" spc="-35">
                <a:latin typeface="Tahoma"/>
                <a:cs typeface="Tahoma"/>
              </a:rPr>
              <a:t>Determin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rametro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reale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h</a:t>
            </a:r>
            <a:r>
              <a:rPr dirty="0" sz="1000" spc="45" i="1">
                <a:latin typeface="Trebuchet MS"/>
                <a:cs typeface="Trebuchet MS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punto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170" i="1">
                <a:latin typeface="Trebuchet MS"/>
                <a:cs typeface="Trebuchet MS"/>
              </a:rPr>
              <a:t>P</a:t>
            </a:r>
            <a:r>
              <a:rPr dirty="0" sz="1000" spc="-25">
                <a:latin typeface="Tahoma"/>
                <a:cs typeface="Tahoma"/>
              </a:rPr>
              <a:t>(1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app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rtiene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curva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-195" i="1">
                <a:latin typeface="Trebuchet MS"/>
                <a:cs typeface="Trebuchet MS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 i="1">
                <a:latin typeface="Trebuchet MS"/>
                <a:cs typeface="Trebuchet MS"/>
              </a:rPr>
              <a:t>hx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5" i="1">
                <a:latin typeface="Trebuchet MS"/>
                <a:cs typeface="Trebuchet MS"/>
              </a:rPr>
              <a:t>hy</a:t>
            </a:r>
            <a:r>
              <a:rPr dirty="0" sz="1000" spc="25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5" i="1">
                <a:latin typeface="Trebuchet MS"/>
                <a:cs typeface="Trebuchet MS"/>
              </a:rPr>
              <a:t>h</a:t>
            </a:r>
            <a:r>
              <a:rPr dirty="0" sz="1000" spc="-65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0.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 marL="12700" marR="5080">
              <a:lnSpc>
                <a:spcPct val="100000"/>
              </a:lnSpc>
              <a:spcBef>
                <a:spcPts val="844"/>
              </a:spcBef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ris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60">
                <a:latin typeface="Tahoma"/>
                <a:cs typeface="Tahoma"/>
              </a:rPr>
              <a:t>ondere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domanda,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im</a:t>
            </a:r>
            <a:r>
              <a:rPr dirty="0" sz="1000" spc="-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oniamo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curva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assegnata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passi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punto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170" i="1">
                <a:latin typeface="Trebuchet MS"/>
                <a:cs typeface="Trebuchet MS"/>
              </a:rPr>
              <a:t>P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ci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</a:t>
            </a:r>
            <a:r>
              <a:rPr dirty="0" sz="1000" spc="-25">
                <a:latin typeface="Tahoma"/>
                <a:cs typeface="Tahoma"/>
              </a:rPr>
              <a:t>o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35">
                <a:latin typeface="Tahoma"/>
                <a:cs typeface="Tahoma"/>
              </a:rPr>
              <a:t>dinate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punto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90" i="1">
                <a:latin typeface="Trebuchet MS"/>
                <a:cs typeface="Trebuchet MS"/>
              </a:rPr>
              <a:t>P</a:t>
            </a:r>
            <a:r>
              <a:rPr dirty="0" sz="1000" spc="110" i="1">
                <a:latin typeface="Trebuchet MS"/>
                <a:cs typeface="Trebuchet MS"/>
              </a:rPr>
              <a:t> </a:t>
            </a:r>
            <a:r>
              <a:rPr dirty="0" sz="1000" spc="-55">
                <a:latin typeface="Tahoma"/>
                <a:cs typeface="Tahoma"/>
              </a:rPr>
              <a:t>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ddisfino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rtesiana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-35">
                <a:latin typeface="Tahoma"/>
                <a:cs typeface="Tahoma"/>
              </a:rPr>
              <a:t> curva.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Abbiamo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9525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baseline="31746" sz="1050" spc="-75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h</a:t>
            </a:r>
            <a:r>
              <a:rPr dirty="0" sz="1000" spc="-65" i="1">
                <a:latin typeface="Trebuchet MS"/>
                <a:cs typeface="Trebuchet MS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5" i="1">
                <a:latin typeface="Trebuchet MS"/>
                <a:cs typeface="Trebuchet MS"/>
              </a:rPr>
              <a:t>h</a:t>
            </a:r>
            <a:r>
              <a:rPr dirty="0" sz="1000" spc="-65" i="1">
                <a:latin typeface="Trebuchet MS"/>
                <a:cs typeface="Trebuchet MS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5" i="1">
                <a:latin typeface="Trebuchet MS"/>
                <a:cs typeface="Trebuchet MS"/>
              </a:rPr>
              <a:t>h</a:t>
            </a:r>
            <a:r>
              <a:rPr dirty="0" sz="1000" spc="-65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h</a:t>
            </a:r>
            <a:r>
              <a:rPr dirty="0" sz="1000" spc="-6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5" i="1">
                <a:latin typeface="Trebuchet MS"/>
                <a:cs typeface="Trebuchet MS"/>
              </a:rPr>
              <a:t>h</a:t>
            </a:r>
            <a:r>
              <a:rPr dirty="0" sz="1000" spc="-65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5" i="1">
                <a:latin typeface="Trebuchet MS"/>
                <a:cs typeface="Trebuchet MS"/>
              </a:rPr>
              <a:t>h</a:t>
            </a:r>
            <a:r>
              <a:rPr dirty="0" sz="1000" spc="-65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z="1000" spc="-40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vede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ottiene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identi</a:t>
            </a:r>
            <a:r>
              <a:rPr dirty="0" sz="1000" spc="-20">
                <a:latin typeface="Tahoma"/>
                <a:cs typeface="Tahoma"/>
              </a:rPr>
              <a:t>t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-795">
                <a:latin typeface="Tahoma"/>
                <a:cs typeface="Tahoma"/>
              </a:rPr>
              <a:t>,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ci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uguaglianza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40">
                <a:solidFill>
                  <a:srgbClr val="FF0000"/>
                </a:solidFill>
                <a:latin typeface="Lucida Sans Unicode"/>
                <a:cs typeface="Lucida Sans Unicode"/>
              </a:rPr>
              <a:t>∀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h</a:t>
            </a:r>
            <a:r>
              <a:rPr dirty="0" sz="1000" spc="-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140">
                <a:solidFill>
                  <a:srgbClr val="FF0000"/>
                </a:solidFill>
                <a:latin typeface="Lucida Sans Unicode"/>
                <a:cs typeface="Lucida Sans Unicode"/>
              </a:rPr>
              <a:t>∈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7/28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Esercizi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riepilogo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95">
                <a:solidFill>
                  <a:srgbClr val="CC0000"/>
                </a:solidFill>
                <a:latin typeface="Gill Sans MT"/>
                <a:cs typeface="Gill Sans MT"/>
              </a:rPr>
              <a:t>g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eometria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analitica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piana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729" y="842123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68835" y="3029953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7330" y="3080753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54326"/>
            <a:ext cx="50800" cy="22883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817826"/>
            <a:ext cx="50800" cy="22248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5729" y="924671"/>
            <a:ext cx="4457065" cy="2169160"/>
          </a:xfrm>
          <a:custGeom>
            <a:avLst/>
            <a:gdLst/>
            <a:ahLst/>
            <a:cxnLst/>
            <a:rect l="l" t="t" r="r" b="b"/>
            <a:pathLst>
              <a:path w="4457065" h="2169160">
                <a:moveTo>
                  <a:pt x="4456606" y="0"/>
                </a:moveTo>
                <a:lnTo>
                  <a:pt x="0" y="0"/>
                </a:lnTo>
                <a:lnTo>
                  <a:pt x="0" y="2117981"/>
                </a:lnTo>
                <a:lnTo>
                  <a:pt x="16636" y="2155495"/>
                </a:lnTo>
                <a:lnTo>
                  <a:pt x="4405806" y="2168781"/>
                </a:lnTo>
                <a:lnTo>
                  <a:pt x="4420049" y="2166737"/>
                </a:lnTo>
                <a:lnTo>
                  <a:pt x="4451170" y="214077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05126"/>
            <a:ext cx="0" cy="2256790"/>
          </a:xfrm>
          <a:custGeom>
            <a:avLst/>
            <a:gdLst/>
            <a:ahLst/>
            <a:cxnLst/>
            <a:rect l="l" t="t" r="r" b="b"/>
            <a:pathLst>
              <a:path w="0" h="2256790">
                <a:moveTo>
                  <a:pt x="0" y="225657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9242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7972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6702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74797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3830" y="740264"/>
            <a:ext cx="4268470" cy="904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3</a:t>
            </a:r>
            <a:endParaRPr sz="1000">
              <a:latin typeface="Gill Sans MT"/>
              <a:cs typeface="Gill Sans MT"/>
            </a:endParaRPr>
          </a:p>
          <a:p>
            <a:pPr marL="12700" marR="5080">
              <a:lnSpc>
                <a:spcPct val="100000"/>
              </a:lnSpc>
              <a:spcBef>
                <a:spcPts val="345"/>
              </a:spcBef>
            </a:pPr>
            <a:r>
              <a:rPr dirty="0" sz="1000" spc="-35">
                <a:latin typeface="Tahoma"/>
                <a:cs typeface="Tahoma"/>
              </a:rPr>
              <a:t>Determin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rametro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reale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h</a:t>
            </a:r>
            <a:r>
              <a:rPr dirty="0" sz="1000" spc="45" i="1">
                <a:latin typeface="Trebuchet MS"/>
                <a:cs typeface="Trebuchet MS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punto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170" i="1">
                <a:latin typeface="Trebuchet MS"/>
                <a:cs typeface="Trebuchet MS"/>
              </a:rPr>
              <a:t>P</a:t>
            </a:r>
            <a:r>
              <a:rPr dirty="0" sz="1000" spc="-25">
                <a:latin typeface="Tahoma"/>
                <a:cs typeface="Tahoma"/>
              </a:rPr>
              <a:t>(1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app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rtiene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curva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-195" i="1">
                <a:latin typeface="Trebuchet MS"/>
                <a:cs typeface="Trebuchet MS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 i="1">
                <a:latin typeface="Trebuchet MS"/>
                <a:cs typeface="Trebuchet MS"/>
              </a:rPr>
              <a:t>hx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5" i="1">
                <a:latin typeface="Trebuchet MS"/>
                <a:cs typeface="Trebuchet MS"/>
              </a:rPr>
              <a:t>hy</a:t>
            </a:r>
            <a:r>
              <a:rPr dirty="0" sz="1000" spc="25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5" i="1">
                <a:latin typeface="Trebuchet MS"/>
                <a:cs typeface="Trebuchet MS"/>
              </a:rPr>
              <a:t>h</a:t>
            </a:r>
            <a:r>
              <a:rPr dirty="0" sz="1000" spc="-65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0.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3830" y="1752509"/>
            <a:ext cx="4380865" cy="1051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ris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60">
                <a:latin typeface="Tahoma"/>
                <a:cs typeface="Tahoma"/>
              </a:rPr>
              <a:t>ondere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domanda,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im</a:t>
            </a:r>
            <a:r>
              <a:rPr dirty="0" sz="1000" spc="-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oniamo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curva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assegnata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passi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punto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170" i="1">
                <a:latin typeface="Trebuchet MS"/>
                <a:cs typeface="Trebuchet MS"/>
              </a:rPr>
              <a:t>P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ci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</a:t>
            </a:r>
            <a:r>
              <a:rPr dirty="0" sz="1000" spc="-25">
                <a:latin typeface="Tahoma"/>
                <a:cs typeface="Tahoma"/>
              </a:rPr>
              <a:t>o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35">
                <a:latin typeface="Tahoma"/>
                <a:cs typeface="Tahoma"/>
              </a:rPr>
              <a:t>dinate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punto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90" i="1">
                <a:latin typeface="Trebuchet MS"/>
                <a:cs typeface="Trebuchet MS"/>
              </a:rPr>
              <a:t>P</a:t>
            </a:r>
            <a:r>
              <a:rPr dirty="0" sz="1000" spc="110" i="1">
                <a:latin typeface="Trebuchet MS"/>
                <a:cs typeface="Trebuchet MS"/>
              </a:rPr>
              <a:t> </a:t>
            </a:r>
            <a:r>
              <a:rPr dirty="0" sz="1000" spc="-55">
                <a:latin typeface="Tahoma"/>
                <a:cs typeface="Tahoma"/>
              </a:rPr>
              <a:t>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ddisfino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rtesiana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-35">
                <a:latin typeface="Tahoma"/>
                <a:cs typeface="Tahoma"/>
              </a:rPr>
              <a:t> curva.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Abbiamo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baseline="31746" sz="1050" spc="-75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h</a:t>
            </a:r>
            <a:r>
              <a:rPr dirty="0" sz="1000" spc="-65" i="1">
                <a:latin typeface="Trebuchet MS"/>
                <a:cs typeface="Trebuchet MS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5" i="1">
                <a:latin typeface="Trebuchet MS"/>
                <a:cs typeface="Trebuchet MS"/>
              </a:rPr>
              <a:t>h</a:t>
            </a:r>
            <a:r>
              <a:rPr dirty="0" sz="1000" spc="-65" i="1">
                <a:latin typeface="Trebuchet MS"/>
                <a:cs typeface="Trebuchet MS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5" i="1">
                <a:latin typeface="Trebuchet MS"/>
                <a:cs typeface="Trebuchet MS"/>
              </a:rPr>
              <a:t>h</a:t>
            </a:r>
            <a:r>
              <a:rPr dirty="0" sz="1000" spc="-65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h</a:t>
            </a:r>
            <a:r>
              <a:rPr dirty="0" sz="1000" spc="-6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5" i="1">
                <a:latin typeface="Trebuchet MS"/>
                <a:cs typeface="Trebuchet MS"/>
              </a:rPr>
              <a:t>h</a:t>
            </a:r>
            <a:r>
              <a:rPr dirty="0" sz="1000" spc="-65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5" i="1">
                <a:latin typeface="Trebuchet MS"/>
                <a:cs typeface="Trebuchet MS"/>
              </a:rPr>
              <a:t>h</a:t>
            </a:r>
            <a:r>
              <a:rPr dirty="0" sz="1000" spc="-65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z="1000" spc="-40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vede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ottiene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identi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40">
                <a:latin typeface="Tahoma"/>
                <a:cs typeface="Tahoma"/>
              </a:rPr>
              <a:t>a,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ci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uguaglianza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40">
                <a:solidFill>
                  <a:srgbClr val="FF0000"/>
                </a:solidFill>
                <a:latin typeface="Lucida Sans Unicode"/>
                <a:cs typeface="Lucida Sans Unicode"/>
              </a:rPr>
              <a:t>∀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h</a:t>
            </a:r>
            <a:r>
              <a:rPr dirty="0" sz="1000" spc="-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140">
                <a:solidFill>
                  <a:srgbClr val="FF0000"/>
                </a:solidFill>
                <a:latin typeface="Lucida Sans Unicode"/>
                <a:cs typeface="Lucida Sans Unicode"/>
              </a:rPr>
              <a:t>∈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dirty="0" sz="1000" spc="-30">
                <a:latin typeface="Tahoma"/>
                <a:cs typeface="Tahoma"/>
              </a:rPr>
              <a:t>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20">
                <a:latin typeface="Tahoma"/>
                <a:cs typeface="Tahoma"/>
              </a:rPr>
              <a:t>Ci</a:t>
            </a:r>
            <a:r>
              <a:rPr dirty="0" sz="1000" spc="-55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3830" y="2764711"/>
            <a:ext cx="4139565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signfica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punto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90" i="1">
                <a:latin typeface="Trebuchet MS"/>
                <a:cs typeface="Trebuchet MS"/>
              </a:rPr>
              <a:t>P</a:t>
            </a:r>
            <a:r>
              <a:rPr dirty="0" sz="1000" spc="110" i="1">
                <a:latin typeface="Trebuchet MS"/>
                <a:cs typeface="Trebuchet MS"/>
              </a:rPr>
              <a:t> </a:t>
            </a:r>
            <a:r>
              <a:rPr dirty="0" sz="1000" spc="-45">
                <a:latin typeface="Tahoma"/>
                <a:cs typeface="Tahoma"/>
              </a:rPr>
              <a:t>app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rtiene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curva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indi</a:t>
            </a:r>
            <a:r>
              <a:rPr dirty="0" sz="1000" spc="-5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endentemente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rametro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 i="1">
                <a:latin typeface="Trebuchet MS"/>
                <a:cs typeface="Trebuchet MS"/>
              </a:rPr>
              <a:t>h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7/28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2415679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2466480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788418"/>
            <a:ext cx="50800" cy="16399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851919"/>
            <a:ext cx="50800" cy="15764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794981"/>
            <a:ext cx="4457065" cy="1684655"/>
          </a:xfrm>
          <a:custGeom>
            <a:avLst/>
            <a:gdLst/>
            <a:ahLst/>
            <a:cxnLst/>
            <a:rect l="l" t="t" r="r" b="b"/>
            <a:pathLst>
              <a:path w="4457065" h="1684655">
                <a:moveTo>
                  <a:pt x="4456606" y="0"/>
                </a:moveTo>
                <a:lnTo>
                  <a:pt x="0" y="0"/>
                </a:lnTo>
                <a:lnTo>
                  <a:pt x="0" y="1633397"/>
                </a:lnTo>
                <a:lnTo>
                  <a:pt x="16636" y="1670911"/>
                </a:lnTo>
                <a:lnTo>
                  <a:pt x="4405806" y="1684198"/>
                </a:lnTo>
                <a:lnTo>
                  <a:pt x="4420049" y="1682153"/>
                </a:lnTo>
                <a:lnTo>
                  <a:pt x="4451170" y="165619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839218"/>
            <a:ext cx="0" cy="1608455"/>
          </a:xfrm>
          <a:custGeom>
            <a:avLst/>
            <a:gdLst/>
            <a:ahLst/>
            <a:cxnLst/>
            <a:rect l="l" t="t" r="r" b="b"/>
            <a:pathLst>
              <a:path w="0" h="1608455">
                <a:moveTo>
                  <a:pt x="0" y="160821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8265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138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011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8206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3830" y="800301"/>
            <a:ext cx="4324985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Cerchiamo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rap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65">
                <a:latin typeface="Tahoma"/>
                <a:cs typeface="Tahoma"/>
              </a:rPr>
              <a:t>rese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20">
                <a:latin typeface="Tahoma"/>
                <a:cs typeface="Tahoma"/>
              </a:rPr>
              <a:t>t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40">
                <a:latin typeface="Tahoma"/>
                <a:cs typeface="Tahoma"/>
              </a:rPr>
              <a:t>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grafica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situazione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inter</a:t>
            </a:r>
            <a:r>
              <a:rPr dirty="0" sz="1000" spc="-65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ret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situazione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punto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vista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geometrico.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8/28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2415679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2466480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788418"/>
            <a:ext cx="50800" cy="16399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851919"/>
            <a:ext cx="50800" cy="15764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794981"/>
            <a:ext cx="4457065" cy="1684655"/>
          </a:xfrm>
          <a:custGeom>
            <a:avLst/>
            <a:gdLst/>
            <a:ahLst/>
            <a:cxnLst/>
            <a:rect l="l" t="t" r="r" b="b"/>
            <a:pathLst>
              <a:path w="4457065" h="1684655">
                <a:moveTo>
                  <a:pt x="4456606" y="0"/>
                </a:moveTo>
                <a:lnTo>
                  <a:pt x="0" y="0"/>
                </a:lnTo>
                <a:lnTo>
                  <a:pt x="0" y="1633397"/>
                </a:lnTo>
                <a:lnTo>
                  <a:pt x="16636" y="1670911"/>
                </a:lnTo>
                <a:lnTo>
                  <a:pt x="4405806" y="1684198"/>
                </a:lnTo>
                <a:lnTo>
                  <a:pt x="4420049" y="1682153"/>
                </a:lnTo>
                <a:lnTo>
                  <a:pt x="4451170" y="165619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839218"/>
            <a:ext cx="0" cy="1608455"/>
          </a:xfrm>
          <a:custGeom>
            <a:avLst/>
            <a:gdLst/>
            <a:ahLst/>
            <a:cxnLst/>
            <a:rect l="l" t="t" r="r" b="b"/>
            <a:pathLst>
              <a:path w="0" h="1608455">
                <a:moveTo>
                  <a:pt x="0" y="160821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8265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138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011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8206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3830" y="800301"/>
            <a:ext cx="4324985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Cerchiamo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rap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65">
                <a:latin typeface="Tahoma"/>
                <a:cs typeface="Tahoma"/>
              </a:rPr>
              <a:t>rese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20">
                <a:latin typeface="Tahoma"/>
                <a:cs typeface="Tahoma"/>
              </a:rPr>
              <a:t>t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40">
                <a:latin typeface="Tahoma"/>
                <a:cs typeface="Tahoma"/>
              </a:rPr>
              <a:t>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grafica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situazione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inter</a:t>
            </a:r>
            <a:r>
              <a:rPr dirty="0" sz="1000" spc="-65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ret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situazione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punto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vista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geometrico.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8/28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Esercizi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riepilogo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95">
                <a:solidFill>
                  <a:srgbClr val="CC0000"/>
                </a:solidFill>
                <a:latin typeface="Gill Sans MT"/>
                <a:cs typeface="Gill Sans MT"/>
              </a:rPr>
              <a:t>g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eometria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analitica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piana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729" y="849120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68835" y="301945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7330" y="3070250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61316"/>
            <a:ext cx="50800" cy="22708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824817"/>
            <a:ext cx="50800" cy="22073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5729" y="931662"/>
            <a:ext cx="4457065" cy="2151380"/>
          </a:xfrm>
          <a:custGeom>
            <a:avLst/>
            <a:gdLst/>
            <a:ahLst/>
            <a:cxnLst/>
            <a:rect l="l" t="t" r="r" b="b"/>
            <a:pathLst>
              <a:path w="4457065" h="2151380">
                <a:moveTo>
                  <a:pt x="4456606" y="0"/>
                </a:moveTo>
                <a:lnTo>
                  <a:pt x="0" y="0"/>
                </a:lnTo>
                <a:lnTo>
                  <a:pt x="0" y="2100488"/>
                </a:lnTo>
                <a:lnTo>
                  <a:pt x="16636" y="2138002"/>
                </a:lnTo>
                <a:lnTo>
                  <a:pt x="4405806" y="2151288"/>
                </a:lnTo>
                <a:lnTo>
                  <a:pt x="4420049" y="2149243"/>
                </a:lnTo>
                <a:lnTo>
                  <a:pt x="4451170" y="212328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12116"/>
            <a:ext cx="0" cy="2239645"/>
          </a:xfrm>
          <a:custGeom>
            <a:avLst/>
            <a:gdLst/>
            <a:ahLst/>
            <a:cxnLst/>
            <a:rect l="l" t="t" r="r" b="b"/>
            <a:pathLst>
              <a:path w="0" h="2239645">
                <a:moveTo>
                  <a:pt x="0" y="223908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9941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8671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7401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75496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3830" y="747261"/>
            <a:ext cx="4300855" cy="6527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</a:t>
            </a:r>
            <a:endParaRPr sz="1000">
              <a:latin typeface="Gill Sans MT"/>
              <a:cs typeface="Gill Sans MT"/>
            </a:endParaRPr>
          </a:p>
          <a:p>
            <a:pPr marL="12700" marR="5080">
              <a:lnSpc>
                <a:spcPct val="100000"/>
              </a:lnSpc>
              <a:spcBef>
                <a:spcPts val="345"/>
              </a:spcBef>
            </a:pPr>
            <a:r>
              <a:rPr dirty="0" sz="1000" spc="35">
                <a:latin typeface="Tahoma"/>
                <a:cs typeface="Tahoma"/>
              </a:rPr>
              <a:t>V</a:t>
            </a:r>
            <a:r>
              <a:rPr dirty="0" sz="1000" spc="-25">
                <a:latin typeface="Tahoma"/>
                <a:cs typeface="Tahoma"/>
              </a:rPr>
              <a:t>erific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punto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35" i="1">
                <a:latin typeface="Trebuchet MS"/>
                <a:cs typeface="Trebuchet MS"/>
              </a:rPr>
              <a:t>C</a:t>
            </a:r>
            <a:r>
              <a:rPr dirty="0" sz="1000" spc="-185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Tahoma"/>
                <a:cs typeface="Tahoma"/>
              </a:rPr>
              <a:t>(1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25">
                <a:latin typeface="Tahoma"/>
                <a:cs typeface="Tahoma"/>
              </a:rPr>
              <a:t>5)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equidistante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punto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45" i="1">
                <a:latin typeface="Trebuchet MS"/>
                <a:cs typeface="Trebuchet MS"/>
              </a:rPr>
              <a:t>A</a:t>
            </a:r>
            <a:r>
              <a:rPr dirty="0" sz="1000" spc="-25">
                <a:latin typeface="Tahoma"/>
                <a:cs typeface="Tahoma"/>
              </a:rPr>
              <a:t>(2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punto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175" i="1">
                <a:latin typeface="Trebuchet MS"/>
                <a:cs typeface="Trebuchet MS"/>
              </a:rPr>
              <a:t>B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25">
                <a:latin typeface="Tahoma"/>
                <a:cs typeface="Tahoma"/>
              </a:rPr>
              <a:t>4)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scrivere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circonferenza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avente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centro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35" i="1">
                <a:latin typeface="Trebuchet MS"/>
                <a:cs typeface="Trebuchet MS"/>
              </a:rPr>
              <a:t>C</a:t>
            </a:r>
            <a:r>
              <a:rPr dirty="0" sz="1000" spc="150" i="1">
                <a:latin typeface="Trebuchet MS"/>
                <a:cs typeface="Trebuchet MS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passante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45" i="1">
                <a:latin typeface="Trebuchet MS"/>
                <a:cs typeface="Trebuchet MS"/>
              </a:rPr>
              <a:t>A</a:t>
            </a:r>
            <a:r>
              <a:rPr dirty="0" sz="1000" spc="30" i="1">
                <a:latin typeface="Trebuchet MS"/>
                <a:cs typeface="Trebuchet MS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175" i="1">
                <a:latin typeface="Trebuchet MS"/>
                <a:cs typeface="Trebuchet MS"/>
              </a:rPr>
              <a:t>B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2415679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2466480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788418"/>
            <a:ext cx="50800" cy="16399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851919"/>
            <a:ext cx="50800" cy="15764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794981"/>
            <a:ext cx="4457065" cy="1684655"/>
          </a:xfrm>
          <a:custGeom>
            <a:avLst/>
            <a:gdLst/>
            <a:ahLst/>
            <a:cxnLst/>
            <a:rect l="l" t="t" r="r" b="b"/>
            <a:pathLst>
              <a:path w="4457065" h="1684655">
                <a:moveTo>
                  <a:pt x="4456606" y="0"/>
                </a:moveTo>
                <a:lnTo>
                  <a:pt x="0" y="0"/>
                </a:lnTo>
                <a:lnTo>
                  <a:pt x="0" y="1633397"/>
                </a:lnTo>
                <a:lnTo>
                  <a:pt x="16636" y="1670911"/>
                </a:lnTo>
                <a:lnTo>
                  <a:pt x="4405806" y="1684198"/>
                </a:lnTo>
                <a:lnTo>
                  <a:pt x="4420049" y="1682153"/>
                </a:lnTo>
                <a:lnTo>
                  <a:pt x="4451170" y="165619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839218"/>
            <a:ext cx="0" cy="1608455"/>
          </a:xfrm>
          <a:custGeom>
            <a:avLst/>
            <a:gdLst/>
            <a:ahLst/>
            <a:cxnLst/>
            <a:rect l="l" t="t" r="r" b="b"/>
            <a:pathLst>
              <a:path w="0" h="1608455">
                <a:moveTo>
                  <a:pt x="0" y="160821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8265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138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011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8206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700441" y="164467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061171" y="1644675"/>
            <a:ext cx="67945" cy="0"/>
          </a:xfrm>
          <a:custGeom>
            <a:avLst/>
            <a:gdLst/>
            <a:ahLst/>
            <a:cxnLst/>
            <a:rect l="l" t="t" r="r" b="b"/>
            <a:pathLst>
              <a:path w="67944" h="0">
                <a:moveTo>
                  <a:pt x="0" y="0"/>
                </a:moveTo>
                <a:lnTo>
                  <a:pt x="6761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847276" y="1644675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 h="0">
                <a:moveTo>
                  <a:pt x="0" y="0"/>
                </a:moveTo>
                <a:lnTo>
                  <a:pt x="6924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3830" y="800301"/>
            <a:ext cx="4324985" cy="10071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Cerchiamo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rap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65">
                <a:latin typeface="Tahoma"/>
                <a:cs typeface="Tahoma"/>
              </a:rPr>
              <a:t>rese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20">
                <a:latin typeface="Tahoma"/>
                <a:cs typeface="Tahoma"/>
              </a:rPr>
              <a:t>t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40">
                <a:latin typeface="Tahoma"/>
                <a:cs typeface="Tahoma"/>
              </a:rPr>
              <a:t>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grafica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situazione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inter</a:t>
            </a:r>
            <a:r>
              <a:rPr dirty="0" sz="1000" spc="-65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ret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situazione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punto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vista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geometrico.</a:t>
            </a:r>
            <a:endParaRPr sz="1000">
              <a:latin typeface="Tahoma"/>
              <a:cs typeface="Tahoma"/>
            </a:endParaRPr>
          </a:p>
          <a:p>
            <a:pPr marL="12700" marR="162560">
              <a:lnSpc>
                <a:spcPts val="1200"/>
              </a:lnSpc>
              <a:spcBef>
                <a:spcPts val="35"/>
              </a:spcBef>
            </a:pPr>
            <a:r>
              <a:rPr dirty="0" sz="1000" spc="-30">
                <a:latin typeface="Tahoma"/>
                <a:cs typeface="Tahoma"/>
              </a:rPr>
              <a:t>Innanzitutto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osserviamo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curva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assegnata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ri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h</a:t>
            </a:r>
            <a:r>
              <a:rPr dirty="0" sz="1000" spc="45" i="1">
                <a:latin typeface="Trebuchet MS"/>
                <a:cs typeface="Trebuchet MS"/>
              </a:rPr>
              <a:t> </a:t>
            </a:r>
            <a:r>
              <a:rPr dirty="0" sz="1000" spc="-40">
                <a:latin typeface="Tahoma"/>
                <a:cs typeface="Tahoma"/>
              </a:rPr>
              <a:t>rap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resenta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circonferenza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centro:</a:t>
            </a:r>
            <a:endParaRPr sz="1000">
              <a:latin typeface="Tahoma"/>
              <a:cs typeface="Tahoma"/>
            </a:endParaRPr>
          </a:p>
          <a:p>
            <a:pPr algn="ctr" marL="60960">
              <a:lnSpc>
                <a:spcPts val="935"/>
              </a:lnSpc>
              <a:spcBef>
                <a:spcPts val="545"/>
              </a:spcBef>
              <a:tabLst>
                <a:tab pos="421005" algn="l"/>
                <a:tab pos="1207135" algn="l"/>
              </a:tabLst>
            </a:pPr>
            <a:r>
              <a:rPr dirty="0" sz="1000" spc="-50" i="1">
                <a:latin typeface="Trebuchet MS"/>
                <a:cs typeface="Trebuchet MS"/>
              </a:rPr>
              <a:t>a</a:t>
            </a:r>
            <a:r>
              <a:rPr dirty="0" sz="1000" spc="-50" i="1">
                <a:latin typeface="Trebuchet MS"/>
                <a:cs typeface="Trebuchet MS"/>
              </a:rPr>
              <a:t>	</a:t>
            </a:r>
            <a:r>
              <a:rPr dirty="0" sz="1000" spc="-45" i="1">
                <a:latin typeface="Trebuchet MS"/>
                <a:cs typeface="Trebuchet MS"/>
              </a:rPr>
              <a:t>h</a:t>
            </a:r>
            <a:r>
              <a:rPr dirty="0" sz="1000" spc="-45" i="1">
                <a:latin typeface="Trebuchet MS"/>
                <a:cs typeface="Trebuchet MS"/>
              </a:rPr>
              <a:t>	</a:t>
            </a:r>
            <a:r>
              <a:rPr dirty="0" sz="1000" spc="-45" i="1">
                <a:latin typeface="Trebuchet MS"/>
                <a:cs typeface="Trebuchet MS"/>
              </a:rPr>
              <a:t>b</a:t>
            </a:r>
            <a:endParaRPr sz="1000">
              <a:latin typeface="Trebuchet MS"/>
              <a:cs typeface="Trebuchet MS"/>
            </a:endParaRPr>
          </a:p>
          <a:p>
            <a:pPr algn="ctr" marL="55244">
              <a:lnSpc>
                <a:spcPts val="935"/>
              </a:lnSpc>
              <a:tabLst>
                <a:tab pos="1202055" algn="l"/>
              </a:tabLst>
            </a:pP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baseline="-11904" sz="1050" spc="-67">
                <a:latin typeface="Trebuchet MS"/>
                <a:cs typeface="Trebuchet MS"/>
              </a:rPr>
              <a:t>0 </a:t>
            </a:r>
            <a:r>
              <a:rPr dirty="0" baseline="-11904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200">
                <a:latin typeface="Lucida Sans Unicode"/>
                <a:cs typeface="Lucida Sans Unicode"/>
              </a:rPr>
              <a:t> </a:t>
            </a:r>
            <a:r>
              <a:rPr dirty="0" baseline="-38888" sz="1500" spc="-75">
                <a:latin typeface="Tahoma"/>
                <a:cs typeface="Tahoma"/>
              </a:rPr>
              <a:t>2</a:t>
            </a:r>
            <a:r>
              <a:rPr dirty="0" baseline="-38888" sz="1500" spc="12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180">
                <a:latin typeface="Lucida Sans Unicode"/>
                <a:cs typeface="Lucida Sans Unicode"/>
              </a:rPr>
              <a:t> </a:t>
            </a:r>
            <a:r>
              <a:rPr dirty="0" baseline="-38888" sz="1500" spc="-75">
                <a:latin typeface="Tahoma"/>
                <a:cs typeface="Tahoma"/>
              </a:rPr>
              <a:t>2</a:t>
            </a:r>
            <a:r>
              <a:rPr dirty="0" baseline="-38888" sz="1500" spc="-270">
                <a:latin typeface="Tahoma"/>
                <a:cs typeface="Tahoma"/>
              </a:rPr>
              <a:t> 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i="1">
                <a:latin typeface="Verdana"/>
                <a:cs typeface="Verdana"/>
              </a:rPr>
              <a:t>	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baseline="-11904" sz="1050">
                <a:latin typeface="Trebuchet MS"/>
                <a:cs typeface="Trebuchet MS"/>
              </a:rPr>
              <a:t>0 </a:t>
            </a:r>
            <a:r>
              <a:rPr dirty="0" baseline="-11904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175">
                <a:latin typeface="Lucida Sans Unicode"/>
                <a:cs typeface="Lucida Sans Unicode"/>
              </a:rPr>
              <a:t> </a:t>
            </a:r>
            <a:r>
              <a:rPr dirty="0" baseline="-38888" sz="1500" spc="-75">
                <a:latin typeface="Tahoma"/>
                <a:cs typeface="Tahoma"/>
              </a:rPr>
              <a:t>2</a:t>
            </a:r>
            <a:r>
              <a:rPr dirty="0" baseline="-38888" sz="1500" spc="157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30" i="1">
                <a:latin typeface="Trebuchet MS"/>
                <a:cs typeface="Trebuchet MS"/>
              </a:rPr>
              <a:t>h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8/28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2415679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2466480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788418"/>
            <a:ext cx="50800" cy="16399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851919"/>
            <a:ext cx="50800" cy="15764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794981"/>
            <a:ext cx="4457065" cy="1684655"/>
          </a:xfrm>
          <a:custGeom>
            <a:avLst/>
            <a:gdLst/>
            <a:ahLst/>
            <a:cxnLst/>
            <a:rect l="l" t="t" r="r" b="b"/>
            <a:pathLst>
              <a:path w="4457065" h="1684655">
                <a:moveTo>
                  <a:pt x="4456606" y="0"/>
                </a:moveTo>
                <a:lnTo>
                  <a:pt x="0" y="0"/>
                </a:lnTo>
                <a:lnTo>
                  <a:pt x="0" y="1633397"/>
                </a:lnTo>
                <a:lnTo>
                  <a:pt x="16636" y="1670911"/>
                </a:lnTo>
                <a:lnTo>
                  <a:pt x="4405806" y="1684198"/>
                </a:lnTo>
                <a:lnTo>
                  <a:pt x="4420049" y="1682153"/>
                </a:lnTo>
                <a:lnTo>
                  <a:pt x="4451170" y="165619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839218"/>
            <a:ext cx="0" cy="1608455"/>
          </a:xfrm>
          <a:custGeom>
            <a:avLst/>
            <a:gdLst/>
            <a:ahLst/>
            <a:cxnLst/>
            <a:rect l="l" t="t" r="r" b="b"/>
            <a:pathLst>
              <a:path w="0" h="1608455">
                <a:moveTo>
                  <a:pt x="0" y="160821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8265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138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011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8206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3830" y="800301"/>
            <a:ext cx="4324985" cy="6076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Cerchiamo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rap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65">
                <a:latin typeface="Tahoma"/>
                <a:cs typeface="Tahoma"/>
              </a:rPr>
              <a:t>rese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20">
                <a:latin typeface="Tahoma"/>
                <a:cs typeface="Tahoma"/>
              </a:rPr>
              <a:t>t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40">
                <a:latin typeface="Tahoma"/>
                <a:cs typeface="Tahoma"/>
              </a:rPr>
              <a:t>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grafica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situazione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inter</a:t>
            </a:r>
            <a:r>
              <a:rPr dirty="0" sz="1000" spc="-65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ret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situazione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punto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vista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geometrico.</a:t>
            </a:r>
            <a:endParaRPr sz="1000">
              <a:latin typeface="Tahoma"/>
              <a:cs typeface="Tahoma"/>
            </a:endParaRPr>
          </a:p>
          <a:p>
            <a:pPr marL="12700" marR="162560">
              <a:lnSpc>
                <a:spcPts val="1200"/>
              </a:lnSpc>
              <a:spcBef>
                <a:spcPts val="35"/>
              </a:spcBef>
            </a:pPr>
            <a:r>
              <a:rPr dirty="0" sz="1000" spc="-30">
                <a:latin typeface="Tahoma"/>
                <a:cs typeface="Tahoma"/>
              </a:rPr>
              <a:t>Innanzitutto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osserviamo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curva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assegnata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ri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h</a:t>
            </a:r>
            <a:r>
              <a:rPr dirty="0" sz="1000" spc="45" i="1">
                <a:latin typeface="Trebuchet MS"/>
                <a:cs typeface="Trebuchet MS"/>
              </a:rPr>
              <a:t> </a:t>
            </a:r>
            <a:r>
              <a:rPr dirty="0" sz="1000" spc="-40">
                <a:latin typeface="Tahoma"/>
                <a:cs typeface="Tahoma"/>
              </a:rPr>
              <a:t>rap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resenta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circonferenza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centro: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700441" y="164467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061171" y="1644675"/>
            <a:ext cx="67945" cy="0"/>
          </a:xfrm>
          <a:custGeom>
            <a:avLst/>
            <a:gdLst/>
            <a:ahLst/>
            <a:cxnLst/>
            <a:rect l="l" t="t" r="r" b="b"/>
            <a:pathLst>
              <a:path w="67944" h="0">
                <a:moveTo>
                  <a:pt x="0" y="0"/>
                </a:moveTo>
                <a:lnTo>
                  <a:pt x="6761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847276" y="1644675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 h="0">
                <a:moveTo>
                  <a:pt x="0" y="0"/>
                </a:moveTo>
                <a:lnTo>
                  <a:pt x="6924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293723" y="1568422"/>
            <a:ext cx="2020570" cy="238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158875" algn="l"/>
              </a:tabLst>
            </a:pP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baseline="-11904" sz="1050" spc="-67">
                <a:latin typeface="Trebuchet MS"/>
                <a:cs typeface="Trebuchet MS"/>
              </a:rPr>
              <a:t>0 </a:t>
            </a:r>
            <a:r>
              <a:rPr dirty="0" baseline="-11904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200">
                <a:latin typeface="Lucida Sans Unicode"/>
                <a:cs typeface="Lucida Sans Unicode"/>
              </a:rPr>
              <a:t> </a:t>
            </a:r>
            <a:r>
              <a:rPr dirty="0" baseline="-38888" sz="1500" spc="-75">
                <a:latin typeface="Tahoma"/>
                <a:cs typeface="Tahoma"/>
              </a:rPr>
              <a:t>2</a:t>
            </a:r>
            <a:r>
              <a:rPr dirty="0" baseline="-38888" sz="1500" spc="12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180">
                <a:latin typeface="Lucida Sans Unicode"/>
                <a:cs typeface="Lucida Sans Unicode"/>
              </a:rPr>
              <a:t> </a:t>
            </a:r>
            <a:r>
              <a:rPr dirty="0" baseline="-38888" sz="1500" spc="-75">
                <a:latin typeface="Tahoma"/>
                <a:cs typeface="Tahoma"/>
              </a:rPr>
              <a:t>2</a:t>
            </a:r>
            <a:r>
              <a:rPr dirty="0" baseline="-38888" sz="1500" spc="-270">
                <a:latin typeface="Tahoma"/>
                <a:cs typeface="Tahoma"/>
              </a:rPr>
              <a:t> 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i="1">
                <a:latin typeface="Verdana"/>
                <a:cs typeface="Verdana"/>
              </a:rPr>
              <a:t>	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baseline="-11904" sz="1050">
                <a:latin typeface="Trebuchet MS"/>
                <a:cs typeface="Trebuchet MS"/>
              </a:rPr>
              <a:t>0 </a:t>
            </a:r>
            <a:r>
              <a:rPr dirty="0" baseline="-11904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175">
                <a:latin typeface="Lucida Sans Unicode"/>
                <a:cs typeface="Lucida Sans Unicode"/>
              </a:rPr>
              <a:t> </a:t>
            </a:r>
            <a:r>
              <a:rPr dirty="0" baseline="-38888" sz="1500" spc="-75">
                <a:latin typeface="Tahoma"/>
                <a:cs typeface="Tahoma"/>
              </a:rPr>
              <a:t>2</a:t>
            </a:r>
            <a:r>
              <a:rPr dirty="0" baseline="-38888" sz="1500" spc="157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30" i="1">
                <a:latin typeface="Trebuchet MS"/>
                <a:cs typeface="Trebuchet MS"/>
              </a:rPr>
              <a:t>h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88350" y="1482837"/>
            <a:ext cx="12369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72745" algn="l"/>
                <a:tab pos="1158875" algn="l"/>
              </a:tabLst>
            </a:pPr>
            <a:r>
              <a:rPr dirty="0" sz="1000" spc="-50" i="1">
                <a:latin typeface="Trebuchet MS"/>
                <a:cs typeface="Trebuchet MS"/>
              </a:rPr>
              <a:t>a</a:t>
            </a:r>
            <a:r>
              <a:rPr dirty="0" sz="1000" spc="-50" i="1">
                <a:latin typeface="Trebuchet MS"/>
                <a:cs typeface="Trebuchet MS"/>
              </a:rPr>
              <a:t>	</a:t>
            </a:r>
            <a:r>
              <a:rPr dirty="0" sz="1000" spc="-45" i="1">
                <a:latin typeface="Trebuchet MS"/>
                <a:cs typeface="Trebuchet MS"/>
              </a:rPr>
              <a:t>h</a:t>
            </a:r>
            <a:r>
              <a:rPr dirty="0" sz="1000" spc="-45" i="1">
                <a:latin typeface="Trebuchet MS"/>
                <a:cs typeface="Trebuchet MS"/>
              </a:rPr>
              <a:t>	</a:t>
            </a:r>
            <a:r>
              <a:rPr dirty="0" sz="1000" spc="-45" i="1">
                <a:latin typeface="Trebuchet MS"/>
                <a:cs typeface="Trebuchet MS"/>
              </a:rPr>
              <a:t>b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3830" y="1998609"/>
            <a:ext cx="4338955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osservi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rdinate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centro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tali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circonferenze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legate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tra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l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ro: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baseline="-11904" sz="1050" spc="-52">
                <a:latin typeface="Trebuchet MS"/>
                <a:cs typeface="Trebuchet MS"/>
              </a:rPr>
              <a:t>0 </a:t>
            </a:r>
            <a:r>
              <a:rPr dirty="0" baseline="-11904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2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baseline="-11904" sz="1050" spc="75">
                <a:latin typeface="Trebuchet MS"/>
                <a:cs typeface="Trebuchet MS"/>
              </a:rPr>
              <a:t>0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ri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h</a:t>
            </a:r>
            <a:r>
              <a:rPr dirty="0" sz="1000" spc="-10" i="1">
                <a:latin typeface="Trebuchet MS"/>
                <a:cs typeface="Trebuchet MS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8/28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2415679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2466480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788418"/>
            <a:ext cx="50800" cy="16399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851919"/>
            <a:ext cx="50800" cy="15764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794981"/>
            <a:ext cx="4457065" cy="1684655"/>
          </a:xfrm>
          <a:custGeom>
            <a:avLst/>
            <a:gdLst/>
            <a:ahLst/>
            <a:cxnLst/>
            <a:rect l="l" t="t" r="r" b="b"/>
            <a:pathLst>
              <a:path w="4457065" h="1684655">
                <a:moveTo>
                  <a:pt x="4456606" y="0"/>
                </a:moveTo>
                <a:lnTo>
                  <a:pt x="0" y="0"/>
                </a:lnTo>
                <a:lnTo>
                  <a:pt x="0" y="1633397"/>
                </a:lnTo>
                <a:lnTo>
                  <a:pt x="16636" y="1670911"/>
                </a:lnTo>
                <a:lnTo>
                  <a:pt x="4405806" y="1684198"/>
                </a:lnTo>
                <a:lnTo>
                  <a:pt x="4420049" y="1682153"/>
                </a:lnTo>
                <a:lnTo>
                  <a:pt x="4451170" y="165619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839218"/>
            <a:ext cx="0" cy="1608455"/>
          </a:xfrm>
          <a:custGeom>
            <a:avLst/>
            <a:gdLst/>
            <a:ahLst/>
            <a:cxnLst/>
            <a:rect l="l" t="t" r="r" b="b"/>
            <a:pathLst>
              <a:path w="0" h="1608455">
                <a:moveTo>
                  <a:pt x="0" y="160821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8265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138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011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8206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3830" y="800301"/>
            <a:ext cx="4324985" cy="6076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Cerchiamo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rap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65">
                <a:latin typeface="Tahoma"/>
                <a:cs typeface="Tahoma"/>
              </a:rPr>
              <a:t>rese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20">
                <a:latin typeface="Tahoma"/>
                <a:cs typeface="Tahoma"/>
              </a:rPr>
              <a:t>t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40">
                <a:latin typeface="Tahoma"/>
                <a:cs typeface="Tahoma"/>
              </a:rPr>
              <a:t>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grafica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situazione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inter</a:t>
            </a:r>
            <a:r>
              <a:rPr dirty="0" sz="1000" spc="-65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ret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situazione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punto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vista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geometrico.</a:t>
            </a:r>
            <a:endParaRPr sz="1000">
              <a:latin typeface="Tahoma"/>
              <a:cs typeface="Tahoma"/>
            </a:endParaRPr>
          </a:p>
          <a:p>
            <a:pPr marL="12700" marR="162560">
              <a:lnSpc>
                <a:spcPts val="1200"/>
              </a:lnSpc>
              <a:spcBef>
                <a:spcPts val="35"/>
              </a:spcBef>
            </a:pPr>
            <a:r>
              <a:rPr dirty="0" sz="1000" spc="-30">
                <a:latin typeface="Tahoma"/>
                <a:cs typeface="Tahoma"/>
              </a:rPr>
              <a:t>Innanzitutto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osserviamo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curva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assegnata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ri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h</a:t>
            </a:r>
            <a:r>
              <a:rPr dirty="0" sz="1000" spc="45" i="1">
                <a:latin typeface="Trebuchet MS"/>
                <a:cs typeface="Trebuchet MS"/>
              </a:rPr>
              <a:t> </a:t>
            </a:r>
            <a:r>
              <a:rPr dirty="0" sz="1000" spc="-40">
                <a:latin typeface="Tahoma"/>
                <a:cs typeface="Tahoma"/>
              </a:rPr>
              <a:t>rap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resenta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circonferenza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centro: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700441" y="164467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061171" y="1644675"/>
            <a:ext cx="67945" cy="0"/>
          </a:xfrm>
          <a:custGeom>
            <a:avLst/>
            <a:gdLst/>
            <a:ahLst/>
            <a:cxnLst/>
            <a:rect l="l" t="t" r="r" b="b"/>
            <a:pathLst>
              <a:path w="67944" h="0">
                <a:moveTo>
                  <a:pt x="0" y="0"/>
                </a:moveTo>
                <a:lnTo>
                  <a:pt x="6761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847276" y="1644675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 h="0">
                <a:moveTo>
                  <a:pt x="0" y="0"/>
                </a:moveTo>
                <a:lnTo>
                  <a:pt x="6924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293723" y="1568422"/>
            <a:ext cx="2020570" cy="238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158875" algn="l"/>
              </a:tabLst>
            </a:pP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baseline="-11904" sz="1050" spc="-67">
                <a:latin typeface="Trebuchet MS"/>
                <a:cs typeface="Trebuchet MS"/>
              </a:rPr>
              <a:t>0 </a:t>
            </a:r>
            <a:r>
              <a:rPr dirty="0" baseline="-11904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200">
                <a:latin typeface="Lucida Sans Unicode"/>
                <a:cs typeface="Lucida Sans Unicode"/>
              </a:rPr>
              <a:t> </a:t>
            </a:r>
            <a:r>
              <a:rPr dirty="0" baseline="-38888" sz="1500" spc="-75">
                <a:latin typeface="Tahoma"/>
                <a:cs typeface="Tahoma"/>
              </a:rPr>
              <a:t>2</a:t>
            </a:r>
            <a:r>
              <a:rPr dirty="0" baseline="-38888" sz="1500" spc="12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180">
                <a:latin typeface="Lucida Sans Unicode"/>
                <a:cs typeface="Lucida Sans Unicode"/>
              </a:rPr>
              <a:t> </a:t>
            </a:r>
            <a:r>
              <a:rPr dirty="0" baseline="-38888" sz="1500" spc="-75">
                <a:latin typeface="Tahoma"/>
                <a:cs typeface="Tahoma"/>
              </a:rPr>
              <a:t>2</a:t>
            </a:r>
            <a:r>
              <a:rPr dirty="0" baseline="-38888" sz="1500" spc="-270">
                <a:latin typeface="Tahoma"/>
                <a:cs typeface="Tahoma"/>
              </a:rPr>
              <a:t> 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i="1">
                <a:latin typeface="Verdana"/>
                <a:cs typeface="Verdana"/>
              </a:rPr>
              <a:t>	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baseline="-11904" sz="1050">
                <a:latin typeface="Trebuchet MS"/>
                <a:cs typeface="Trebuchet MS"/>
              </a:rPr>
              <a:t>0 </a:t>
            </a:r>
            <a:r>
              <a:rPr dirty="0" baseline="-11904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175">
                <a:latin typeface="Lucida Sans Unicode"/>
                <a:cs typeface="Lucida Sans Unicode"/>
              </a:rPr>
              <a:t> </a:t>
            </a:r>
            <a:r>
              <a:rPr dirty="0" baseline="-38888" sz="1500" spc="-75">
                <a:latin typeface="Tahoma"/>
                <a:cs typeface="Tahoma"/>
              </a:rPr>
              <a:t>2</a:t>
            </a:r>
            <a:r>
              <a:rPr dirty="0" baseline="-38888" sz="1500" spc="157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30" i="1">
                <a:latin typeface="Trebuchet MS"/>
                <a:cs typeface="Trebuchet MS"/>
              </a:rPr>
              <a:t>h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88350" y="1482837"/>
            <a:ext cx="12369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72745" algn="l"/>
                <a:tab pos="1158875" algn="l"/>
              </a:tabLst>
            </a:pPr>
            <a:r>
              <a:rPr dirty="0" sz="1000" spc="-50" i="1">
                <a:latin typeface="Trebuchet MS"/>
                <a:cs typeface="Trebuchet MS"/>
              </a:rPr>
              <a:t>a</a:t>
            </a:r>
            <a:r>
              <a:rPr dirty="0" sz="1000" spc="-50" i="1">
                <a:latin typeface="Trebuchet MS"/>
                <a:cs typeface="Trebuchet MS"/>
              </a:rPr>
              <a:t>	</a:t>
            </a:r>
            <a:r>
              <a:rPr dirty="0" sz="1000" spc="-45" i="1">
                <a:latin typeface="Trebuchet MS"/>
                <a:cs typeface="Trebuchet MS"/>
              </a:rPr>
              <a:t>h</a:t>
            </a:r>
            <a:r>
              <a:rPr dirty="0" sz="1000" spc="-45" i="1">
                <a:latin typeface="Trebuchet MS"/>
                <a:cs typeface="Trebuchet MS"/>
              </a:rPr>
              <a:t>	</a:t>
            </a:r>
            <a:r>
              <a:rPr dirty="0" sz="1000" spc="-45" i="1">
                <a:latin typeface="Trebuchet MS"/>
                <a:cs typeface="Trebuchet MS"/>
              </a:rPr>
              <a:t>b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3830" y="1998609"/>
            <a:ext cx="4338955" cy="455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osservi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rdinate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centro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tali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circonferenze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legate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tra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l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ro: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baseline="-11904" sz="1050">
                <a:latin typeface="Trebuchet MS"/>
                <a:cs typeface="Trebuchet MS"/>
              </a:rPr>
              <a:t>0 </a:t>
            </a:r>
            <a:r>
              <a:rPr dirty="0" baseline="-11904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2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baseline="-11904" sz="1050" spc="75">
                <a:latin typeface="Trebuchet MS"/>
                <a:cs typeface="Trebuchet MS"/>
              </a:rPr>
              <a:t>0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ri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h</a:t>
            </a:r>
            <a:r>
              <a:rPr dirty="0" sz="1000" spc="-10" i="1">
                <a:latin typeface="Trebuchet MS"/>
                <a:cs typeface="Trebuchet MS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30">
                <a:latin typeface="Tahoma"/>
                <a:cs typeface="Tahoma"/>
              </a:rPr>
              <a:t>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Quindi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centri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tali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</a:t>
            </a:r>
            <a:r>
              <a:rPr dirty="0" sz="1000" spc="-10">
                <a:latin typeface="Tahoma"/>
                <a:cs typeface="Tahoma"/>
              </a:rPr>
              <a:t>i</a:t>
            </a:r>
            <a:r>
              <a:rPr dirty="0" sz="1000" spc="-20">
                <a:latin typeface="Tahoma"/>
                <a:cs typeface="Tahoma"/>
              </a:rPr>
              <a:t>r</a:t>
            </a:r>
            <a:r>
              <a:rPr dirty="0" sz="1000" spc="-25">
                <a:latin typeface="Tahoma"/>
                <a:cs typeface="Tahoma"/>
              </a:rPr>
              <a:t>c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60">
                <a:latin typeface="Tahoma"/>
                <a:cs typeface="Tahoma"/>
              </a:rPr>
              <a:t>n</a:t>
            </a:r>
            <a:r>
              <a:rPr dirty="0" sz="1000" spc="-55">
                <a:latin typeface="Tahoma"/>
                <a:cs typeface="Tahoma"/>
              </a:rPr>
              <a:t>fere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-15">
                <a:latin typeface="Tahoma"/>
                <a:cs typeface="Tahoma"/>
              </a:rPr>
              <a:t>z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giacciono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sulla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8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2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20" i="1">
                <a:latin typeface="Trebuchet MS"/>
                <a:cs typeface="Trebuchet MS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passa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rio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25">
                <a:latin typeface="Tahoma"/>
                <a:cs typeface="Tahoma"/>
              </a:rPr>
              <a:t>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punto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90" i="1">
                <a:latin typeface="Trebuchet MS"/>
                <a:cs typeface="Trebuchet MS"/>
              </a:rPr>
              <a:t>P</a:t>
            </a:r>
            <a:r>
              <a:rPr dirty="0" sz="1000" spc="110" i="1">
                <a:latin typeface="Trebuchet MS"/>
                <a:cs typeface="Trebuchet MS"/>
              </a:rPr>
              <a:t> </a:t>
            </a:r>
            <a:r>
              <a:rPr dirty="0" sz="1000" spc="-50">
                <a:latin typeface="Tahoma"/>
                <a:cs typeface="Tahoma"/>
              </a:rPr>
              <a:t>assegnato.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8/28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2687599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2738399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607137"/>
            <a:ext cx="50800" cy="20931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670638"/>
            <a:ext cx="50800" cy="20296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613701"/>
            <a:ext cx="4457065" cy="2137410"/>
          </a:xfrm>
          <a:custGeom>
            <a:avLst/>
            <a:gdLst/>
            <a:ahLst/>
            <a:cxnLst/>
            <a:rect l="l" t="t" r="r" b="b"/>
            <a:pathLst>
              <a:path w="4457065" h="2137410">
                <a:moveTo>
                  <a:pt x="4456606" y="0"/>
                </a:moveTo>
                <a:lnTo>
                  <a:pt x="0" y="0"/>
                </a:lnTo>
                <a:lnTo>
                  <a:pt x="0" y="2086598"/>
                </a:lnTo>
                <a:lnTo>
                  <a:pt x="16636" y="2124112"/>
                </a:lnTo>
                <a:lnTo>
                  <a:pt x="4405806" y="2137398"/>
                </a:lnTo>
                <a:lnTo>
                  <a:pt x="4420049" y="2135353"/>
                </a:lnTo>
                <a:lnTo>
                  <a:pt x="4451170" y="210939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657938"/>
            <a:ext cx="0" cy="2061845"/>
          </a:xfrm>
          <a:custGeom>
            <a:avLst/>
            <a:gdLst/>
            <a:ahLst/>
            <a:cxnLst/>
            <a:rect l="l" t="t" r="r" b="b"/>
            <a:pathLst>
              <a:path w="0" h="2061845">
                <a:moveTo>
                  <a:pt x="0" y="206141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64523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3253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61983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0078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3830" y="619021"/>
            <a:ext cx="433070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andiamo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rap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resent</a:t>
            </a:r>
            <a:r>
              <a:rPr dirty="0" sz="1000" spc="-8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</a:t>
            </a:r>
            <a:r>
              <a:rPr dirty="0" sz="1000" spc="-40">
                <a:latin typeface="Tahoma"/>
                <a:cs typeface="Tahoma"/>
              </a:rPr>
              <a:t>r</a:t>
            </a:r>
            <a:r>
              <a:rPr dirty="0" sz="1000" spc="-25">
                <a:latin typeface="Tahoma"/>
                <a:cs typeface="Tahoma"/>
              </a:rPr>
              <a:t>afic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m</a:t>
            </a:r>
            <a:r>
              <a:rPr dirty="0" sz="1000" spc="-50">
                <a:latin typeface="Tahoma"/>
                <a:cs typeface="Tahoma"/>
              </a:rPr>
              <a:t>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alcune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circonferenze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fascio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ottenute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5">
                <a:latin typeface="Tahoma"/>
                <a:cs typeface="Tahoma"/>
              </a:rPr>
              <a:t>rticol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h</a:t>
            </a:r>
            <a:r>
              <a:rPr dirty="0" sz="1000" spc="45" i="1">
                <a:latin typeface="Trebuchet MS"/>
                <a:cs typeface="Trebuchet MS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ottiene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situa</a:t>
            </a:r>
            <a:r>
              <a:rPr dirty="0" sz="1000" spc="-15">
                <a:latin typeface="Tahoma"/>
                <a:cs typeface="Tahoma"/>
              </a:rPr>
              <a:t>z</a:t>
            </a:r>
            <a:r>
              <a:rPr dirty="0" sz="1000" spc="-30">
                <a:latin typeface="Tahoma"/>
                <a:cs typeface="Tahoma"/>
              </a:rPr>
              <a:t>io</a:t>
            </a:r>
            <a:r>
              <a:rPr dirty="0" sz="1000" spc="-45">
                <a:latin typeface="Tahoma"/>
                <a:cs typeface="Tahoma"/>
              </a:rPr>
              <a:t>n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673999" y="1017200"/>
            <a:ext cx="1259986" cy="12599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9/28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2687599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2738399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607137"/>
            <a:ext cx="50800" cy="20931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670638"/>
            <a:ext cx="50800" cy="20296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613701"/>
            <a:ext cx="4457065" cy="2137410"/>
          </a:xfrm>
          <a:custGeom>
            <a:avLst/>
            <a:gdLst/>
            <a:ahLst/>
            <a:cxnLst/>
            <a:rect l="l" t="t" r="r" b="b"/>
            <a:pathLst>
              <a:path w="4457065" h="2137410">
                <a:moveTo>
                  <a:pt x="4456606" y="0"/>
                </a:moveTo>
                <a:lnTo>
                  <a:pt x="0" y="0"/>
                </a:lnTo>
                <a:lnTo>
                  <a:pt x="0" y="2086598"/>
                </a:lnTo>
                <a:lnTo>
                  <a:pt x="16636" y="2124112"/>
                </a:lnTo>
                <a:lnTo>
                  <a:pt x="4405806" y="2137398"/>
                </a:lnTo>
                <a:lnTo>
                  <a:pt x="4420049" y="2135353"/>
                </a:lnTo>
                <a:lnTo>
                  <a:pt x="4451170" y="210939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657938"/>
            <a:ext cx="0" cy="2061845"/>
          </a:xfrm>
          <a:custGeom>
            <a:avLst/>
            <a:gdLst/>
            <a:ahLst/>
            <a:cxnLst/>
            <a:rect l="l" t="t" r="r" b="b"/>
            <a:pathLst>
              <a:path w="0" h="2061845">
                <a:moveTo>
                  <a:pt x="0" y="206141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64523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3253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61983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0078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3830" y="619021"/>
            <a:ext cx="433070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andiamo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rap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resent</a:t>
            </a:r>
            <a:r>
              <a:rPr dirty="0" sz="1000" spc="-8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</a:t>
            </a:r>
            <a:r>
              <a:rPr dirty="0" sz="1000" spc="-40">
                <a:latin typeface="Tahoma"/>
                <a:cs typeface="Tahoma"/>
              </a:rPr>
              <a:t>r</a:t>
            </a:r>
            <a:r>
              <a:rPr dirty="0" sz="1000" spc="-25">
                <a:latin typeface="Tahoma"/>
                <a:cs typeface="Tahoma"/>
              </a:rPr>
              <a:t>afic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m</a:t>
            </a:r>
            <a:r>
              <a:rPr dirty="0" sz="1000" spc="-50">
                <a:latin typeface="Tahoma"/>
                <a:cs typeface="Tahoma"/>
              </a:rPr>
              <a:t>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alcune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circonferenze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fascio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ottenute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5">
                <a:latin typeface="Tahoma"/>
                <a:cs typeface="Tahoma"/>
              </a:rPr>
              <a:t>rticol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h</a:t>
            </a:r>
            <a:r>
              <a:rPr dirty="0" sz="1000" spc="45" i="1">
                <a:latin typeface="Trebuchet MS"/>
                <a:cs typeface="Trebuchet MS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ottiene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situa</a:t>
            </a:r>
            <a:r>
              <a:rPr dirty="0" sz="1000" spc="-15">
                <a:latin typeface="Tahoma"/>
                <a:cs typeface="Tahoma"/>
              </a:rPr>
              <a:t>z</a:t>
            </a:r>
            <a:r>
              <a:rPr dirty="0" sz="1000" spc="-30">
                <a:latin typeface="Tahoma"/>
                <a:cs typeface="Tahoma"/>
              </a:rPr>
              <a:t>io</a:t>
            </a:r>
            <a:r>
              <a:rPr dirty="0" sz="1000" spc="-45">
                <a:latin typeface="Tahoma"/>
                <a:cs typeface="Tahoma"/>
              </a:rPr>
              <a:t>n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673999" y="1017200"/>
            <a:ext cx="1259986" cy="12599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9/28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2687599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2738399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607137"/>
            <a:ext cx="50800" cy="20931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670638"/>
            <a:ext cx="50800" cy="20296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613701"/>
            <a:ext cx="4457065" cy="2137410"/>
          </a:xfrm>
          <a:custGeom>
            <a:avLst/>
            <a:gdLst/>
            <a:ahLst/>
            <a:cxnLst/>
            <a:rect l="l" t="t" r="r" b="b"/>
            <a:pathLst>
              <a:path w="4457065" h="2137410">
                <a:moveTo>
                  <a:pt x="4456606" y="0"/>
                </a:moveTo>
                <a:lnTo>
                  <a:pt x="0" y="0"/>
                </a:lnTo>
                <a:lnTo>
                  <a:pt x="0" y="2086598"/>
                </a:lnTo>
                <a:lnTo>
                  <a:pt x="16636" y="2124112"/>
                </a:lnTo>
                <a:lnTo>
                  <a:pt x="4405806" y="2137398"/>
                </a:lnTo>
                <a:lnTo>
                  <a:pt x="4420049" y="2135353"/>
                </a:lnTo>
                <a:lnTo>
                  <a:pt x="4451170" y="210939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657938"/>
            <a:ext cx="0" cy="2061845"/>
          </a:xfrm>
          <a:custGeom>
            <a:avLst/>
            <a:gdLst/>
            <a:ahLst/>
            <a:cxnLst/>
            <a:rect l="l" t="t" r="r" b="b"/>
            <a:pathLst>
              <a:path w="0" h="2061845">
                <a:moveTo>
                  <a:pt x="0" y="206141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64523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3253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61983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0078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3830" y="619021"/>
            <a:ext cx="433070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andiamo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rap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resent</a:t>
            </a:r>
            <a:r>
              <a:rPr dirty="0" sz="1000" spc="-8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</a:t>
            </a:r>
            <a:r>
              <a:rPr dirty="0" sz="1000" spc="-40">
                <a:latin typeface="Tahoma"/>
                <a:cs typeface="Tahoma"/>
              </a:rPr>
              <a:t>r</a:t>
            </a:r>
            <a:r>
              <a:rPr dirty="0" sz="1000" spc="-25">
                <a:latin typeface="Tahoma"/>
                <a:cs typeface="Tahoma"/>
              </a:rPr>
              <a:t>afic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m</a:t>
            </a:r>
            <a:r>
              <a:rPr dirty="0" sz="1000" spc="-50">
                <a:latin typeface="Tahoma"/>
                <a:cs typeface="Tahoma"/>
              </a:rPr>
              <a:t>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alcune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circonferenze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fascio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ottenute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5">
                <a:latin typeface="Tahoma"/>
                <a:cs typeface="Tahoma"/>
              </a:rPr>
              <a:t>rticol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h</a:t>
            </a:r>
            <a:r>
              <a:rPr dirty="0" sz="1000" spc="45" i="1">
                <a:latin typeface="Trebuchet MS"/>
                <a:cs typeface="Trebuchet MS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ottiene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situa</a:t>
            </a:r>
            <a:r>
              <a:rPr dirty="0" sz="1000" spc="-15">
                <a:latin typeface="Tahoma"/>
                <a:cs typeface="Tahoma"/>
              </a:rPr>
              <a:t>z</a:t>
            </a:r>
            <a:r>
              <a:rPr dirty="0" sz="1000" spc="-30">
                <a:latin typeface="Tahoma"/>
                <a:cs typeface="Tahoma"/>
              </a:rPr>
              <a:t>io</a:t>
            </a:r>
            <a:r>
              <a:rPr dirty="0" sz="1000" spc="-45">
                <a:latin typeface="Tahoma"/>
                <a:cs typeface="Tahoma"/>
              </a:rPr>
              <a:t>n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673999" y="1017200"/>
            <a:ext cx="1259986" cy="12599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2422357"/>
            <a:ext cx="4345305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-40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vede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chi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0">
                <a:latin typeface="Tahoma"/>
                <a:cs typeface="Tahoma"/>
              </a:rPr>
              <a:t>ramente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dalla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figura,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tutte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circonferenze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passano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punto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170" i="1">
                <a:latin typeface="Trebuchet MS"/>
                <a:cs typeface="Trebuchet MS"/>
              </a:rPr>
              <a:t>P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avevamo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trovato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punto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vista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an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5">
                <a:latin typeface="Tahoma"/>
                <a:cs typeface="Tahoma"/>
              </a:rPr>
              <a:t>litic</a:t>
            </a:r>
            <a:r>
              <a:rPr dirty="0" sz="1000" spc="-40">
                <a:latin typeface="Tahoma"/>
                <a:cs typeface="Tahoma"/>
              </a:rPr>
              <a:t>o.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9/28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Esercizi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riepilogo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95">
                <a:solidFill>
                  <a:srgbClr val="CC0000"/>
                </a:solidFill>
                <a:latin typeface="Gill Sans MT"/>
                <a:cs typeface="Gill Sans MT"/>
              </a:rPr>
              <a:t>g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eometria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analitica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piana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1382420" y="91376"/>
                </a:move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lnTo>
                  <a:pt x="138242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1935352" y="91376"/>
                </a:move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lnTo>
                  <a:pt x="1935352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829411" y="91376"/>
                </a:move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lnTo>
                  <a:pt x="829411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460832" y="0"/>
                </a:moveTo>
                <a:lnTo>
                  <a:pt x="0" y="0"/>
                </a:lnTo>
                <a:lnTo>
                  <a:pt x="0" y="91376"/>
                </a:lnTo>
                <a:lnTo>
                  <a:pt x="460832" y="91376"/>
                </a:lnTo>
                <a:lnTo>
                  <a:pt x="460832" y="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3" action="ppaction://hlinksldjump"/>
              </a:rPr>
              <a:t>Esercizi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15">
                <a:hlinkClick r:id="rId3" action="ppaction://hlinksldjump"/>
              </a:rPr>
              <a:t>di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15">
                <a:hlinkClick r:id="rId3" action="ppaction://hlinksldjump"/>
              </a:rPr>
              <a:t>riepilogo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10/28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Esercizi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riepilogo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95">
                <a:solidFill>
                  <a:srgbClr val="CC0000"/>
                </a:solidFill>
                <a:latin typeface="Gill Sans MT"/>
                <a:cs typeface="Gill Sans MT"/>
              </a:rPr>
              <a:t>g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eometria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analitica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piana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729" y="1006880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68835" y="2782798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7330" y="2833599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919087"/>
            <a:ext cx="50800" cy="18764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982588"/>
            <a:ext cx="50800" cy="18129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5729" y="1089433"/>
            <a:ext cx="4457065" cy="1757045"/>
          </a:xfrm>
          <a:custGeom>
            <a:avLst/>
            <a:gdLst/>
            <a:ahLst/>
            <a:cxnLst/>
            <a:rect l="l" t="t" r="r" b="b"/>
            <a:pathLst>
              <a:path w="4457065" h="1757045">
                <a:moveTo>
                  <a:pt x="4456606" y="0"/>
                </a:moveTo>
                <a:lnTo>
                  <a:pt x="0" y="0"/>
                </a:lnTo>
                <a:lnTo>
                  <a:pt x="0" y="1706065"/>
                </a:lnTo>
                <a:lnTo>
                  <a:pt x="16636" y="1743579"/>
                </a:lnTo>
                <a:lnTo>
                  <a:pt x="4405806" y="1756865"/>
                </a:lnTo>
                <a:lnTo>
                  <a:pt x="4420049" y="1754820"/>
                </a:lnTo>
                <a:lnTo>
                  <a:pt x="4451170" y="172886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69888"/>
            <a:ext cx="0" cy="1844675"/>
          </a:xfrm>
          <a:custGeom>
            <a:avLst/>
            <a:gdLst/>
            <a:ahLst/>
            <a:cxnLst/>
            <a:rect l="l" t="t" r="r" b="b"/>
            <a:pathLst>
              <a:path w="0" h="1844675">
                <a:moveTo>
                  <a:pt x="0" y="184466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95718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4448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3178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91273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3830" y="905021"/>
            <a:ext cx="4361815" cy="380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3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00" spc="-35">
                <a:latin typeface="Tahoma"/>
                <a:cs typeface="Tahoma"/>
              </a:rPr>
              <a:t>Determin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 i="1">
                <a:latin typeface="Trebuchet MS"/>
                <a:cs typeface="Trebuchet MS"/>
              </a:rPr>
              <a:t>r</a:t>
            </a:r>
            <a:r>
              <a:rPr dirty="0" sz="1000" spc="135" i="1">
                <a:latin typeface="Trebuchet MS"/>
                <a:cs typeface="Trebuchet MS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rallela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 i="1">
                <a:latin typeface="Trebuchet MS"/>
                <a:cs typeface="Trebuchet MS"/>
              </a:rPr>
              <a:t>s</a:t>
            </a:r>
            <a:r>
              <a:rPr dirty="0" sz="1000" spc="50" i="1">
                <a:latin typeface="Trebuchet MS"/>
                <a:cs typeface="Trebuchet MS"/>
              </a:rPr>
              <a:t> </a:t>
            </a:r>
            <a:r>
              <a:rPr dirty="0" sz="1000" spc="-85">
                <a:latin typeface="Tahoma"/>
                <a:cs typeface="Tahoma"/>
              </a:rPr>
              <a:t>: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25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passante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pu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20">
                <a:latin typeface="Tahoma"/>
                <a:cs typeface="Tahoma"/>
              </a:rPr>
              <a:t>t</a:t>
            </a:r>
            <a:r>
              <a:rPr dirty="0" sz="1000" spc="-50">
                <a:latin typeface="Tahoma"/>
                <a:cs typeface="Tahoma"/>
              </a:rPr>
              <a:t>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3830" y="1246579"/>
            <a:ext cx="4177029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170" i="1">
                <a:latin typeface="Trebuchet MS"/>
                <a:cs typeface="Trebuchet MS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25">
                <a:latin typeface="Tahoma"/>
                <a:cs typeface="Tahoma"/>
              </a:rPr>
              <a:t>4).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De</a:t>
            </a:r>
            <a:r>
              <a:rPr dirty="0" sz="1000" spc="-35">
                <a:latin typeface="Tahoma"/>
                <a:cs typeface="Tahoma"/>
              </a:rPr>
              <a:t>termin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inoltre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 i="1">
                <a:latin typeface="Trebuchet MS"/>
                <a:cs typeface="Trebuchet MS"/>
              </a:rPr>
              <a:t>t</a:t>
            </a:r>
            <a:r>
              <a:rPr dirty="0" sz="1000" spc="100" i="1">
                <a:latin typeface="Trebuchet MS"/>
                <a:cs typeface="Trebuchet MS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er</a:t>
            </a:r>
            <a:r>
              <a:rPr dirty="0" sz="1000" spc="-3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endicol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 i="1">
                <a:latin typeface="Trebuchet MS"/>
                <a:cs typeface="Trebuchet MS"/>
              </a:rPr>
              <a:t>s</a:t>
            </a:r>
            <a:r>
              <a:rPr dirty="0" sz="1000" spc="105" i="1">
                <a:latin typeface="Trebuchet MS"/>
                <a:cs typeface="Trebuchet MS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passante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25">
                <a:latin typeface="Tahoma"/>
                <a:cs typeface="Tahoma"/>
              </a:rPr>
              <a:t>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170" i="1">
                <a:latin typeface="Trebuchet MS"/>
                <a:cs typeface="Trebuchet MS"/>
              </a:rPr>
              <a:t>P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10/28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Esercizi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riepilogo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95">
                <a:solidFill>
                  <a:srgbClr val="CC0000"/>
                </a:solidFill>
                <a:latin typeface="Gill Sans MT"/>
                <a:cs typeface="Gill Sans MT"/>
              </a:rPr>
              <a:t>g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eometria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analitica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piana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729" y="1006880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68835" y="2782798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7330" y="2833599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919087"/>
            <a:ext cx="50800" cy="18764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982588"/>
            <a:ext cx="50800" cy="18129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5729" y="1089433"/>
            <a:ext cx="4457065" cy="1757045"/>
          </a:xfrm>
          <a:custGeom>
            <a:avLst/>
            <a:gdLst/>
            <a:ahLst/>
            <a:cxnLst/>
            <a:rect l="l" t="t" r="r" b="b"/>
            <a:pathLst>
              <a:path w="4457065" h="1757045">
                <a:moveTo>
                  <a:pt x="4456606" y="0"/>
                </a:moveTo>
                <a:lnTo>
                  <a:pt x="0" y="0"/>
                </a:lnTo>
                <a:lnTo>
                  <a:pt x="0" y="1706065"/>
                </a:lnTo>
                <a:lnTo>
                  <a:pt x="16636" y="1743579"/>
                </a:lnTo>
                <a:lnTo>
                  <a:pt x="4405806" y="1756865"/>
                </a:lnTo>
                <a:lnTo>
                  <a:pt x="4420049" y="1754820"/>
                </a:lnTo>
                <a:lnTo>
                  <a:pt x="4451170" y="172886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69888"/>
            <a:ext cx="0" cy="1844675"/>
          </a:xfrm>
          <a:custGeom>
            <a:avLst/>
            <a:gdLst/>
            <a:ahLst/>
            <a:cxnLst/>
            <a:rect l="l" t="t" r="r" b="b"/>
            <a:pathLst>
              <a:path w="0" h="1844675">
                <a:moveTo>
                  <a:pt x="0" y="184466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95718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4448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3178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91273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3830" y="905021"/>
            <a:ext cx="4361815" cy="380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3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00" spc="-35">
                <a:latin typeface="Tahoma"/>
                <a:cs typeface="Tahoma"/>
              </a:rPr>
              <a:t>Determin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 i="1">
                <a:latin typeface="Trebuchet MS"/>
                <a:cs typeface="Trebuchet MS"/>
              </a:rPr>
              <a:t>r</a:t>
            </a:r>
            <a:r>
              <a:rPr dirty="0" sz="1000" spc="135" i="1">
                <a:latin typeface="Trebuchet MS"/>
                <a:cs typeface="Trebuchet MS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rallela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 i="1">
                <a:latin typeface="Trebuchet MS"/>
                <a:cs typeface="Trebuchet MS"/>
              </a:rPr>
              <a:t>s</a:t>
            </a:r>
            <a:r>
              <a:rPr dirty="0" sz="1000" spc="50" i="1">
                <a:latin typeface="Trebuchet MS"/>
                <a:cs typeface="Trebuchet MS"/>
              </a:rPr>
              <a:t> </a:t>
            </a:r>
            <a:r>
              <a:rPr dirty="0" sz="1000" spc="-85">
                <a:latin typeface="Tahoma"/>
                <a:cs typeface="Tahoma"/>
              </a:rPr>
              <a:t>: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25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passante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pu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20">
                <a:latin typeface="Tahoma"/>
                <a:cs typeface="Tahoma"/>
              </a:rPr>
              <a:t>t</a:t>
            </a:r>
            <a:r>
              <a:rPr dirty="0" sz="1000" spc="-50">
                <a:latin typeface="Tahoma"/>
                <a:cs typeface="Tahoma"/>
              </a:rPr>
              <a:t>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3830" y="1246579"/>
            <a:ext cx="4177029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170" i="1">
                <a:latin typeface="Trebuchet MS"/>
                <a:cs typeface="Trebuchet MS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25">
                <a:latin typeface="Tahoma"/>
                <a:cs typeface="Tahoma"/>
              </a:rPr>
              <a:t>4).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De</a:t>
            </a:r>
            <a:r>
              <a:rPr dirty="0" sz="1000" spc="-35">
                <a:latin typeface="Tahoma"/>
                <a:cs typeface="Tahoma"/>
              </a:rPr>
              <a:t>termin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inoltre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 i="1">
                <a:latin typeface="Trebuchet MS"/>
                <a:cs typeface="Trebuchet MS"/>
              </a:rPr>
              <a:t>t</a:t>
            </a:r>
            <a:r>
              <a:rPr dirty="0" sz="1000" spc="100" i="1">
                <a:latin typeface="Trebuchet MS"/>
                <a:cs typeface="Trebuchet MS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er</a:t>
            </a:r>
            <a:r>
              <a:rPr dirty="0" sz="1000" spc="-3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endicol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 i="1">
                <a:latin typeface="Trebuchet MS"/>
                <a:cs typeface="Trebuchet MS"/>
              </a:rPr>
              <a:t>s</a:t>
            </a:r>
            <a:r>
              <a:rPr dirty="0" sz="1000" spc="105" i="1">
                <a:latin typeface="Trebuchet MS"/>
                <a:cs typeface="Trebuchet MS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passante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25">
                <a:latin typeface="Tahoma"/>
                <a:cs typeface="Tahoma"/>
              </a:rPr>
              <a:t>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170" i="1">
                <a:latin typeface="Trebuchet MS"/>
                <a:cs typeface="Trebuchet MS"/>
              </a:rPr>
              <a:t>P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10/28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Esercizi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riepilogo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95">
                <a:solidFill>
                  <a:srgbClr val="CC0000"/>
                </a:solidFill>
                <a:latin typeface="Gill Sans MT"/>
                <a:cs typeface="Gill Sans MT"/>
              </a:rPr>
              <a:t>g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eometria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analitica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piana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729" y="1006880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68835" y="2782798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7330" y="2833599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919087"/>
            <a:ext cx="50800" cy="18764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982588"/>
            <a:ext cx="50800" cy="18129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5729" y="1089433"/>
            <a:ext cx="4457065" cy="1757045"/>
          </a:xfrm>
          <a:custGeom>
            <a:avLst/>
            <a:gdLst/>
            <a:ahLst/>
            <a:cxnLst/>
            <a:rect l="l" t="t" r="r" b="b"/>
            <a:pathLst>
              <a:path w="4457065" h="1757045">
                <a:moveTo>
                  <a:pt x="4456606" y="0"/>
                </a:moveTo>
                <a:lnTo>
                  <a:pt x="0" y="0"/>
                </a:lnTo>
                <a:lnTo>
                  <a:pt x="0" y="1706065"/>
                </a:lnTo>
                <a:lnTo>
                  <a:pt x="16636" y="1743579"/>
                </a:lnTo>
                <a:lnTo>
                  <a:pt x="4405806" y="1756865"/>
                </a:lnTo>
                <a:lnTo>
                  <a:pt x="4420049" y="1754820"/>
                </a:lnTo>
                <a:lnTo>
                  <a:pt x="4451170" y="172886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69888"/>
            <a:ext cx="0" cy="1844675"/>
          </a:xfrm>
          <a:custGeom>
            <a:avLst/>
            <a:gdLst/>
            <a:ahLst/>
            <a:cxnLst/>
            <a:rect l="l" t="t" r="r" b="b"/>
            <a:pathLst>
              <a:path w="0" h="1844675">
                <a:moveTo>
                  <a:pt x="0" y="184466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95718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4448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3178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91273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3830" y="905021"/>
            <a:ext cx="4361815" cy="380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3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00" spc="-35">
                <a:latin typeface="Tahoma"/>
                <a:cs typeface="Tahoma"/>
              </a:rPr>
              <a:t>Determin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 i="1">
                <a:latin typeface="Trebuchet MS"/>
                <a:cs typeface="Trebuchet MS"/>
              </a:rPr>
              <a:t>r</a:t>
            </a:r>
            <a:r>
              <a:rPr dirty="0" sz="1000" spc="135" i="1">
                <a:latin typeface="Trebuchet MS"/>
                <a:cs typeface="Trebuchet MS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rallela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 i="1">
                <a:latin typeface="Trebuchet MS"/>
                <a:cs typeface="Trebuchet MS"/>
              </a:rPr>
              <a:t>s</a:t>
            </a:r>
            <a:r>
              <a:rPr dirty="0" sz="1000" spc="50" i="1">
                <a:latin typeface="Trebuchet MS"/>
                <a:cs typeface="Trebuchet MS"/>
              </a:rPr>
              <a:t> </a:t>
            </a:r>
            <a:r>
              <a:rPr dirty="0" sz="1000" spc="-85">
                <a:latin typeface="Tahoma"/>
                <a:cs typeface="Tahoma"/>
              </a:rPr>
              <a:t>: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25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passante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pu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20">
                <a:latin typeface="Tahoma"/>
                <a:cs typeface="Tahoma"/>
              </a:rPr>
              <a:t>t</a:t>
            </a:r>
            <a:r>
              <a:rPr dirty="0" sz="1000" spc="-50">
                <a:latin typeface="Tahoma"/>
                <a:cs typeface="Tahoma"/>
              </a:rPr>
              <a:t>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3830" y="1246579"/>
            <a:ext cx="4225290" cy="967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170" i="1">
                <a:latin typeface="Trebuchet MS"/>
                <a:cs typeface="Trebuchet MS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25">
                <a:latin typeface="Tahoma"/>
                <a:cs typeface="Tahoma"/>
              </a:rPr>
              <a:t>4).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De</a:t>
            </a:r>
            <a:r>
              <a:rPr dirty="0" sz="1000" spc="-35">
                <a:latin typeface="Tahoma"/>
                <a:cs typeface="Tahoma"/>
              </a:rPr>
              <a:t>termin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inoltre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 i="1">
                <a:latin typeface="Trebuchet MS"/>
                <a:cs typeface="Trebuchet MS"/>
              </a:rPr>
              <a:t>t</a:t>
            </a:r>
            <a:r>
              <a:rPr dirty="0" sz="1000" spc="100" i="1">
                <a:latin typeface="Trebuchet MS"/>
                <a:cs typeface="Trebuchet MS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er</a:t>
            </a:r>
            <a:r>
              <a:rPr dirty="0" sz="1000" spc="-3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endicol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 i="1">
                <a:latin typeface="Trebuchet MS"/>
                <a:cs typeface="Trebuchet MS"/>
              </a:rPr>
              <a:t>s</a:t>
            </a:r>
            <a:r>
              <a:rPr dirty="0" sz="1000" spc="105" i="1">
                <a:latin typeface="Trebuchet MS"/>
                <a:cs typeface="Trebuchet MS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passante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25">
                <a:latin typeface="Tahoma"/>
                <a:cs typeface="Tahoma"/>
              </a:rPr>
              <a:t>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170" i="1">
                <a:latin typeface="Trebuchet MS"/>
                <a:cs typeface="Trebuchet MS"/>
              </a:rPr>
              <a:t>P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 marL="12700" marR="5080">
              <a:lnSpc>
                <a:spcPct val="100000"/>
              </a:lnSpc>
              <a:spcBef>
                <a:spcPts val="844"/>
              </a:spcBef>
            </a:pPr>
            <a:r>
              <a:rPr dirty="0" sz="1000" spc="-30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descrive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 i="1">
                <a:latin typeface="Trebuchet MS"/>
                <a:cs typeface="Trebuchet MS"/>
              </a:rPr>
              <a:t>s</a:t>
            </a:r>
            <a:r>
              <a:rPr dirty="0" sz="1000" spc="80" i="1">
                <a:latin typeface="Trebuchet MS"/>
                <a:cs typeface="Trebuchet MS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-30">
                <a:latin typeface="Tahoma"/>
                <a:cs typeface="Tahoma"/>
              </a:rPr>
              <a:t>ddetta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rtesiana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implicita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retta,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assume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55">
                <a:latin typeface="Tahoma"/>
                <a:cs typeface="Tahoma"/>
              </a:rPr>
              <a:t>m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 i="1">
                <a:latin typeface="Trebuchet MS"/>
                <a:cs typeface="Trebuchet MS"/>
              </a:rPr>
              <a:t>ax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75" i="1">
                <a:latin typeface="Trebuchet MS"/>
                <a:cs typeface="Trebuchet MS"/>
              </a:rPr>
              <a:t>b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2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0" i="1">
                <a:latin typeface="Trebuchet MS"/>
                <a:cs typeface="Trebuchet MS"/>
              </a:rPr>
              <a:t>c</a:t>
            </a:r>
            <a:r>
              <a:rPr dirty="0" sz="1000" spc="5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0.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10/28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Esercizi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riepilogo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95">
                <a:solidFill>
                  <a:srgbClr val="CC0000"/>
                </a:solidFill>
                <a:latin typeface="Gill Sans MT"/>
                <a:cs typeface="Gill Sans MT"/>
              </a:rPr>
              <a:t>g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eometria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analitica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piana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729" y="849120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68835" y="301945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7330" y="3070250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61316"/>
            <a:ext cx="50800" cy="22708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824817"/>
            <a:ext cx="50800" cy="22073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5729" y="931662"/>
            <a:ext cx="4457065" cy="2151380"/>
          </a:xfrm>
          <a:custGeom>
            <a:avLst/>
            <a:gdLst/>
            <a:ahLst/>
            <a:cxnLst/>
            <a:rect l="l" t="t" r="r" b="b"/>
            <a:pathLst>
              <a:path w="4457065" h="2151380">
                <a:moveTo>
                  <a:pt x="4456606" y="0"/>
                </a:moveTo>
                <a:lnTo>
                  <a:pt x="0" y="0"/>
                </a:lnTo>
                <a:lnTo>
                  <a:pt x="0" y="2100488"/>
                </a:lnTo>
                <a:lnTo>
                  <a:pt x="16636" y="2138002"/>
                </a:lnTo>
                <a:lnTo>
                  <a:pt x="4405806" y="2151288"/>
                </a:lnTo>
                <a:lnTo>
                  <a:pt x="4420049" y="2149243"/>
                </a:lnTo>
                <a:lnTo>
                  <a:pt x="4451170" y="212328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12116"/>
            <a:ext cx="0" cy="2239645"/>
          </a:xfrm>
          <a:custGeom>
            <a:avLst/>
            <a:gdLst/>
            <a:ahLst/>
            <a:cxnLst/>
            <a:rect l="l" t="t" r="r" b="b"/>
            <a:pathLst>
              <a:path w="0" h="2239645">
                <a:moveTo>
                  <a:pt x="0" y="223908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9941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8671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7401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75496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882597" y="1913636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4" h="0">
                <a:moveTo>
                  <a:pt x="0" y="0"/>
                </a:moveTo>
                <a:lnTo>
                  <a:pt x="17683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095180" y="1913636"/>
            <a:ext cx="180975" cy="0"/>
          </a:xfrm>
          <a:custGeom>
            <a:avLst/>
            <a:gdLst/>
            <a:ahLst/>
            <a:cxnLst/>
            <a:rect l="l" t="t" r="r" b="b"/>
            <a:pathLst>
              <a:path w="180975" h="0">
                <a:moveTo>
                  <a:pt x="0" y="0"/>
                </a:moveTo>
                <a:lnTo>
                  <a:pt x="180352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747261"/>
            <a:ext cx="4300855" cy="1468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</a:t>
            </a:r>
            <a:endParaRPr sz="1000">
              <a:latin typeface="Gill Sans MT"/>
              <a:cs typeface="Gill Sans MT"/>
            </a:endParaRPr>
          </a:p>
          <a:p>
            <a:pPr marL="12700" marR="5080">
              <a:lnSpc>
                <a:spcPct val="100000"/>
              </a:lnSpc>
              <a:spcBef>
                <a:spcPts val="345"/>
              </a:spcBef>
            </a:pPr>
            <a:r>
              <a:rPr dirty="0" sz="1000" spc="35">
                <a:latin typeface="Tahoma"/>
                <a:cs typeface="Tahoma"/>
              </a:rPr>
              <a:t>V</a:t>
            </a:r>
            <a:r>
              <a:rPr dirty="0" sz="1000" spc="-25">
                <a:latin typeface="Tahoma"/>
                <a:cs typeface="Tahoma"/>
              </a:rPr>
              <a:t>erific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punto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35" i="1">
                <a:latin typeface="Trebuchet MS"/>
                <a:cs typeface="Trebuchet MS"/>
              </a:rPr>
              <a:t>C</a:t>
            </a:r>
            <a:r>
              <a:rPr dirty="0" sz="1000" spc="-185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Tahoma"/>
                <a:cs typeface="Tahoma"/>
              </a:rPr>
              <a:t>(1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25">
                <a:latin typeface="Tahoma"/>
                <a:cs typeface="Tahoma"/>
              </a:rPr>
              <a:t>5)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equidistante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punto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45" i="1">
                <a:latin typeface="Trebuchet MS"/>
                <a:cs typeface="Trebuchet MS"/>
              </a:rPr>
              <a:t>A</a:t>
            </a:r>
            <a:r>
              <a:rPr dirty="0" sz="1000" spc="-25">
                <a:latin typeface="Tahoma"/>
                <a:cs typeface="Tahoma"/>
              </a:rPr>
              <a:t>(2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punto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175" i="1">
                <a:latin typeface="Trebuchet MS"/>
                <a:cs typeface="Trebuchet MS"/>
              </a:rPr>
              <a:t>B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25">
                <a:latin typeface="Tahoma"/>
                <a:cs typeface="Tahoma"/>
              </a:rPr>
              <a:t>4)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scrivere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circonferenza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avente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centro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35" i="1">
                <a:latin typeface="Trebuchet MS"/>
                <a:cs typeface="Trebuchet MS"/>
              </a:rPr>
              <a:t>C</a:t>
            </a:r>
            <a:r>
              <a:rPr dirty="0" sz="1000" spc="150" i="1">
                <a:latin typeface="Trebuchet MS"/>
                <a:cs typeface="Trebuchet MS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passante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45" i="1">
                <a:latin typeface="Trebuchet MS"/>
                <a:cs typeface="Trebuchet MS"/>
              </a:rPr>
              <a:t>A</a:t>
            </a:r>
            <a:r>
              <a:rPr dirty="0" sz="1000" spc="30" i="1">
                <a:latin typeface="Trebuchet MS"/>
                <a:cs typeface="Trebuchet MS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175" i="1">
                <a:latin typeface="Trebuchet MS"/>
                <a:cs typeface="Trebuchet MS"/>
              </a:rPr>
              <a:t>B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 marL="12700" marR="118110">
              <a:lnSpc>
                <a:spcPct val="100000"/>
              </a:lnSpc>
              <a:spcBef>
                <a:spcPts val="844"/>
              </a:spcBef>
            </a:pPr>
            <a:r>
              <a:rPr dirty="0" sz="1000" spc="-25">
                <a:latin typeface="Tahoma"/>
                <a:cs typeface="Tahoma"/>
              </a:rPr>
              <a:t>Calcoliamo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dap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distanza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15" i="1">
                <a:latin typeface="Trebuchet MS"/>
                <a:cs typeface="Trebuchet MS"/>
              </a:rPr>
              <a:t>A</a:t>
            </a:r>
            <a:r>
              <a:rPr dirty="0" sz="1000" spc="35" i="1">
                <a:latin typeface="Trebuchet MS"/>
                <a:cs typeface="Trebuchet MS"/>
              </a:rPr>
              <a:t>C</a:t>
            </a:r>
            <a:r>
              <a:rPr dirty="0" sz="1000" i="1">
                <a:latin typeface="Trebuchet MS"/>
                <a:cs typeface="Trebuchet MS"/>
              </a:rPr>
              <a:t> </a:t>
            </a:r>
            <a:r>
              <a:rPr dirty="0" sz="1000" spc="-155" i="1">
                <a:latin typeface="Trebuchet MS"/>
                <a:cs typeface="Trebuchet MS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succes</a:t>
            </a:r>
            <a:r>
              <a:rPr dirty="0" sz="1000" spc="-45">
                <a:latin typeface="Tahoma"/>
                <a:cs typeface="Tahoma"/>
              </a:rPr>
              <a:t>sivamente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60" i="1">
                <a:latin typeface="Trebuchet MS"/>
                <a:cs typeface="Trebuchet MS"/>
              </a:rPr>
              <a:t>BC</a:t>
            </a:r>
            <a:r>
              <a:rPr dirty="0" sz="1000" spc="150" i="1">
                <a:latin typeface="Trebuchet MS"/>
                <a:cs typeface="Trebuchet MS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controlliamo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esse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siano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uguali.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Esercizi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riepilogo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95">
                <a:solidFill>
                  <a:srgbClr val="CC0000"/>
                </a:solidFill>
                <a:latin typeface="Gill Sans MT"/>
                <a:cs typeface="Gill Sans MT"/>
              </a:rPr>
              <a:t>g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eometria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analitica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piana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729" y="1006880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68835" y="2782798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7330" y="2833599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919087"/>
            <a:ext cx="50800" cy="18764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982588"/>
            <a:ext cx="50800" cy="18129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5729" y="1089433"/>
            <a:ext cx="4457065" cy="1757045"/>
          </a:xfrm>
          <a:custGeom>
            <a:avLst/>
            <a:gdLst/>
            <a:ahLst/>
            <a:cxnLst/>
            <a:rect l="l" t="t" r="r" b="b"/>
            <a:pathLst>
              <a:path w="4457065" h="1757045">
                <a:moveTo>
                  <a:pt x="4456606" y="0"/>
                </a:moveTo>
                <a:lnTo>
                  <a:pt x="0" y="0"/>
                </a:lnTo>
                <a:lnTo>
                  <a:pt x="0" y="1706065"/>
                </a:lnTo>
                <a:lnTo>
                  <a:pt x="16636" y="1743579"/>
                </a:lnTo>
                <a:lnTo>
                  <a:pt x="4405806" y="1756865"/>
                </a:lnTo>
                <a:lnTo>
                  <a:pt x="4420049" y="1754820"/>
                </a:lnTo>
                <a:lnTo>
                  <a:pt x="4451170" y="172886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69888"/>
            <a:ext cx="0" cy="1844675"/>
          </a:xfrm>
          <a:custGeom>
            <a:avLst/>
            <a:gdLst/>
            <a:ahLst/>
            <a:cxnLst/>
            <a:rect l="l" t="t" r="r" b="b"/>
            <a:pathLst>
              <a:path w="0" h="1844675">
                <a:moveTo>
                  <a:pt x="0" y="184466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95718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4448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3178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91273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3830" y="905021"/>
            <a:ext cx="4361815" cy="380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3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00" spc="-35">
                <a:latin typeface="Tahoma"/>
                <a:cs typeface="Tahoma"/>
              </a:rPr>
              <a:t>Determin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 i="1">
                <a:latin typeface="Trebuchet MS"/>
                <a:cs typeface="Trebuchet MS"/>
              </a:rPr>
              <a:t>r</a:t>
            </a:r>
            <a:r>
              <a:rPr dirty="0" sz="1000" spc="135" i="1">
                <a:latin typeface="Trebuchet MS"/>
                <a:cs typeface="Trebuchet MS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rallela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 i="1">
                <a:latin typeface="Trebuchet MS"/>
                <a:cs typeface="Trebuchet MS"/>
              </a:rPr>
              <a:t>s</a:t>
            </a:r>
            <a:r>
              <a:rPr dirty="0" sz="1000" spc="50" i="1">
                <a:latin typeface="Trebuchet MS"/>
                <a:cs typeface="Trebuchet MS"/>
              </a:rPr>
              <a:t> </a:t>
            </a:r>
            <a:r>
              <a:rPr dirty="0" sz="1000" spc="-85">
                <a:latin typeface="Tahoma"/>
                <a:cs typeface="Tahoma"/>
              </a:rPr>
              <a:t>: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25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passante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pu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20">
                <a:latin typeface="Tahoma"/>
                <a:cs typeface="Tahoma"/>
              </a:rPr>
              <a:t>t</a:t>
            </a:r>
            <a:r>
              <a:rPr dirty="0" sz="1000" spc="-50">
                <a:latin typeface="Tahoma"/>
                <a:cs typeface="Tahoma"/>
              </a:rPr>
              <a:t>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3830" y="1246579"/>
            <a:ext cx="4225290" cy="1158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170" i="1">
                <a:latin typeface="Trebuchet MS"/>
                <a:cs typeface="Trebuchet MS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25">
                <a:latin typeface="Tahoma"/>
                <a:cs typeface="Tahoma"/>
              </a:rPr>
              <a:t>4).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De</a:t>
            </a:r>
            <a:r>
              <a:rPr dirty="0" sz="1000" spc="-35">
                <a:latin typeface="Tahoma"/>
                <a:cs typeface="Tahoma"/>
              </a:rPr>
              <a:t>termin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inoltre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 i="1">
                <a:latin typeface="Trebuchet MS"/>
                <a:cs typeface="Trebuchet MS"/>
              </a:rPr>
              <a:t>t</a:t>
            </a:r>
            <a:r>
              <a:rPr dirty="0" sz="1000" spc="100" i="1">
                <a:latin typeface="Trebuchet MS"/>
                <a:cs typeface="Trebuchet MS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er</a:t>
            </a:r>
            <a:r>
              <a:rPr dirty="0" sz="1000" spc="-3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endicol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 i="1">
                <a:latin typeface="Trebuchet MS"/>
                <a:cs typeface="Trebuchet MS"/>
              </a:rPr>
              <a:t>s</a:t>
            </a:r>
            <a:r>
              <a:rPr dirty="0" sz="1000" spc="105" i="1">
                <a:latin typeface="Trebuchet MS"/>
                <a:cs typeface="Trebuchet MS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passante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25">
                <a:latin typeface="Tahoma"/>
                <a:cs typeface="Tahoma"/>
              </a:rPr>
              <a:t>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170" i="1">
                <a:latin typeface="Trebuchet MS"/>
                <a:cs typeface="Trebuchet MS"/>
              </a:rPr>
              <a:t>P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 marL="12700" marR="5080">
              <a:lnSpc>
                <a:spcPct val="100000"/>
              </a:lnSpc>
              <a:spcBef>
                <a:spcPts val="844"/>
              </a:spcBef>
            </a:pPr>
            <a:r>
              <a:rPr dirty="0" sz="1000" spc="-30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descrive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 i="1">
                <a:latin typeface="Trebuchet MS"/>
                <a:cs typeface="Trebuchet MS"/>
              </a:rPr>
              <a:t>s</a:t>
            </a:r>
            <a:r>
              <a:rPr dirty="0" sz="1000" spc="80" i="1">
                <a:latin typeface="Trebuchet MS"/>
                <a:cs typeface="Trebuchet MS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cos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-30">
                <a:latin typeface="Tahoma"/>
                <a:cs typeface="Tahoma"/>
              </a:rPr>
              <a:t>ddetta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rtesiana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implicita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retta,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assume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55">
                <a:latin typeface="Tahoma"/>
                <a:cs typeface="Tahoma"/>
              </a:rPr>
              <a:t>m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 i="1">
                <a:latin typeface="Trebuchet MS"/>
                <a:cs typeface="Trebuchet MS"/>
              </a:rPr>
              <a:t>ax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75" i="1">
                <a:latin typeface="Trebuchet MS"/>
                <a:cs typeface="Trebuchet MS"/>
              </a:rPr>
              <a:t>b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2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0" i="1">
                <a:latin typeface="Trebuchet MS"/>
                <a:cs typeface="Trebuchet MS"/>
              </a:rPr>
              <a:t>c</a:t>
            </a:r>
            <a:r>
              <a:rPr dirty="0" sz="1000" spc="5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0.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195"/>
              </a:lnSpc>
            </a:pP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questo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 i="1">
                <a:latin typeface="Trebuchet MS"/>
                <a:cs typeface="Trebuchet MS"/>
              </a:rPr>
              <a:t>a</a:t>
            </a:r>
            <a:r>
              <a:rPr dirty="0" sz="1000" spc="-1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1,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b</a:t>
            </a:r>
            <a:r>
              <a:rPr dirty="0" sz="1000" spc="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4,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 i="1">
                <a:latin typeface="Trebuchet MS"/>
                <a:cs typeface="Trebuchet MS"/>
              </a:rPr>
              <a:t>c</a:t>
            </a:r>
            <a:r>
              <a:rPr dirty="0" sz="1000" spc="5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40">
                <a:latin typeface="Tahoma"/>
                <a:cs typeface="Tahoma"/>
              </a:rPr>
              <a:t>1.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10/28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Esercizi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riepilogo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95">
                <a:solidFill>
                  <a:srgbClr val="CC0000"/>
                </a:solidFill>
                <a:latin typeface="Gill Sans MT"/>
                <a:cs typeface="Gill Sans MT"/>
              </a:rPr>
              <a:t>g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eometria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analitica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piana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729" y="1006880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68835" y="2782798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7330" y="2833599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919087"/>
            <a:ext cx="50800" cy="18764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982588"/>
            <a:ext cx="50800" cy="18129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5729" y="1089433"/>
            <a:ext cx="4457065" cy="1757045"/>
          </a:xfrm>
          <a:custGeom>
            <a:avLst/>
            <a:gdLst/>
            <a:ahLst/>
            <a:cxnLst/>
            <a:rect l="l" t="t" r="r" b="b"/>
            <a:pathLst>
              <a:path w="4457065" h="1757045">
                <a:moveTo>
                  <a:pt x="4456606" y="0"/>
                </a:moveTo>
                <a:lnTo>
                  <a:pt x="0" y="0"/>
                </a:lnTo>
                <a:lnTo>
                  <a:pt x="0" y="1706065"/>
                </a:lnTo>
                <a:lnTo>
                  <a:pt x="16636" y="1743579"/>
                </a:lnTo>
                <a:lnTo>
                  <a:pt x="4405806" y="1756865"/>
                </a:lnTo>
                <a:lnTo>
                  <a:pt x="4420049" y="1754820"/>
                </a:lnTo>
                <a:lnTo>
                  <a:pt x="4451170" y="172886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69888"/>
            <a:ext cx="0" cy="1844675"/>
          </a:xfrm>
          <a:custGeom>
            <a:avLst/>
            <a:gdLst/>
            <a:ahLst/>
            <a:cxnLst/>
            <a:rect l="l" t="t" r="r" b="b"/>
            <a:pathLst>
              <a:path w="0" h="1844675">
                <a:moveTo>
                  <a:pt x="0" y="184466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95718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4448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3178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91273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3830" y="905021"/>
            <a:ext cx="4361815" cy="380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3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00" spc="-35">
                <a:latin typeface="Tahoma"/>
                <a:cs typeface="Tahoma"/>
              </a:rPr>
              <a:t>Determin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 i="1">
                <a:latin typeface="Trebuchet MS"/>
                <a:cs typeface="Trebuchet MS"/>
              </a:rPr>
              <a:t>r</a:t>
            </a:r>
            <a:r>
              <a:rPr dirty="0" sz="1000" spc="135" i="1">
                <a:latin typeface="Trebuchet MS"/>
                <a:cs typeface="Trebuchet MS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rallela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 i="1">
                <a:latin typeface="Trebuchet MS"/>
                <a:cs typeface="Trebuchet MS"/>
              </a:rPr>
              <a:t>s</a:t>
            </a:r>
            <a:r>
              <a:rPr dirty="0" sz="1000" spc="50" i="1">
                <a:latin typeface="Trebuchet MS"/>
                <a:cs typeface="Trebuchet MS"/>
              </a:rPr>
              <a:t> </a:t>
            </a:r>
            <a:r>
              <a:rPr dirty="0" sz="1000" spc="-85">
                <a:latin typeface="Tahoma"/>
                <a:cs typeface="Tahoma"/>
              </a:rPr>
              <a:t>: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25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passante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pu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20">
                <a:latin typeface="Tahoma"/>
                <a:cs typeface="Tahoma"/>
              </a:rPr>
              <a:t>t</a:t>
            </a:r>
            <a:r>
              <a:rPr dirty="0" sz="1000" spc="-50">
                <a:latin typeface="Tahoma"/>
                <a:cs typeface="Tahoma"/>
              </a:rPr>
              <a:t>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3830" y="1246579"/>
            <a:ext cx="4177029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170" i="1">
                <a:latin typeface="Trebuchet MS"/>
                <a:cs typeface="Trebuchet MS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25">
                <a:latin typeface="Tahoma"/>
                <a:cs typeface="Tahoma"/>
              </a:rPr>
              <a:t>4).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De</a:t>
            </a:r>
            <a:r>
              <a:rPr dirty="0" sz="1000" spc="-35">
                <a:latin typeface="Tahoma"/>
                <a:cs typeface="Tahoma"/>
              </a:rPr>
              <a:t>termin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inoltre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 i="1">
                <a:latin typeface="Trebuchet MS"/>
                <a:cs typeface="Trebuchet MS"/>
              </a:rPr>
              <a:t>t</a:t>
            </a:r>
            <a:r>
              <a:rPr dirty="0" sz="1000" spc="100" i="1">
                <a:latin typeface="Trebuchet MS"/>
                <a:cs typeface="Trebuchet MS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er</a:t>
            </a:r>
            <a:r>
              <a:rPr dirty="0" sz="1000" spc="-3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endicol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 i="1">
                <a:latin typeface="Trebuchet MS"/>
                <a:cs typeface="Trebuchet MS"/>
              </a:rPr>
              <a:t>s</a:t>
            </a:r>
            <a:r>
              <a:rPr dirty="0" sz="1000" spc="105" i="1">
                <a:latin typeface="Trebuchet MS"/>
                <a:cs typeface="Trebuchet MS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passante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25">
                <a:latin typeface="Tahoma"/>
                <a:cs typeface="Tahoma"/>
              </a:rPr>
              <a:t>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170" i="1">
                <a:latin typeface="Trebuchet MS"/>
                <a:cs typeface="Trebuchet MS"/>
              </a:rPr>
              <a:t>P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</a:p>
          <a:p>
            <a:pPr marL="12700" marR="5080">
              <a:lnSpc>
                <a:spcPct val="100000"/>
              </a:lnSpc>
              <a:spcBef>
                <a:spcPts val="844"/>
              </a:spcBef>
            </a:pPr>
            <a:r>
              <a:rPr dirty="0" spc="-30"/>
              <a:t>L’equazione</a:t>
            </a:r>
            <a:r>
              <a:rPr dirty="0" spc="15"/>
              <a:t> </a:t>
            </a:r>
            <a:r>
              <a:rPr dirty="0" spc="-55"/>
              <a:t>che</a:t>
            </a:r>
            <a:r>
              <a:rPr dirty="0" spc="20"/>
              <a:t> </a:t>
            </a:r>
            <a:r>
              <a:rPr dirty="0" spc="-45"/>
              <a:t>descrive</a:t>
            </a:r>
            <a:r>
              <a:rPr dirty="0" spc="15"/>
              <a:t> </a:t>
            </a:r>
            <a:r>
              <a:rPr dirty="0" spc="-25" i="1">
                <a:latin typeface="Trebuchet MS"/>
                <a:cs typeface="Trebuchet MS"/>
              </a:rPr>
              <a:t>s</a:t>
            </a:r>
            <a:r>
              <a:rPr dirty="0" spc="80" i="1">
                <a:latin typeface="Trebuchet MS"/>
                <a:cs typeface="Trebuchet MS"/>
              </a:rPr>
              <a:t> </a:t>
            </a:r>
            <a:r>
              <a:rPr dirty="0" spc="-525"/>
              <a:t>`</a:t>
            </a:r>
            <a:r>
              <a:rPr dirty="0" spc="-85"/>
              <a:t>e</a:t>
            </a:r>
            <a:r>
              <a:rPr dirty="0" spc="15"/>
              <a:t> </a:t>
            </a:r>
            <a:r>
              <a:rPr dirty="0" spc="-25"/>
              <a:t>la</a:t>
            </a:r>
            <a:r>
              <a:rPr dirty="0" spc="15"/>
              <a:t> </a:t>
            </a:r>
            <a:r>
              <a:rPr dirty="0" spc="-45"/>
              <a:t>cos</a:t>
            </a:r>
            <a:r>
              <a:rPr dirty="0" spc="5"/>
              <a:t>i</a:t>
            </a:r>
            <a:r>
              <a:rPr dirty="0" spc="-30"/>
              <a:t>ddetta</a:t>
            </a:r>
            <a:r>
              <a:rPr dirty="0" spc="15"/>
              <a:t> </a:t>
            </a:r>
            <a:r>
              <a:rPr dirty="0" spc="-45"/>
              <a:t>equazione</a:t>
            </a:r>
            <a:r>
              <a:rPr dirty="0" spc="20"/>
              <a:t> </a:t>
            </a:r>
            <a:r>
              <a:rPr dirty="0" spc="-35"/>
              <a:t>c</a:t>
            </a:r>
            <a:r>
              <a:rPr dirty="0" spc="-70"/>
              <a:t>a</a:t>
            </a:r>
            <a:r>
              <a:rPr dirty="0" spc="-35"/>
              <a:t>rtesiana</a:t>
            </a:r>
            <a:r>
              <a:rPr dirty="0" spc="15"/>
              <a:t> </a:t>
            </a:r>
            <a:r>
              <a:rPr dirty="0" spc="-15"/>
              <a:t>implicita</a:t>
            </a:r>
            <a:r>
              <a:rPr dirty="0" spc="15"/>
              <a:t> </a:t>
            </a:r>
            <a:r>
              <a:rPr dirty="0" spc="-20"/>
              <a:t>di</a:t>
            </a:r>
            <a:r>
              <a:rPr dirty="0" spc="15"/>
              <a:t> </a:t>
            </a:r>
            <a:r>
              <a:rPr dirty="0" spc="-50"/>
              <a:t>una</a:t>
            </a:r>
            <a:r>
              <a:rPr dirty="0" spc="-30"/>
              <a:t> </a:t>
            </a:r>
            <a:r>
              <a:rPr dirty="0" spc="-25"/>
              <a:t>retta,</a:t>
            </a:r>
            <a:r>
              <a:rPr dirty="0" spc="15"/>
              <a:t> </a:t>
            </a:r>
            <a:r>
              <a:rPr dirty="0" spc="-65"/>
              <a:t>ed</a:t>
            </a:r>
            <a:r>
              <a:rPr dirty="0" spc="20"/>
              <a:t> </a:t>
            </a:r>
            <a:r>
              <a:rPr dirty="0" spc="-65"/>
              <a:t>assume</a:t>
            </a:r>
            <a:r>
              <a:rPr dirty="0" spc="15"/>
              <a:t> </a:t>
            </a:r>
            <a:r>
              <a:rPr dirty="0" spc="-25"/>
              <a:t>la</a:t>
            </a:r>
            <a:r>
              <a:rPr dirty="0" spc="15"/>
              <a:t> </a:t>
            </a:r>
            <a:r>
              <a:rPr dirty="0" spc="-25"/>
              <a:t>f</a:t>
            </a:r>
            <a:r>
              <a:rPr dirty="0" spc="-70"/>
              <a:t>o</a:t>
            </a:r>
            <a:r>
              <a:rPr dirty="0" spc="-30"/>
              <a:t>r</a:t>
            </a:r>
            <a:r>
              <a:rPr dirty="0" spc="-55"/>
              <a:t>m</a:t>
            </a:r>
            <a:r>
              <a:rPr dirty="0" spc="-50"/>
              <a:t>a</a:t>
            </a:r>
            <a:r>
              <a:rPr dirty="0" spc="15"/>
              <a:t> </a:t>
            </a:r>
            <a:r>
              <a:rPr dirty="0" spc="-50" i="1">
                <a:latin typeface="Trebuchet MS"/>
                <a:cs typeface="Trebuchet MS"/>
              </a:rPr>
              <a:t>ax</a:t>
            </a:r>
            <a:r>
              <a:rPr dirty="0" spc="10" i="1">
                <a:latin typeface="Trebuchet MS"/>
                <a:cs typeface="Trebuchet MS"/>
              </a:rPr>
              <a:t> </a:t>
            </a:r>
            <a:r>
              <a:rPr dirty="0" spc="40"/>
              <a:t>+</a:t>
            </a:r>
            <a:r>
              <a:rPr dirty="0" spc="-95"/>
              <a:t> </a:t>
            </a:r>
            <a:r>
              <a:rPr dirty="0" spc="-75" i="1">
                <a:latin typeface="Trebuchet MS"/>
                <a:cs typeface="Trebuchet MS"/>
              </a:rPr>
              <a:t>b</a:t>
            </a:r>
            <a:r>
              <a:rPr dirty="0" spc="-35" i="1">
                <a:latin typeface="Trebuchet MS"/>
                <a:cs typeface="Trebuchet MS"/>
              </a:rPr>
              <a:t>y</a:t>
            </a:r>
            <a:r>
              <a:rPr dirty="0" spc="25" i="1">
                <a:latin typeface="Trebuchet MS"/>
                <a:cs typeface="Trebuchet MS"/>
              </a:rPr>
              <a:t> </a:t>
            </a:r>
            <a:r>
              <a:rPr dirty="0" spc="40"/>
              <a:t>+</a:t>
            </a:r>
            <a:r>
              <a:rPr dirty="0" spc="-95"/>
              <a:t> </a:t>
            </a:r>
            <a:r>
              <a:rPr dirty="0" spc="-20" i="1">
                <a:latin typeface="Trebuchet MS"/>
                <a:cs typeface="Trebuchet MS"/>
              </a:rPr>
              <a:t>c</a:t>
            </a:r>
            <a:r>
              <a:rPr dirty="0" spc="55" i="1">
                <a:latin typeface="Trebuchet MS"/>
                <a:cs typeface="Trebuchet MS"/>
              </a:rPr>
              <a:t> </a:t>
            </a:r>
            <a:r>
              <a:rPr dirty="0" spc="40"/>
              <a:t>=</a:t>
            </a:r>
            <a:r>
              <a:rPr dirty="0" spc="-40"/>
              <a:t> </a:t>
            </a:r>
            <a:r>
              <a:rPr dirty="0" spc="-40"/>
              <a:t>0.</a:t>
            </a:r>
          </a:p>
          <a:p>
            <a:pPr marL="12700">
              <a:lnSpc>
                <a:spcPts val="1195"/>
              </a:lnSpc>
            </a:pPr>
            <a:r>
              <a:rPr dirty="0" spc="-75"/>
              <a:t>In</a:t>
            </a:r>
            <a:r>
              <a:rPr dirty="0" spc="15"/>
              <a:t> </a:t>
            </a:r>
            <a:r>
              <a:rPr dirty="0" spc="-45"/>
              <a:t>questo</a:t>
            </a:r>
            <a:r>
              <a:rPr dirty="0" spc="15"/>
              <a:t> </a:t>
            </a:r>
            <a:r>
              <a:rPr dirty="0" spc="-45"/>
              <a:t>caso,</a:t>
            </a:r>
            <a:r>
              <a:rPr dirty="0" spc="15"/>
              <a:t> </a:t>
            </a:r>
            <a:r>
              <a:rPr dirty="0" spc="-50" i="1">
                <a:latin typeface="Trebuchet MS"/>
                <a:cs typeface="Trebuchet MS"/>
              </a:rPr>
              <a:t>a</a:t>
            </a:r>
            <a:r>
              <a:rPr dirty="0" spc="-15" i="1">
                <a:latin typeface="Trebuchet MS"/>
                <a:cs typeface="Trebuchet MS"/>
              </a:rPr>
              <a:t> </a:t>
            </a:r>
            <a:r>
              <a:rPr dirty="0" spc="40"/>
              <a:t>=</a:t>
            </a:r>
            <a:r>
              <a:rPr dirty="0" spc="-40"/>
              <a:t> </a:t>
            </a:r>
            <a:r>
              <a:rPr dirty="0" spc="-40"/>
              <a:t>1,</a:t>
            </a:r>
            <a:r>
              <a:rPr dirty="0" spc="15"/>
              <a:t> </a:t>
            </a:r>
            <a:r>
              <a:rPr dirty="0" spc="-45" i="1">
                <a:latin typeface="Trebuchet MS"/>
                <a:cs typeface="Trebuchet MS"/>
              </a:rPr>
              <a:t>b</a:t>
            </a:r>
            <a:r>
              <a:rPr dirty="0" spc="5" i="1">
                <a:latin typeface="Trebuchet MS"/>
                <a:cs typeface="Trebuchet MS"/>
              </a:rPr>
              <a:t> </a:t>
            </a:r>
            <a:r>
              <a:rPr dirty="0" spc="40"/>
              <a:t>=</a:t>
            </a:r>
            <a:r>
              <a:rPr dirty="0" spc="-40"/>
              <a:t> </a:t>
            </a:r>
            <a:r>
              <a:rPr dirty="0" spc="-40"/>
              <a:t>4,</a:t>
            </a:r>
            <a:r>
              <a:rPr dirty="0" spc="15"/>
              <a:t> </a:t>
            </a:r>
            <a:r>
              <a:rPr dirty="0" spc="-20" i="1">
                <a:latin typeface="Trebuchet MS"/>
                <a:cs typeface="Trebuchet MS"/>
              </a:rPr>
              <a:t>c</a:t>
            </a:r>
            <a:r>
              <a:rPr dirty="0" spc="55" i="1">
                <a:latin typeface="Trebuchet MS"/>
                <a:cs typeface="Trebuchet MS"/>
              </a:rPr>
              <a:t> </a:t>
            </a:r>
            <a:r>
              <a:rPr dirty="0" spc="40"/>
              <a:t>=</a:t>
            </a:r>
            <a:r>
              <a:rPr dirty="0" spc="-40"/>
              <a:t> </a:t>
            </a:r>
            <a:r>
              <a:rPr dirty="0" spc="-25">
                <a:latin typeface="Lucida Sans Unicode"/>
                <a:cs typeface="Lucida Sans Unicode"/>
              </a:rPr>
              <a:t>−</a:t>
            </a:r>
            <a:r>
              <a:rPr dirty="0" spc="-40"/>
              <a:t>1.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13830" y="2365728"/>
            <a:ext cx="424434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fissiamo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 i="1">
                <a:latin typeface="Trebuchet MS"/>
                <a:cs typeface="Trebuchet MS"/>
              </a:rPr>
              <a:t>a</a:t>
            </a:r>
            <a:r>
              <a:rPr dirty="0" sz="1000" spc="40" i="1">
                <a:latin typeface="Trebuchet MS"/>
                <a:cs typeface="Trebuchet MS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b</a:t>
            </a:r>
            <a:r>
              <a:rPr dirty="0" sz="1000" spc="5" i="1">
                <a:latin typeface="Trebuchet MS"/>
                <a:cs typeface="Trebuchet MS"/>
              </a:rPr>
              <a:t> </a:t>
            </a:r>
            <a:r>
              <a:rPr dirty="0" sz="1000" spc="-20">
                <a:latin typeface="Lucida Sans Unicode"/>
                <a:cs typeface="Lucida Sans Unicode"/>
              </a:rPr>
              <a:t>/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risulta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fissato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efficiente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angol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retta,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visto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11581" y="2593809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 h="0">
                <a:moveTo>
                  <a:pt x="0" y="0"/>
                </a:moveTo>
                <a:lnTo>
                  <a:pt x="5138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13830" y="2517569"/>
            <a:ext cx="51244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 i="1">
                <a:latin typeface="Trebuchet MS"/>
                <a:cs typeface="Trebuchet MS"/>
              </a:rPr>
              <a:t>m</a:t>
            </a:r>
            <a:r>
              <a:rPr dirty="0" sz="1000" spc="-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 </a:t>
            </a:r>
            <a:r>
              <a:rPr dirty="0" sz="1000" spc="10"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01586" y="2496257"/>
            <a:ext cx="7112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75" i="1">
                <a:latin typeface="Lucida Sans"/>
                <a:cs typeface="Lucida Sans"/>
              </a:rPr>
              <a:t>a</a:t>
            </a:r>
            <a:endParaRPr sz="700">
              <a:latin typeface="Lucida Sans"/>
              <a:cs typeface="Lucida San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98881" y="2589703"/>
            <a:ext cx="7429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50" i="1">
                <a:latin typeface="Lucida Sans"/>
                <a:cs typeface="Lucida Sans"/>
              </a:rPr>
              <a:t>b</a:t>
            </a:r>
            <a:endParaRPr sz="700">
              <a:latin typeface="Lucida Sans"/>
              <a:cs typeface="Lucida San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10/28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Esercizi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riepilogo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95">
                <a:solidFill>
                  <a:srgbClr val="CC0000"/>
                </a:solidFill>
                <a:latin typeface="Gill Sans MT"/>
                <a:cs typeface="Gill Sans MT"/>
              </a:rPr>
              <a:t>g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eometria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analitica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piana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729" y="1006880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68835" y="2782798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7330" y="2833599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919087"/>
            <a:ext cx="50800" cy="18764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982588"/>
            <a:ext cx="50800" cy="18129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5729" y="1089433"/>
            <a:ext cx="4457065" cy="1757045"/>
          </a:xfrm>
          <a:custGeom>
            <a:avLst/>
            <a:gdLst/>
            <a:ahLst/>
            <a:cxnLst/>
            <a:rect l="l" t="t" r="r" b="b"/>
            <a:pathLst>
              <a:path w="4457065" h="1757045">
                <a:moveTo>
                  <a:pt x="4456606" y="0"/>
                </a:moveTo>
                <a:lnTo>
                  <a:pt x="0" y="0"/>
                </a:lnTo>
                <a:lnTo>
                  <a:pt x="0" y="1706065"/>
                </a:lnTo>
                <a:lnTo>
                  <a:pt x="16636" y="1743579"/>
                </a:lnTo>
                <a:lnTo>
                  <a:pt x="4405806" y="1756865"/>
                </a:lnTo>
                <a:lnTo>
                  <a:pt x="4420049" y="1754820"/>
                </a:lnTo>
                <a:lnTo>
                  <a:pt x="4451170" y="172886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69888"/>
            <a:ext cx="0" cy="1844675"/>
          </a:xfrm>
          <a:custGeom>
            <a:avLst/>
            <a:gdLst/>
            <a:ahLst/>
            <a:cxnLst/>
            <a:rect l="l" t="t" r="r" b="b"/>
            <a:pathLst>
              <a:path w="0" h="1844675">
                <a:moveTo>
                  <a:pt x="0" y="184466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95718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4448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3178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91273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3830" y="905021"/>
            <a:ext cx="4361815" cy="380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3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00" spc="-35">
                <a:latin typeface="Tahoma"/>
                <a:cs typeface="Tahoma"/>
              </a:rPr>
              <a:t>Determin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 i="1">
                <a:latin typeface="Trebuchet MS"/>
                <a:cs typeface="Trebuchet MS"/>
              </a:rPr>
              <a:t>r</a:t>
            </a:r>
            <a:r>
              <a:rPr dirty="0" sz="1000" spc="135" i="1">
                <a:latin typeface="Trebuchet MS"/>
                <a:cs typeface="Trebuchet MS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rallela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 i="1">
                <a:latin typeface="Trebuchet MS"/>
                <a:cs typeface="Trebuchet MS"/>
              </a:rPr>
              <a:t>s</a:t>
            </a:r>
            <a:r>
              <a:rPr dirty="0" sz="1000" spc="50" i="1">
                <a:latin typeface="Trebuchet MS"/>
                <a:cs typeface="Trebuchet MS"/>
              </a:rPr>
              <a:t> </a:t>
            </a:r>
            <a:r>
              <a:rPr dirty="0" sz="1000" spc="-85">
                <a:latin typeface="Tahoma"/>
                <a:cs typeface="Tahoma"/>
              </a:rPr>
              <a:t>: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25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passante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pu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20">
                <a:latin typeface="Tahoma"/>
                <a:cs typeface="Tahoma"/>
              </a:rPr>
              <a:t>t</a:t>
            </a:r>
            <a:r>
              <a:rPr dirty="0" sz="1000" spc="-50">
                <a:latin typeface="Tahoma"/>
                <a:cs typeface="Tahoma"/>
              </a:rPr>
              <a:t>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3830" y="1246579"/>
            <a:ext cx="4177029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170" i="1">
                <a:latin typeface="Trebuchet MS"/>
                <a:cs typeface="Trebuchet MS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25">
                <a:latin typeface="Tahoma"/>
                <a:cs typeface="Tahoma"/>
              </a:rPr>
              <a:t>4).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De</a:t>
            </a:r>
            <a:r>
              <a:rPr dirty="0" sz="1000" spc="-35">
                <a:latin typeface="Tahoma"/>
                <a:cs typeface="Tahoma"/>
              </a:rPr>
              <a:t>termin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inoltre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 i="1">
                <a:latin typeface="Trebuchet MS"/>
                <a:cs typeface="Trebuchet MS"/>
              </a:rPr>
              <a:t>t</a:t>
            </a:r>
            <a:r>
              <a:rPr dirty="0" sz="1000" spc="100" i="1">
                <a:latin typeface="Trebuchet MS"/>
                <a:cs typeface="Trebuchet MS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er</a:t>
            </a:r>
            <a:r>
              <a:rPr dirty="0" sz="1000" spc="-3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endicol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 i="1">
                <a:latin typeface="Trebuchet MS"/>
                <a:cs typeface="Trebuchet MS"/>
              </a:rPr>
              <a:t>s</a:t>
            </a:r>
            <a:r>
              <a:rPr dirty="0" sz="1000" spc="105" i="1">
                <a:latin typeface="Trebuchet MS"/>
                <a:cs typeface="Trebuchet MS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passante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25">
                <a:latin typeface="Tahoma"/>
                <a:cs typeface="Tahoma"/>
              </a:rPr>
              <a:t>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170" i="1">
                <a:latin typeface="Trebuchet MS"/>
                <a:cs typeface="Trebuchet MS"/>
              </a:rPr>
              <a:t>P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</a:p>
          <a:p>
            <a:pPr marL="12700" marR="5080">
              <a:lnSpc>
                <a:spcPct val="100000"/>
              </a:lnSpc>
              <a:spcBef>
                <a:spcPts val="844"/>
              </a:spcBef>
            </a:pPr>
            <a:r>
              <a:rPr dirty="0" spc="-30"/>
              <a:t>L’equazione</a:t>
            </a:r>
            <a:r>
              <a:rPr dirty="0" spc="15"/>
              <a:t> </a:t>
            </a:r>
            <a:r>
              <a:rPr dirty="0" spc="-55"/>
              <a:t>che</a:t>
            </a:r>
            <a:r>
              <a:rPr dirty="0" spc="20"/>
              <a:t> </a:t>
            </a:r>
            <a:r>
              <a:rPr dirty="0" spc="-45"/>
              <a:t>descrive</a:t>
            </a:r>
            <a:r>
              <a:rPr dirty="0" spc="15"/>
              <a:t> </a:t>
            </a:r>
            <a:r>
              <a:rPr dirty="0" spc="-25" i="1">
                <a:latin typeface="Trebuchet MS"/>
                <a:cs typeface="Trebuchet MS"/>
              </a:rPr>
              <a:t>s</a:t>
            </a:r>
            <a:r>
              <a:rPr dirty="0" spc="80" i="1">
                <a:latin typeface="Trebuchet MS"/>
                <a:cs typeface="Trebuchet MS"/>
              </a:rPr>
              <a:t> </a:t>
            </a:r>
            <a:r>
              <a:rPr dirty="0" spc="-525"/>
              <a:t>`</a:t>
            </a:r>
            <a:r>
              <a:rPr dirty="0" spc="-85"/>
              <a:t>e</a:t>
            </a:r>
            <a:r>
              <a:rPr dirty="0" spc="15"/>
              <a:t> </a:t>
            </a:r>
            <a:r>
              <a:rPr dirty="0" spc="-25"/>
              <a:t>la</a:t>
            </a:r>
            <a:r>
              <a:rPr dirty="0" spc="15"/>
              <a:t> </a:t>
            </a:r>
            <a:r>
              <a:rPr dirty="0" spc="-45"/>
              <a:t>cos</a:t>
            </a:r>
            <a:r>
              <a:rPr dirty="0" spc="5"/>
              <a:t>i</a:t>
            </a:r>
            <a:r>
              <a:rPr dirty="0" spc="-30"/>
              <a:t>ddetta</a:t>
            </a:r>
            <a:r>
              <a:rPr dirty="0" spc="15"/>
              <a:t> </a:t>
            </a:r>
            <a:r>
              <a:rPr dirty="0" spc="-45"/>
              <a:t>equazione</a:t>
            </a:r>
            <a:r>
              <a:rPr dirty="0" spc="20"/>
              <a:t> </a:t>
            </a:r>
            <a:r>
              <a:rPr dirty="0" spc="-35"/>
              <a:t>c</a:t>
            </a:r>
            <a:r>
              <a:rPr dirty="0" spc="-70"/>
              <a:t>a</a:t>
            </a:r>
            <a:r>
              <a:rPr dirty="0" spc="-35"/>
              <a:t>rtesiana</a:t>
            </a:r>
            <a:r>
              <a:rPr dirty="0" spc="15"/>
              <a:t> </a:t>
            </a:r>
            <a:r>
              <a:rPr dirty="0" spc="-15"/>
              <a:t>implicita</a:t>
            </a:r>
            <a:r>
              <a:rPr dirty="0" spc="15"/>
              <a:t> </a:t>
            </a:r>
            <a:r>
              <a:rPr dirty="0" spc="-20"/>
              <a:t>di</a:t>
            </a:r>
            <a:r>
              <a:rPr dirty="0" spc="15"/>
              <a:t> </a:t>
            </a:r>
            <a:r>
              <a:rPr dirty="0" spc="-50"/>
              <a:t>una</a:t>
            </a:r>
            <a:r>
              <a:rPr dirty="0" spc="-30"/>
              <a:t> </a:t>
            </a:r>
            <a:r>
              <a:rPr dirty="0" spc="-25"/>
              <a:t>retta,</a:t>
            </a:r>
            <a:r>
              <a:rPr dirty="0" spc="15"/>
              <a:t> </a:t>
            </a:r>
            <a:r>
              <a:rPr dirty="0" spc="-65"/>
              <a:t>ed</a:t>
            </a:r>
            <a:r>
              <a:rPr dirty="0" spc="20"/>
              <a:t> </a:t>
            </a:r>
            <a:r>
              <a:rPr dirty="0" spc="-65"/>
              <a:t>assume</a:t>
            </a:r>
            <a:r>
              <a:rPr dirty="0" spc="15"/>
              <a:t> </a:t>
            </a:r>
            <a:r>
              <a:rPr dirty="0" spc="-25"/>
              <a:t>la</a:t>
            </a:r>
            <a:r>
              <a:rPr dirty="0" spc="15"/>
              <a:t> </a:t>
            </a:r>
            <a:r>
              <a:rPr dirty="0" spc="-25"/>
              <a:t>f</a:t>
            </a:r>
            <a:r>
              <a:rPr dirty="0" spc="-70"/>
              <a:t>o</a:t>
            </a:r>
            <a:r>
              <a:rPr dirty="0" spc="-30"/>
              <a:t>r</a:t>
            </a:r>
            <a:r>
              <a:rPr dirty="0" spc="-55"/>
              <a:t>m</a:t>
            </a:r>
            <a:r>
              <a:rPr dirty="0" spc="-50"/>
              <a:t>a</a:t>
            </a:r>
            <a:r>
              <a:rPr dirty="0" spc="15"/>
              <a:t> </a:t>
            </a:r>
            <a:r>
              <a:rPr dirty="0" spc="-50" i="1">
                <a:latin typeface="Trebuchet MS"/>
                <a:cs typeface="Trebuchet MS"/>
              </a:rPr>
              <a:t>ax</a:t>
            </a:r>
            <a:r>
              <a:rPr dirty="0" spc="10" i="1">
                <a:latin typeface="Trebuchet MS"/>
                <a:cs typeface="Trebuchet MS"/>
              </a:rPr>
              <a:t> </a:t>
            </a:r>
            <a:r>
              <a:rPr dirty="0" spc="40"/>
              <a:t>+</a:t>
            </a:r>
            <a:r>
              <a:rPr dirty="0" spc="-95"/>
              <a:t> </a:t>
            </a:r>
            <a:r>
              <a:rPr dirty="0" spc="-75" i="1">
                <a:latin typeface="Trebuchet MS"/>
                <a:cs typeface="Trebuchet MS"/>
              </a:rPr>
              <a:t>b</a:t>
            </a:r>
            <a:r>
              <a:rPr dirty="0" spc="-35" i="1">
                <a:latin typeface="Trebuchet MS"/>
                <a:cs typeface="Trebuchet MS"/>
              </a:rPr>
              <a:t>y</a:t>
            </a:r>
            <a:r>
              <a:rPr dirty="0" spc="25" i="1">
                <a:latin typeface="Trebuchet MS"/>
                <a:cs typeface="Trebuchet MS"/>
              </a:rPr>
              <a:t> </a:t>
            </a:r>
            <a:r>
              <a:rPr dirty="0" spc="40"/>
              <a:t>+</a:t>
            </a:r>
            <a:r>
              <a:rPr dirty="0" spc="-95"/>
              <a:t> </a:t>
            </a:r>
            <a:r>
              <a:rPr dirty="0" spc="-20" i="1">
                <a:latin typeface="Trebuchet MS"/>
                <a:cs typeface="Trebuchet MS"/>
              </a:rPr>
              <a:t>c</a:t>
            </a:r>
            <a:r>
              <a:rPr dirty="0" spc="55" i="1">
                <a:latin typeface="Trebuchet MS"/>
                <a:cs typeface="Trebuchet MS"/>
              </a:rPr>
              <a:t> </a:t>
            </a:r>
            <a:r>
              <a:rPr dirty="0" spc="40"/>
              <a:t>=</a:t>
            </a:r>
            <a:r>
              <a:rPr dirty="0" spc="-40"/>
              <a:t> </a:t>
            </a:r>
            <a:r>
              <a:rPr dirty="0" spc="-40"/>
              <a:t>0.</a:t>
            </a:r>
          </a:p>
          <a:p>
            <a:pPr marL="12700">
              <a:lnSpc>
                <a:spcPts val="1195"/>
              </a:lnSpc>
            </a:pPr>
            <a:r>
              <a:rPr dirty="0" spc="-75"/>
              <a:t>In</a:t>
            </a:r>
            <a:r>
              <a:rPr dirty="0" spc="15"/>
              <a:t> </a:t>
            </a:r>
            <a:r>
              <a:rPr dirty="0" spc="-45"/>
              <a:t>questo</a:t>
            </a:r>
            <a:r>
              <a:rPr dirty="0" spc="15"/>
              <a:t> </a:t>
            </a:r>
            <a:r>
              <a:rPr dirty="0" spc="-45"/>
              <a:t>caso,</a:t>
            </a:r>
            <a:r>
              <a:rPr dirty="0" spc="15"/>
              <a:t> </a:t>
            </a:r>
            <a:r>
              <a:rPr dirty="0" spc="-50" i="1">
                <a:latin typeface="Trebuchet MS"/>
                <a:cs typeface="Trebuchet MS"/>
              </a:rPr>
              <a:t>a</a:t>
            </a:r>
            <a:r>
              <a:rPr dirty="0" spc="-15" i="1">
                <a:latin typeface="Trebuchet MS"/>
                <a:cs typeface="Trebuchet MS"/>
              </a:rPr>
              <a:t> </a:t>
            </a:r>
            <a:r>
              <a:rPr dirty="0" spc="40"/>
              <a:t>=</a:t>
            </a:r>
            <a:r>
              <a:rPr dirty="0" spc="-40"/>
              <a:t> </a:t>
            </a:r>
            <a:r>
              <a:rPr dirty="0" spc="-40"/>
              <a:t>1,</a:t>
            </a:r>
            <a:r>
              <a:rPr dirty="0" spc="15"/>
              <a:t> </a:t>
            </a:r>
            <a:r>
              <a:rPr dirty="0" spc="-45" i="1">
                <a:latin typeface="Trebuchet MS"/>
                <a:cs typeface="Trebuchet MS"/>
              </a:rPr>
              <a:t>b</a:t>
            </a:r>
            <a:r>
              <a:rPr dirty="0" spc="5" i="1">
                <a:latin typeface="Trebuchet MS"/>
                <a:cs typeface="Trebuchet MS"/>
              </a:rPr>
              <a:t> </a:t>
            </a:r>
            <a:r>
              <a:rPr dirty="0" spc="40"/>
              <a:t>=</a:t>
            </a:r>
            <a:r>
              <a:rPr dirty="0" spc="-40"/>
              <a:t> </a:t>
            </a:r>
            <a:r>
              <a:rPr dirty="0" spc="-40"/>
              <a:t>4,</a:t>
            </a:r>
            <a:r>
              <a:rPr dirty="0" spc="15"/>
              <a:t> </a:t>
            </a:r>
            <a:r>
              <a:rPr dirty="0" spc="-20" i="1">
                <a:latin typeface="Trebuchet MS"/>
                <a:cs typeface="Trebuchet MS"/>
              </a:rPr>
              <a:t>c</a:t>
            </a:r>
            <a:r>
              <a:rPr dirty="0" spc="55" i="1">
                <a:latin typeface="Trebuchet MS"/>
                <a:cs typeface="Trebuchet MS"/>
              </a:rPr>
              <a:t> </a:t>
            </a:r>
            <a:r>
              <a:rPr dirty="0" spc="40"/>
              <a:t>=</a:t>
            </a:r>
            <a:r>
              <a:rPr dirty="0" spc="-40"/>
              <a:t> </a:t>
            </a:r>
            <a:r>
              <a:rPr dirty="0" spc="-25">
                <a:latin typeface="Lucida Sans Unicode"/>
                <a:cs typeface="Lucida Sans Unicode"/>
              </a:rPr>
              <a:t>−</a:t>
            </a:r>
            <a:r>
              <a:rPr dirty="0" spc="-40"/>
              <a:t>1.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13830" y="2365728"/>
            <a:ext cx="424434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fissiamo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 i="1">
                <a:latin typeface="Trebuchet MS"/>
                <a:cs typeface="Trebuchet MS"/>
              </a:rPr>
              <a:t>a</a:t>
            </a:r>
            <a:r>
              <a:rPr dirty="0" sz="1000" spc="40" i="1">
                <a:latin typeface="Trebuchet MS"/>
                <a:cs typeface="Trebuchet MS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b</a:t>
            </a:r>
            <a:r>
              <a:rPr dirty="0" sz="1000" spc="5" i="1">
                <a:latin typeface="Trebuchet MS"/>
                <a:cs typeface="Trebuchet MS"/>
              </a:rPr>
              <a:t> </a:t>
            </a:r>
            <a:r>
              <a:rPr dirty="0" sz="1000" spc="-20">
                <a:latin typeface="Lucida Sans Unicode"/>
                <a:cs typeface="Lucida Sans Unicode"/>
              </a:rPr>
              <a:t>/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risulta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fissato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efficiente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angol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retta,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visto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11581" y="2593809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 h="0">
                <a:moveTo>
                  <a:pt x="0" y="0"/>
                </a:moveTo>
                <a:lnTo>
                  <a:pt x="5138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13830" y="2517569"/>
            <a:ext cx="437070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 i="1">
                <a:latin typeface="Trebuchet MS"/>
                <a:cs typeface="Trebuchet MS"/>
              </a:rPr>
              <a:t>m</a:t>
            </a:r>
            <a:r>
              <a:rPr dirty="0" sz="1000" spc="-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 </a:t>
            </a:r>
            <a:r>
              <a:rPr dirty="0" sz="1000" spc="10"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25">
                <a:latin typeface="Tahoma"/>
                <a:cs typeface="Tahoma"/>
              </a:rPr>
              <a:t>ria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 i="1">
                <a:latin typeface="Trebuchet MS"/>
                <a:cs typeface="Trebuchet MS"/>
              </a:rPr>
              <a:t>c</a:t>
            </a:r>
            <a:r>
              <a:rPr dirty="0" sz="1000" spc="110" i="1">
                <a:latin typeface="Trebuchet MS"/>
                <a:cs typeface="Trebuchet MS"/>
              </a:rPr>
              <a:t> </a:t>
            </a:r>
            <a:r>
              <a:rPr dirty="0" sz="1000" spc="-30">
                <a:latin typeface="Tahoma"/>
                <a:cs typeface="Tahoma"/>
              </a:rPr>
              <a:t>otteniamo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l’insieme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tutte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rette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stesso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efficiente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01586" y="2496257"/>
            <a:ext cx="7112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75" i="1">
                <a:latin typeface="Lucida Sans"/>
                <a:cs typeface="Lucida Sans"/>
              </a:rPr>
              <a:t>a</a:t>
            </a:r>
            <a:endParaRPr sz="700">
              <a:latin typeface="Lucida Sans"/>
              <a:cs typeface="Lucida San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98881" y="2589703"/>
            <a:ext cx="7429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50" i="1">
                <a:latin typeface="Lucida Sans"/>
                <a:cs typeface="Lucida Sans"/>
              </a:rPr>
              <a:t>b</a:t>
            </a:r>
            <a:endParaRPr sz="700">
              <a:latin typeface="Lucida Sans"/>
              <a:cs typeface="Lucida San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3830" y="2669398"/>
            <a:ext cx="4116704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angol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-25">
                <a:latin typeface="Tahoma"/>
                <a:cs typeface="Tahoma"/>
              </a:rPr>
              <a:t>lle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tra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l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ro:</a:t>
            </a:r>
            <a:r>
              <a:rPr dirty="0" sz="1000" spc="12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questo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viene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chiamato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fascio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im</a:t>
            </a:r>
            <a:r>
              <a:rPr dirty="0" sz="1000" spc="-75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ro</a:t>
            </a:r>
            <a:r>
              <a:rPr dirty="0" sz="1000" spc="-75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rio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di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rette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10/28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2258466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2309266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893236"/>
            <a:ext cx="50800" cy="13779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956737"/>
            <a:ext cx="50800" cy="13144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899800"/>
            <a:ext cx="4457065" cy="1422400"/>
          </a:xfrm>
          <a:custGeom>
            <a:avLst/>
            <a:gdLst/>
            <a:ahLst/>
            <a:cxnLst/>
            <a:rect l="l" t="t" r="r" b="b"/>
            <a:pathLst>
              <a:path w="4457065" h="1422400">
                <a:moveTo>
                  <a:pt x="4456606" y="0"/>
                </a:moveTo>
                <a:lnTo>
                  <a:pt x="0" y="0"/>
                </a:lnTo>
                <a:lnTo>
                  <a:pt x="0" y="1371366"/>
                </a:lnTo>
                <a:lnTo>
                  <a:pt x="16636" y="1408880"/>
                </a:lnTo>
                <a:lnTo>
                  <a:pt x="4405806" y="1422166"/>
                </a:lnTo>
                <a:lnTo>
                  <a:pt x="4420049" y="1420121"/>
                </a:lnTo>
                <a:lnTo>
                  <a:pt x="4451170" y="139416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944037"/>
            <a:ext cx="0" cy="1346200"/>
          </a:xfrm>
          <a:custGeom>
            <a:avLst/>
            <a:gdLst/>
            <a:ahLst/>
            <a:cxnLst/>
            <a:rect l="l" t="t" r="r" b="b"/>
            <a:pathLst>
              <a:path w="0" h="1346200">
                <a:moveTo>
                  <a:pt x="0" y="134617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9313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9186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059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8688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3830" y="905101"/>
            <a:ext cx="4204970" cy="4946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all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trov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l’eq</a:t>
            </a:r>
            <a:r>
              <a:rPr dirty="0" sz="1000" spc="-35">
                <a:latin typeface="Tahoma"/>
                <a:cs typeface="Tahoma"/>
              </a:rPr>
              <a:t>u</a:t>
            </a:r>
            <a:r>
              <a:rPr dirty="0" sz="1000" spc="-40">
                <a:latin typeface="Tahoma"/>
                <a:cs typeface="Tahoma"/>
              </a:rPr>
              <a:t>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implicita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 i="1">
                <a:latin typeface="Trebuchet MS"/>
                <a:cs typeface="Trebuchet MS"/>
              </a:rPr>
              <a:t>r</a:t>
            </a:r>
            <a:r>
              <a:rPr dirty="0" sz="1000" spc="-195" i="1">
                <a:latin typeface="Trebuchet MS"/>
                <a:cs typeface="Trebuchet MS"/>
              </a:rPr>
              <a:t> 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cercandola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fascio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rette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rallele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equazione:</a:t>
            </a:r>
            <a:endParaRPr sz="1000">
              <a:latin typeface="Tahoma"/>
              <a:cs typeface="Tahoma"/>
            </a:endParaRPr>
          </a:p>
          <a:p>
            <a:pPr marL="1517650">
              <a:lnSpc>
                <a:spcPts val="1195"/>
              </a:lnSpc>
              <a:tabLst>
                <a:tab pos="2513965" algn="l"/>
              </a:tabLst>
            </a:pP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2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0" i="1">
                <a:latin typeface="Trebuchet MS"/>
                <a:cs typeface="Trebuchet MS"/>
              </a:rPr>
              <a:t>c</a:t>
            </a:r>
            <a:r>
              <a:rPr dirty="0" sz="1000" spc="5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i="1">
                <a:latin typeface="Verdana"/>
                <a:cs typeface="Verdana"/>
              </a:rPr>
              <a:t>	</a:t>
            </a:r>
            <a:r>
              <a:rPr dirty="0" sz="1000" spc="-20" i="1">
                <a:latin typeface="Trebuchet MS"/>
                <a:cs typeface="Trebuchet MS"/>
              </a:rPr>
              <a:t>c</a:t>
            </a:r>
            <a:r>
              <a:rPr dirty="0" sz="1000" spc="55" i="1">
                <a:latin typeface="Trebuchet MS"/>
                <a:cs typeface="Trebuchet MS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11/28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2258466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2309266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893236"/>
            <a:ext cx="50800" cy="13779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956737"/>
            <a:ext cx="50800" cy="13144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899800"/>
            <a:ext cx="4457065" cy="1422400"/>
          </a:xfrm>
          <a:custGeom>
            <a:avLst/>
            <a:gdLst/>
            <a:ahLst/>
            <a:cxnLst/>
            <a:rect l="l" t="t" r="r" b="b"/>
            <a:pathLst>
              <a:path w="4457065" h="1422400">
                <a:moveTo>
                  <a:pt x="4456606" y="0"/>
                </a:moveTo>
                <a:lnTo>
                  <a:pt x="0" y="0"/>
                </a:lnTo>
                <a:lnTo>
                  <a:pt x="0" y="1371366"/>
                </a:lnTo>
                <a:lnTo>
                  <a:pt x="16636" y="1408880"/>
                </a:lnTo>
                <a:lnTo>
                  <a:pt x="4405806" y="1422166"/>
                </a:lnTo>
                <a:lnTo>
                  <a:pt x="4420049" y="1420121"/>
                </a:lnTo>
                <a:lnTo>
                  <a:pt x="4451170" y="139416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944037"/>
            <a:ext cx="0" cy="1346200"/>
          </a:xfrm>
          <a:custGeom>
            <a:avLst/>
            <a:gdLst/>
            <a:ahLst/>
            <a:cxnLst/>
            <a:rect l="l" t="t" r="r" b="b"/>
            <a:pathLst>
              <a:path w="0" h="1346200">
                <a:moveTo>
                  <a:pt x="0" y="134617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9313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9186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059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8688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3830" y="905101"/>
            <a:ext cx="4204970" cy="4946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all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trov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l’eq</a:t>
            </a:r>
            <a:r>
              <a:rPr dirty="0" sz="1000" spc="-35">
                <a:latin typeface="Tahoma"/>
                <a:cs typeface="Tahoma"/>
              </a:rPr>
              <a:t>u</a:t>
            </a:r>
            <a:r>
              <a:rPr dirty="0" sz="1000" spc="-40">
                <a:latin typeface="Tahoma"/>
                <a:cs typeface="Tahoma"/>
              </a:rPr>
              <a:t>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implicita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 i="1">
                <a:latin typeface="Trebuchet MS"/>
                <a:cs typeface="Trebuchet MS"/>
              </a:rPr>
              <a:t>r</a:t>
            </a:r>
            <a:r>
              <a:rPr dirty="0" sz="1000" spc="-195" i="1">
                <a:latin typeface="Trebuchet MS"/>
                <a:cs typeface="Trebuchet MS"/>
              </a:rPr>
              <a:t> 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cercandola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fascio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rette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rallele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equazione:</a:t>
            </a:r>
            <a:endParaRPr sz="1000">
              <a:latin typeface="Tahoma"/>
              <a:cs typeface="Tahoma"/>
            </a:endParaRPr>
          </a:p>
          <a:p>
            <a:pPr marL="1517650">
              <a:lnSpc>
                <a:spcPts val="1195"/>
              </a:lnSpc>
              <a:tabLst>
                <a:tab pos="2513965" algn="l"/>
              </a:tabLst>
            </a:pP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2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0" i="1">
                <a:latin typeface="Trebuchet MS"/>
                <a:cs typeface="Trebuchet MS"/>
              </a:rPr>
              <a:t>c</a:t>
            </a:r>
            <a:r>
              <a:rPr dirty="0" sz="1000" spc="5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i="1">
                <a:latin typeface="Verdana"/>
                <a:cs typeface="Verdana"/>
              </a:rPr>
              <a:t>	</a:t>
            </a:r>
            <a:r>
              <a:rPr dirty="0" sz="1000" spc="-20" i="1">
                <a:latin typeface="Trebuchet MS"/>
                <a:cs typeface="Trebuchet MS"/>
              </a:rPr>
              <a:t>c</a:t>
            </a:r>
            <a:r>
              <a:rPr dirty="0" sz="1000" spc="55" i="1">
                <a:latin typeface="Trebuchet MS"/>
                <a:cs typeface="Trebuchet MS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11/28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2258466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2309266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893236"/>
            <a:ext cx="50800" cy="13779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956737"/>
            <a:ext cx="50800" cy="13144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899800"/>
            <a:ext cx="4457065" cy="1422400"/>
          </a:xfrm>
          <a:custGeom>
            <a:avLst/>
            <a:gdLst/>
            <a:ahLst/>
            <a:cxnLst/>
            <a:rect l="l" t="t" r="r" b="b"/>
            <a:pathLst>
              <a:path w="4457065" h="1422400">
                <a:moveTo>
                  <a:pt x="4456606" y="0"/>
                </a:moveTo>
                <a:lnTo>
                  <a:pt x="0" y="0"/>
                </a:lnTo>
                <a:lnTo>
                  <a:pt x="0" y="1371366"/>
                </a:lnTo>
                <a:lnTo>
                  <a:pt x="16636" y="1408880"/>
                </a:lnTo>
                <a:lnTo>
                  <a:pt x="4405806" y="1422166"/>
                </a:lnTo>
                <a:lnTo>
                  <a:pt x="4420049" y="1420121"/>
                </a:lnTo>
                <a:lnTo>
                  <a:pt x="4451170" y="139416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944037"/>
            <a:ext cx="0" cy="1346200"/>
          </a:xfrm>
          <a:custGeom>
            <a:avLst/>
            <a:gdLst/>
            <a:ahLst/>
            <a:cxnLst/>
            <a:rect l="l" t="t" r="r" b="b"/>
            <a:pathLst>
              <a:path w="0" h="1346200">
                <a:moveTo>
                  <a:pt x="0" y="134617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9313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9186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059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8688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3830" y="905101"/>
            <a:ext cx="4204970" cy="683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all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trov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l’eq</a:t>
            </a:r>
            <a:r>
              <a:rPr dirty="0" sz="1000" spc="-35">
                <a:latin typeface="Tahoma"/>
                <a:cs typeface="Tahoma"/>
              </a:rPr>
              <a:t>u</a:t>
            </a:r>
            <a:r>
              <a:rPr dirty="0" sz="1000" spc="-40">
                <a:latin typeface="Tahoma"/>
                <a:cs typeface="Tahoma"/>
              </a:rPr>
              <a:t>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implicita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 i="1">
                <a:latin typeface="Trebuchet MS"/>
                <a:cs typeface="Trebuchet MS"/>
              </a:rPr>
              <a:t>r</a:t>
            </a:r>
            <a:r>
              <a:rPr dirty="0" sz="1000" spc="-195" i="1">
                <a:latin typeface="Trebuchet MS"/>
                <a:cs typeface="Trebuchet MS"/>
              </a:rPr>
              <a:t> 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cercandola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fascio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rette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rallele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equazione:</a:t>
            </a:r>
            <a:endParaRPr sz="1000">
              <a:latin typeface="Tahoma"/>
              <a:cs typeface="Tahoma"/>
            </a:endParaRPr>
          </a:p>
          <a:p>
            <a:pPr marL="1517650">
              <a:lnSpc>
                <a:spcPts val="1195"/>
              </a:lnSpc>
              <a:tabLst>
                <a:tab pos="2513965" algn="l"/>
              </a:tabLst>
            </a:pP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2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0" i="1">
                <a:latin typeface="Trebuchet MS"/>
                <a:cs typeface="Trebuchet MS"/>
              </a:rPr>
              <a:t>c</a:t>
            </a:r>
            <a:r>
              <a:rPr dirty="0" sz="1000" spc="5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i="1">
                <a:latin typeface="Verdana"/>
                <a:cs typeface="Verdana"/>
              </a:rPr>
              <a:t>	</a:t>
            </a:r>
            <a:r>
              <a:rPr dirty="0" sz="1000" spc="-20" i="1">
                <a:latin typeface="Trebuchet MS"/>
                <a:cs typeface="Trebuchet MS"/>
              </a:rPr>
              <a:t>c</a:t>
            </a:r>
            <a:r>
              <a:rPr dirty="0" sz="1000" spc="55" i="1">
                <a:latin typeface="Trebuchet MS"/>
                <a:cs typeface="Trebuchet MS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sz="1000" spc="-35">
                <a:latin typeface="Tahoma"/>
                <a:cs typeface="Tahoma"/>
              </a:rPr>
              <a:t>Resta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determin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 i="1">
                <a:latin typeface="Trebuchet MS"/>
                <a:cs typeface="Trebuchet MS"/>
              </a:rPr>
              <a:t>c</a:t>
            </a:r>
            <a:r>
              <a:rPr dirty="0" sz="1000" spc="110" i="1">
                <a:latin typeface="Trebuchet MS"/>
                <a:cs typeface="Trebuchet MS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25">
                <a:latin typeface="Tahoma"/>
                <a:cs typeface="Tahoma"/>
              </a:rPr>
              <a:t>ratterizza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 i="1">
                <a:latin typeface="Trebuchet MS"/>
                <a:cs typeface="Trebuchet MS"/>
              </a:rPr>
              <a:t>r</a:t>
            </a:r>
            <a:r>
              <a:rPr dirty="0" sz="1000" spc="-195" i="1">
                <a:latin typeface="Trebuchet MS"/>
                <a:cs typeface="Trebuchet MS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11/28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2258466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2309266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893236"/>
            <a:ext cx="50800" cy="13779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956737"/>
            <a:ext cx="50800" cy="13144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899800"/>
            <a:ext cx="4457065" cy="1422400"/>
          </a:xfrm>
          <a:custGeom>
            <a:avLst/>
            <a:gdLst/>
            <a:ahLst/>
            <a:cxnLst/>
            <a:rect l="l" t="t" r="r" b="b"/>
            <a:pathLst>
              <a:path w="4457065" h="1422400">
                <a:moveTo>
                  <a:pt x="4456606" y="0"/>
                </a:moveTo>
                <a:lnTo>
                  <a:pt x="0" y="0"/>
                </a:lnTo>
                <a:lnTo>
                  <a:pt x="0" y="1371366"/>
                </a:lnTo>
                <a:lnTo>
                  <a:pt x="16636" y="1408880"/>
                </a:lnTo>
                <a:lnTo>
                  <a:pt x="4405806" y="1422166"/>
                </a:lnTo>
                <a:lnTo>
                  <a:pt x="4420049" y="1420121"/>
                </a:lnTo>
                <a:lnTo>
                  <a:pt x="4451170" y="139416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944037"/>
            <a:ext cx="0" cy="1346200"/>
          </a:xfrm>
          <a:custGeom>
            <a:avLst/>
            <a:gdLst/>
            <a:ahLst/>
            <a:cxnLst/>
            <a:rect l="l" t="t" r="r" b="b"/>
            <a:pathLst>
              <a:path w="0" h="1346200">
                <a:moveTo>
                  <a:pt x="0" y="134617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9313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9186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059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8688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3830" y="905101"/>
            <a:ext cx="4304665" cy="835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04775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all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trov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l’eq</a:t>
            </a:r>
            <a:r>
              <a:rPr dirty="0" sz="1000" spc="-35">
                <a:latin typeface="Tahoma"/>
                <a:cs typeface="Tahoma"/>
              </a:rPr>
              <a:t>u</a:t>
            </a:r>
            <a:r>
              <a:rPr dirty="0" sz="1000" spc="-40">
                <a:latin typeface="Tahoma"/>
                <a:cs typeface="Tahoma"/>
              </a:rPr>
              <a:t>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implicita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 i="1">
                <a:latin typeface="Trebuchet MS"/>
                <a:cs typeface="Trebuchet MS"/>
              </a:rPr>
              <a:t>r</a:t>
            </a:r>
            <a:r>
              <a:rPr dirty="0" sz="1000" spc="-195" i="1">
                <a:latin typeface="Trebuchet MS"/>
                <a:cs typeface="Trebuchet MS"/>
              </a:rPr>
              <a:t> 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cercandola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fascio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rette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rallele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equazione:</a:t>
            </a:r>
            <a:endParaRPr sz="1000">
              <a:latin typeface="Tahoma"/>
              <a:cs typeface="Tahoma"/>
            </a:endParaRPr>
          </a:p>
          <a:p>
            <a:pPr algn="ctr" marL="75565">
              <a:lnSpc>
                <a:spcPts val="1195"/>
              </a:lnSpc>
              <a:tabLst>
                <a:tab pos="1071245" algn="l"/>
              </a:tabLst>
            </a:pP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2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0" i="1">
                <a:latin typeface="Trebuchet MS"/>
                <a:cs typeface="Trebuchet MS"/>
              </a:rPr>
              <a:t>c</a:t>
            </a:r>
            <a:r>
              <a:rPr dirty="0" sz="1000" spc="5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i="1">
                <a:latin typeface="Verdana"/>
                <a:cs typeface="Verdana"/>
              </a:rPr>
              <a:t>	</a:t>
            </a:r>
            <a:r>
              <a:rPr dirty="0" sz="1000" spc="-20" i="1">
                <a:latin typeface="Trebuchet MS"/>
                <a:cs typeface="Trebuchet MS"/>
              </a:rPr>
              <a:t>c</a:t>
            </a:r>
            <a:r>
              <a:rPr dirty="0" sz="1000" spc="55" i="1">
                <a:latin typeface="Trebuchet MS"/>
                <a:cs typeface="Trebuchet MS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590"/>
              </a:spcBef>
            </a:pPr>
            <a:r>
              <a:rPr dirty="0" sz="1000" spc="-35">
                <a:latin typeface="Tahoma"/>
                <a:cs typeface="Tahoma"/>
              </a:rPr>
              <a:t>Resta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determin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 i="1">
                <a:latin typeface="Trebuchet MS"/>
                <a:cs typeface="Trebuchet MS"/>
              </a:rPr>
              <a:t>c</a:t>
            </a:r>
            <a:r>
              <a:rPr dirty="0" sz="1000" spc="110" i="1">
                <a:latin typeface="Trebuchet MS"/>
                <a:cs typeface="Trebuchet MS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25">
                <a:latin typeface="Tahoma"/>
                <a:cs typeface="Tahoma"/>
              </a:rPr>
              <a:t>ratterizza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 i="1">
                <a:latin typeface="Trebuchet MS"/>
                <a:cs typeface="Trebuchet MS"/>
              </a:rPr>
              <a:t>r</a:t>
            </a:r>
            <a:r>
              <a:rPr dirty="0" sz="1000" spc="-195" i="1">
                <a:latin typeface="Trebuchet MS"/>
                <a:cs typeface="Trebuchet MS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45">
                <a:latin typeface="Tahoma"/>
                <a:cs typeface="Tahoma"/>
              </a:rPr>
              <a:t>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pu</a:t>
            </a:r>
            <a:r>
              <a:rPr dirty="0" sz="1000" spc="-5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essere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trovato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im</a:t>
            </a:r>
            <a:r>
              <a:rPr dirty="0" sz="1000" spc="-5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onendo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solito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-70">
                <a:latin typeface="Tahoma"/>
                <a:cs typeface="Tahoma"/>
              </a:rPr>
              <a:t>ss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40">
                <a:latin typeface="Tahoma"/>
                <a:cs typeface="Tahoma"/>
              </a:rPr>
              <a:t>ggio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170" i="1">
                <a:latin typeface="Trebuchet MS"/>
                <a:cs typeface="Trebuchet MS"/>
              </a:rPr>
              <a:t>P</a:t>
            </a:r>
            <a:r>
              <a:rPr dirty="0" sz="1000" spc="-85">
                <a:latin typeface="Tahoma"/>
                <a:cs typeface="Tahoma"/>
              </a:rPr>
              <a:t>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11/28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2258466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2309266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893236"/>
            <a:ext cx="50800" cy="13779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956737"/>
            <a:ext cx="50800" cy="13144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899800"/>
            <a:ext cx="4457065" cy="1422400"/>
          </a:xfrm>
          <a:custGeom>
            <a:avLst/>
            <a:gdLst/>
            <a:ahLst/>
            <a:cxnLst/>
            <a:rect l="l" t="t" r="r" b="b"/>
            <a:pathLst>
              <a:path w="4457065" h="1422400">
                <a:moveTo>
                  <a:pt x="4456606" y="0"/>
                </a:moveTo>
                <a:lnTo>
                  <a:pt x="0" y="0"/>
                </a:lnTo>
                <a:lnTo>
                  <a:pt x="0" y="1371366"/>
                </a:lnTo>
                <a:lnTo>
                  <a:pt x="16636" y="1408880"/>
                </a:lnTo>
                <a:lnTo>
                  <a:pt x="4405806" y="1422166"/>
                </a:lnTo>
                <a:lnTo>
                  <a:pt x="4420049" y="1420121"/>
                </a:lnTo>
                <a:lnTo>
                  <a:pt x="4451170" y="139416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944037"/>
            <a:ext cx="0" cy="1346200"/>
          </a:xfrm>
          <a:custGeom>
            <a:avLst/>
            <a:gdLst/>
            <a:ahLst/>
            <a:cxnLst/>
            <a:rect l="l" t="t" r="r" b="b"/>
            <a:pathLst>
              <a:path w="0" h="1346200">
                <a:moveTo>
                  <a:pt x="0" y="134617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9313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9186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059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8688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3830" y="905101"/>
            <a:ext cx="4304665" cy="14306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04775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all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trov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l’eq</a:t>
            </a:r>
            <a:r>
              <a:rPr dirty="0" sz="1000" spc="-35">
                <a:latin typeface="Tahoma"/>
                <a:cs typeface="Tahoma"/>
              </a:rPr>
              <a:t>u</a:t>
            </a:r>
            <a:r>
              <a:rPr dirty="0" sz="1000" spc="-40">
                <a:latin typeface="Tahoma"/>
                <a:cs typeface="Tahoma"/>
              </a:rPr>
              <a:t>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implicita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 i="1">
                <a:latin typeface="Trebuchet MS"/>
                <a:cs typeface="Trebuchet MS"/>
              </a:rPr>
              <a:t>r</a:t>
            </a:r>
            <a:r>
              <a:rPr dirty="0" sz="1000" spc="-195" i="1">
                <a:latin typeface="Trebuchet MS"/>
                <a:cs typeface="Trebuchet MS"/>
              </a:rPr>
              <a:t> 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cercandola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fascio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rette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rallele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equazione:</a:t>
            </a:r>
            <a:endParaRPr sz="1000">
              <a:latin typeface="Tahoma"/>
              <a:cs typeface="Tahoma"/>
            </a:endParaRPr>
          </a:p>
          <a:p>
            <a:pPr algn="ctr" marL="75565">
              <a:lnSpc>
                <a:spcPts val="1195"/>
              </a:lnSpc>
              <a:tabLst>
                <a:tab pos="1071245" algn="l"/>
              </a:tabLst>
            </a:pP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2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0" i="1">
                <a:latin typeface="Trebuchet MS"/>
                <a:cs typeface="Trebuchet MS"/>
              </a:rPr>
              <a:t>c</a:t>
            </a:r>
            <a:r>
              <a:rPr dirty="0" sz="1000" spc="5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i="1">
                <a:latin typeface="Verdana"/>
                <a:cs typeface="Verdana"/>
              </a:rPr>
              <a:t>	</a:t>
            </a:r>
            <a:r>
              <a:rPr dirty="0" sz="1000" spc="-20" i="1">
                <a:latin typeface="Trebuchet MS"/>
                <a:cs typeface="Trebuchet MS"/>
              </a:rPr>
              <a:t>c</a:t>
            </a:r>
            <a:r>
              <a:rPr dirty="0" sz="1000" spc="55" i="1">
                <a:latin typeface="Trebuchet MS"/>
                <a:cs typeface="Trebuchet MS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590"/>
              </a:spcBef>
            </a:pPr>
            <a:r>
              <a:rPr dirty="0" sz="1000" spc="-35">
                <a:latin typeface="Tahoma"/>
                <a:cs typeface="Tahoma"/>
              </a:rPr>
              <a:t>Resta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determin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 i="1">
                <a:latin typeface="Trebuchet MS"/>
                <a:cs typeface="Trebuchet MS"/>
              </a:rPr>
              <a:t>c</a:t>
            </a:r>
            <a:r>
              <a:rPr dirty="0" sz="1000" spc="110" i="1">
                <a:latin typeface="Trebuchet MS"/>
                <a:cs typeface="Trebuchet MS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25">
                <a:latin typeface="Tahoma"/>
                <a:cs typeface="Tahoma"/>
              </a:rPr>
              <a:t>ratterizza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 i="1">
                <a:latin typeface="Trebuchet MS"/>
                <a:cs typeface="Trebuchet MS"/>
              </a:rPr>
              <a:t>r</a:t>
            </a:r>
            <a:r>
              <a:rPr dirty="0" sz="1000" spc="-195" i="1">
                <a:latin typeface="Trebuchet MS"/>
                <a:cs typeface="Trebuchet MS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45">
                <a:latin typeface="Tahoma"/>
                <a:cs typeface="Tahoma"/>
              </a:rPr>
              <a:t>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pu</a:t>
            </a:r>
            <a:r>
              <a:rPr dirty="0" sz="1000" spc="-5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essere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trovato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im</a:t>
            </a:r>
            <a:r>
              <a:rPr dirty="0" sz="1000" spc="-5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onendo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solito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-70">
                <a:latin typeface="Tahoma"/>
                <a:cs typeface="Tahoma"/>
              </a:rPr>
              <a:t>ss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40">
                <a:latin typeface="Tahoma"/>
                <a:cs typeface="Tahoma"/>
              </a:rPr>
              <a:t>ggio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170" i="1">
                <a:latin typeface="Trebuchet MS"/>
                <a:cs typeface="Trebuchet MS"/>
              </a:rPr>
              <a:t>P</a:t>
            </a:r>
            <a:r>
              <a:rPr dirty="0" sz="1000" spc="-85">
                <a:latin typeface="Tahoma"/>
                <a:cs typeface="Tahoma"/>
              </a:rPr>
              <a:t>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L="75565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0" i="1">
                <a:latin typeface="Trebuchet MS"/>
                <a:cs typeface="Trebuchet MS"/>
              </a:rPr>
              <a:t>c</a:t>
            </a:r>
            <a:r>
              <a:rPr dirty="0" sz="1000" spc="5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0" i="1">
                <a:latin typeface="Trebuchet MS"/>
                <a:cs typeface="Trebuchet MS"/>
              </a:rPr>
              <a:t>c</a:t>
            </a:r>
            <a:r>
              <a:rPr dirty="0" sz="1000" spc="5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13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dunque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l’equ</a:t>
            </a:r>
            <a:r>
              <a:rPr dirty="0" sz="1000" spc="-40">
                <a:latin typeface="Tahoma"/>
                <a:cs typeface="Tahoma"/>
              </a:rPr>
              <a:t>a</a:t>
            </a:r>
            <a:r>
              <a:rPr dirty="0" sz="1000" spc="-15">
                <a:latin typeface="Tahoma"/>
                <a:cs typeface="Tahoma"/>
              </a:rPr>
              <a:t>z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-60">
                <a:latin typeface="Tahoma"/>
                <a:cs typeface="Tahoma"/>
              </a:rPr>
              <a:t>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implicita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 i="1">
                <a:latin typeface="Trebuchet MS"/>
                <a:cs typeface="Trebuchet MS"/>
              </a:rPr>
              <a:t>r</a:t>
            </a:r>
            <a:r>
              <a:rPr dirty="0" sz="1000" spc="110" i="1">
                <a:latin typeface="Trebuchet MS"/>
                <a:cs typeface="Trebuchet MS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4</a:t>
            </a:r>
            <a:r>
              <a:rPr dirty="0" sz="1000" spc="-35" i="1">
                <a:solidFill>
                  <a:srgbClr val="FF0000"/>
                </a:solidFill>
                <a:latin typeface="Trebuchet MS"/>
                <a:cs typeface="Trebuchet MS"/>
              </a:rPr>
              <a:t>y</a:t>
            </a:r>
            <a:r>
              <a:rPr dirty="0" sz="1000" spc="2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13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11/28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2652661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2703462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630427"/>
            <a:ext cx="50800" cy="20349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693928"/>
            <a:ext cx="50800" cy="19714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636991"/>
            <a:ext cx="4457065" cy="2079625"/>
          </a:xfrm>
          <a:custGeom>
            <a:avLst/>
            <a:gdLst/>
            <a:ahLst/>
            <a:cxnLst/>
            <a:rect l="l" t="t" r="r" b="b"/>
            <a:pathLst>
              <a:path w="4457065" h="2079625">
                <a:moveTo>
                  <a:pt x="4456606" y="0"/>
                </a:moveTo>
                <a:lnTo>
                  <a:pt x="0" y="0"/>
                </a:lnTo>
                <a:lnTo>
                  <a:pt x="0" y="2028370"/>
                </a:lnTo>
                <a:lnTo>
                  <a:pt x="16636" y="2065884"/>
                </a:lnTo>
                <a:lnTo>
                  <a:pt x="4405806" y="2079171"/>
                </a:lnTo>
                <a:lnTo>
                  <a:pt x="4420049" y="2077126"/>
                </a:lnTo>
                <a:lnTo>
                  <a:pt x="4451170" y="2051167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681228"/>
            <a:ext cx="0" cy="2003425"/>
          </a:xfrm>
          <a:custGeom>
            <a:avLst/>
            <a:gdLst/>
            <a:ahLst/>
            <a:cxnLst/>
            <a:rect l="l" t="t" r="r" b="b"/>
            <a:pathLst>
              <a:path w="0" h="2003425">
                <a:moveTo>
                  <a:pt x="0" y="200318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66852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5582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64312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2407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3830" y="642313"/>
            <a:ext cx="4157345" cy="455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</a:pPr>
            <a:r>
              <a:rPr dirty="0" sz="1000" spc="-5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rtiamo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grafico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fascio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im</a:t>
            </a:r>
            <a:r>
              <a:rPr dirty="0" sz="1000" spc="-60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rio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rette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so</a:t>
            </a:r>
            <a:r>
              <a:rPr dirty="0" sz="1000" spc="-90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descritto:</a:t>
            </a:r>
            <a:r>
              <a:rPr dirty="0" sz="1000" spc="12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ret</a:t>
            </a:r>
            <a:r>
              <a:rPr dirty="0" sz="1000" spc="-15">
                <a:latin typeface="Tahoma"/>
                <a:cs typeface="Tahoma"/>
              </a:rPr>
              <a:t>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rosso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iniziale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0" i="1">
                <a:latin typeface="Trebuchet MS"/>
                <a:cs typeface="Trebuchet MS"/>
              </a:rPr>
              <a:t>s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mentre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verde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 i="1">
                <a:latin typeface="Trebuchet MS"/>
                <a:cs typeface="Trebuchet MS"/>
              </a:rPr>
              <a:t>r</a:t>
            </a:r>
            <a:r>
              <a:rPr dirty="0" sz="1000" spc="135" i="1">
                <a:latin typeface="Trebuchet MS"/>
                <a:cs typeface="Trebuchet MS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passa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punto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170" i="1">
                <a:latin typeface="Trebuchet MS"/>
                <a:cs typeface="Trebuchet MS"/>
              </a:rPr>
              <a:t>P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24000" y="1192337"/>
            <a:ext cx="2159922" cy="14793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12</a:t>
            </a:r>
            <a:r>
              <a:rPr dirty="0"/>
              <a:t>/28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2622854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2673655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650294"/>
            <a:ext cx="50800" cy="19852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713795"/>
            <a:ext cx="50800" cy="19217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656858"/>
            <a:ext cx="4457065" cy="2030095"/>
          </a:xfrm>
          <a:custGeom>
            <a:avLst/>
            <a:gdLst/>
            <a:ahLst/>
            <a:cxnLst/>
            <a:rect l="l" t="t" r="r" b="b"/>
            <a:pathLst>
              <a:path w="4457065" h="2030095">
                <a:moveTo>
                  <a:pt x="4456606" y="0"/>
                </a:moveTo>
                <a:lnTo>
                  <a:pt x="0" y="0"/>
                </a:lnTo>
                <a:lnTo>
                  <a:pt x="0" y="1978696"/>
                </a:lnTo>
                <a:lnTo>
                  <a:pt x="16636" y="2016210"/>
                </a:lnTo>
                <a:lnTo>
                  <a:pt x="4405806" y="2029497"/>
                </a:lnTo>
                <a:lnTo>
                  <a:pt x="4420049" y="2027452"/>
                </a:lnTo>
                <a:lnTo>
                  <a:pt x="4451170" y="200149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01095"/>
            <a:ext cx="0" cy="1953895"/>
          </a:xfrm>
          <a:custGeom>
            <a:avLst/>
            <a:gdLst/>
            <a:ahLst/>
            <a:cxnLst/>
            <a:rect l="l" t="t" r="r" b="b"/>
            <a:pathLst>
              <a:path w="0" h="1953895">
                <a:moveTo>
                  <a:pt x="0" y="195350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6883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756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6629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4394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3830" y="662176"/>
            <a:ext cx="4024629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60">
                <a:latin typeface="Tahoma"/>
                <a:cs typeface="Tahoma"/>
              </a:rPr>
              <a:t>ondere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domanda,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rendi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m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fascio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im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rio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rette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er</a:t>
            </a:r>
            <a:r>
              <a:rPr dirty="0" sz="1000" spc="-35">
                <a:latin typeface="Tahoma"/>
                <a:cs typeface="Tahoma"/>
              </a:rPr>
              <a:t>p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-25">
                <a:latin typeface="Tahoma"/>
                <a:cs typeface="Tahoma"/>
              </a:rPr>
              <a:t>dicol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 i="1">
                <a:latin typeface="Trebuchet MS"/>
                <a:cs typeface="Trebuchet MS"/>
              </a:rPr>
              <a:t>r</a:t>
            </a:r>
            <a:r>
              <a:rPr dirty="0" sz="1000" spc="-195" i="1">
                <a:latin typeface="Trebuchet MS"/>
                <a:cs typeface="Trebuchet MS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13/28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Esercizi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riepilogo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95">
                <a:solidFill>
                  <a:srgbClr val="CC0000"/>
                </a:solidFill>
                <a:latin typeface="Gill Sans MT"/>
                <a:cs typeface="Gill Sans MT"/>
              </a:rPr>
              <a:t>g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eometria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analitica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piana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729" y="849120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68835" y="301945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7330" y="3070250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61316"/>
            <a:ext cx="50800" cy="22708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824817"/>
            <a:ext cx="50800" cy="22073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5729" y="931662"/>
            <a:ext cx="4457065" cy="2151380"/>
          </a:xfrm>
          <a:custGeom>
            <a:avLst/>
            <a:gdLst/>
            <a:ahLst/>
            <a:cxnLst/>
            <a:rect l="l" t="t" r="r" b="b"/>
            <a:pathLst>
              <a:path w="4457065" h="2151380">
                <a:moveTo>
                  <a:pt x="4456606" y="0"/>
                </a:moveTo>
                <a:lnTo>
                  <a:pt x="0" y="0"/>
                </a:lnTo>
                <a:lnTo>
                  <a:pt x="0" y="2100488"/>
                </a:lnTo>
                <a:lnTo>
                  <a:pt x="16636" y="2138002"/>
                </a:lnTo>
                <a:lnTo>
                  <a:pt x="4405806" y="2151288"/>
                </a:lnTo>
                <a:lnTo>
                  <a:pt x="4420049" y="2149243"/>
                </a:lnTo>
                <a:lnTo>
                  <a:pt x="4451170" y="212328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12116"/>
            <a:ext cx="0" cy="2239645"/>
          </a:xfrm>
          <a:custGeom>
            <a:avLst/>
            <a:gdLst/>
            <a:ahLst/>
            <a:cxnLst/>
            <a:rect l="l" t="t" r="r" b="b"/>
            <a:pathLst>
              <a:path w="0" h="2239645">
                <a:moveTo>
                  <a:pt x="0" y="223908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9941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8671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7401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75496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882597" y="1913636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4" h="0">
                <a:moveTo>
                  <a:pt x="0" y="0"/>
                </a:moveTo>
                <a:lnTo>
                  <a:pt x="17683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095180" y="1913636"/>
            <a:ext cx="180975" cy="0"/>
          </a:xfrm>
          <a:custGeom>
            <a:avLst/>
            <a:gdLst/>
            <a:ahLst/>
            <a:cxnLst/>
            <a:rect l="l" t="t" r="r" b="b"/>
            <a:pathLst>
              <a:path w="180975" h="0">
                <a:moveTo>
                  <a:pt x="0" y="0"/>
                </a:moveTo>
                <a:lnTo>
                  <a:pt x="180352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90524" y="2343823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5" h="0">
                <a:moveTo>
                  <a:pt x="0" y="0"/>
                </a:moveTo>
                <a:lnTo>
                  <a:pt x="17683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062583" y="2332507"/>
            <a:ext cx="1021080" cy="0"/>
          </a:xfrm>
          <a:custGeom>
            <a:avLst/>
            <a:gdLst/>
            <a:ahLst/>
            <a:cxnLst/>
            <a:rect l="l" t="t" r="r" b="b"/>
            <a:pathLst>
              <a:path w="1021080" h="0">
                <a:moveTo>
                  <a:pt x="0" y="0"/>
                </a:moveTo>
                <a:lnTo>
                  <a:pt x="102054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378354" y="2332507"/>
            <a:ext cx="584835" cy="0"/>
          </a:xfrm>
          <a:custGeom>
            <a:avLst/>
            <a:gdLst/>
            <a:ahLst/>
            <a:cxnLst/>
            <a:rect l="l" t="t" r="r" b="b"/>
            <a:pathLst>
              <a:path w="584835" h="0">
                <a:moveTo>
                  <a:pt x="0" y="0"/>
                </a:moveTo>
                <a:lnTo>
                  <a:pt x="58474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237242" y="2340597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 h="0">
                <a:moveTo>
                  <a:pt x="0" y="0"/>
                </a:moveTo>
                <a:lnTo>
                  <a:pt x="34442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855808" y="2335326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 h="0">
                <a:moveTo>
                  <a:pt x="0" y="0"/>
                </a:moveTo>
                <a:lnTo>
                  <a:pt x="12653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113830" y="747261"/>
            <a:ext cx="4300855" cy="1784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</a:t>
            </a:r>
            <a:endParaRPr sz="1000">
              <a:latin typeface="Gill Sans MT"/>
              <a:cs typeface="Gill Sans MT"/>
            </a:endParaRPr>
          </a:p>
          <a:p>
            <a:pPr marL="12700" marR="5080">
              <a:lnSpc>
                <a:spcPct val="100000"/>
              </a:lnSpc>
              <a:spcBef>
                <a:spcPts val="345"/>
              </a:spcBef>
            </a:pPr>
            <a:r>
              <a:rPr dirty="0" sz="1000" spc="35">
                <a:latin typeface="Tahoma"/>
                <a:cs typeface="Tahoma"/>
              </a:rPr>
              <a:t>V</a:t>
            </a:r>
            <a:r>
              <a:rPr dirty="0" sz="1000" spc="-25">
                <a:latin typeface="Tahoma"/>
                <a:cs typeface="Tahoma"/>
              </a:rPr>
              <a:t>erific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punto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35" i="1">
                <a:latin typeface="Trebuchet MS"/>
                <a:cs typeface="Trebuchet MS"/>
              </a:rPr>
              <a:t>C</a:t>
            </a:r>
            <a:r>
              <a:rPr dirty="0" sz="1000" spc="-185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Tahoma"/>
                <a:cs typeface="Tahoma"/>
              </a:rPr>
              <a:t>(1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25">
                <a:latin typeface="Tahoma"/>
                <a:cs typeface="Tahoma"/>
              </a:rPr>
              <a:t>5)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equidistante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punto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45" i="1">
                <a:latin typeface="Trebuchet MS"/>
                <a:cs typeface="Trebuchet MS"/>
              </a:rPr>
              <a:t>A</a:t>
            </a:r>
            <a:r>
              <a:rPr dirty="0" sz="1000" spc="-25">
                <a:latin typeface="Tahoma"/>
                <a:cs typeface="Tahoma"/>
              </a:rPr>
              <a:t>(2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punto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175" i="1">
                <a:latin typeface="Trebuchet MS"/>
                <a:cs typeface="Trebuchet MS"/>
              </a:rPr>
              <a:t>B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25">
                <a:latin typeface="Tahoma"/>
                <a:cs typeface="Tahoma"/>
              </a:rPr>
              <a:t>4)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scrivere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circonferenza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avente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centro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35" i="1">
                <a:latin typeface="Trebuchet MS"/>
                <a:cs typeface="Trebuchet MS"/>
              </a:rPr>
              <a:t>C</a:t>
            </a:r>
            <a:r>
              <a:rPr dirty="0" sz="1000" spc="150" i="1">
                <a:latin typeface="Trebuchet MS"/>
                <a:cs typeface="Trebuchet MS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passante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45" i="1">
                <a:latin typeface="Trebuchet MS"/>
                <a:cs typeface="Trebuchet MS"/>
              </a:rPr>
              <a:t>A</a:t>
            </a:r>
            <a:r>
              <a:rPr dirty="0" sz="1000" spc="30" i="1">
                <a:latin typeface="Trebuchet MS"/>
                <a:cs typeface="Trebuchet MS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175" i="1">
                <a:latin typeface="Trebuchet MS"/>
                <a:cs typeface="Trebuchet MS"/>
              </a:rPr>
              <a:t>B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 marL="12700" marR="118110">
              <a:lnSpc>
                <a:spcPct val="100000"/>
              </a:lnSpc>
              <a:spcBef>
                <a:spcPts val="844"/>
              </a:spcBef>
            </a:pPr>
            <a:r>
              <a:rPr dirty="0" sz="1000" spc="-25">
                <a:latin typeface="Tahoma"/>
                <a:cs typeface="Tahoma"/>
              </a:rPr>
              <a:t>Calcoliamo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dap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distanza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15" i="1">
                <a:latin typeface="Trebuchet MS"/>
                <a:cs typeface="Trebuchet MS"/>
              </a:rPr>
              <a:t>A</a:t>
            </a:r>
            <a:r>
              <a:rPr dirty="0" sz="1000" spc="35" i="1">
                <a:latin typeface="Trebuchet MS"/>
                <a:cs typeface="Trebuchet MS"/>
              </a:rPr>
              <a:t>C</a:t>
            </a:r>
            <a:r>
              <a:rPr dirty="0" sz="1000" i="1">
                <a:latin typeface="Trebuchet MS"/>
                <a:cs typeface="Trebuchet MS"/>
              </a:rPr>
              <a:t> </a:t>
            </a:r>
            <a:r>
              <a:rPr dirty="0" sz="1000" spc="-155" i="1">
                <a:latin typeface="Trebuchet MS"/>
                <a:cs typeface="Trebuchet MS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succes</a:t>
            </a:r>
            <a:r>
              <a:rPr dirty="0" sz="1000" spc="-45">
                <a:latin typeface="Tahoma"/>
                <a:cs typeface="Tahoma"/>
              </a:rPr>
              <a:t>sivamente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60" i="1">
                <a:latin typeface="Trebuchet MS"/>
                <a:cs typeface="Trebuchet MS"/>
              </a:rPr>
              <a:t>BC</a:t>
            </a:r>
            <a:r>
              <a:rPr dirty="0" sz="1000" spc="150" i="1">
                <a:latin typeface="Trebuchet MS"/>
                <a:cs typeface="Trebuchet MS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controlliamo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esse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siano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uguali.</a:t>
            </a:r>
            <a:r>
              <a:rPr dirty="0" sz="1000" spc="12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Abbiamo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476250">
              <a:lnSpc>
                <a:spcPct val="100000"/>
              </a:lnSpc>
            </a:pPr>
            <a:r>
              <a:rPr dirty="0" sz="1000" spc="15" i="1">
                <a:latin typeface="Trebuchet MS"/>
                <a:cs typeface="Trebuchet MS"/>
              </a:rPr>
              <a:t>A</a:t>
            </a:r>
            <a:r>
              <a:rPr dirty="0" sz="1000" spc="35" i="1">
                <a:latin typeface="Trebuchet MS"/>
                <a:cs typeface="Trebuchet MS"/>
              </a:rPr>
              <a:t>C</a:t>
            </a:r>
            <a:r>
              <a:rPr dirty="0" sz="1000" spc="9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50000" sz="1500" spc="1072">
                <a:latin typeface="Arial"/>
                <a:cs typeface="Arial"/>
              </a:rPr>
              <a:t>/</a:t>
            </a:r>
            <a:r>
              <a:rPr dirty="0" sz="1000" spc="-25">
                <a:latin typeface="Tahoma"/>
                <a:cs typeface="Tahoma"/>
              </a:rPr>
              <a:t>(2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baseline="23809" sz="1050">
                <a:latin typeface="Trebuchet MS"/>
                <a:cs typeface="Trebuchet MS"/>
              </a:rPr>
              <a:t>2</a:t>
            </a:r>
            <a:r>
              <a:rPr dirty="0" baseline="23809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(1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5)</a:t>
            </a:r>
            <a:r>
              <a:rPr dirty="0" baseline="23809" sz="1050">
                <a:latin typeface="Trebuchet MS"/>
                <a:cs typeface="Trebuchet MS"/>
              </a:rPr>
              <a:t>2 </a:t>
            </a:r>
            <a:r>
              <a:rPr dirty="0" baseline="23809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50000" sz="1500" spc="1072">
                <a:latin typeface="Arial"/>
                <a:cs typeface="Arial"/>
              </a:rPr>
              <a:t>/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baseline="23809" sz="1050">
                <a:latin typeface="Trebuchet MS"/>
                <a:cs typeface="Trebuchet MS"/>
              </a:rPr>
              <a:t>2</a:t>
            </a:r>
            <a:r>
              <a:rPr dirty="0" baseline="23809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25">
                <a:latin typeface="Tahoma"/>
                <a:cs typeface="Tahoma"/>
              </a:rPr>
              <a:t>4)</a:t>
            </a:r>
            <a:r>
              <a:rPr dirty="0" baseline="23809" sz="1050">
                <a:latin typeface="Trebuchet MS"/>
                <a:cs typeface="Trebuchet MS"/>
              </a:rPr>
              <a:t>2 </a:t>
            </a:r>
            <a:r>
              <a:rPr dirty="0" baseline="23809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16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50000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17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2622854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2673655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650294"/>
            <a:ext cx="50800" cy="19852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713795"/>
            <a:ext cx="50800" cy="19217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656858"/>
            <a:ext cx="4457065" cy="2030095"/>
          </a:xfrm>
          <a:custGeom>
            <a:avLst/>
            <a:gdLst/>
            <a:ahLst/>
            <a:cxnLst/>
            <a:rect l="l" t="t" r="r" b="b"/>
            <a:pathLst>
              <a:path w="4457065" h="2030095">
                <a:moveTo>
                  <a:pt x="4456606" y="0"/>
                </a:moveTo>
                <a:lnTo>
                  <a:pt x="0" y="0"/>
                </a:lnTo>
                <a:lnTo>
                  <a:pt x="0" y="1978696"/>
                </a:lnTo>
                <a:lnTo>
                  <a:pt x="16636" y="2016210"/>
                </a:lnTo>
                <a:lnTo>
                  <a:pt x="4405806" y="2029497"/>
                </a:lnTo>
                <a:lnTo>
                  <a:pt x="4420049" y="2027452"/>
                </a:lnTo>
                <a:lnTo>
                  <a:pt x="4451170" y="200149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01095"/>
            <a:ext cx="0" cy="1953895"/>
          </a:xfrm>
          <a:custGeom>
            <a:avLst/>
            <a:gdLst/>
            <a:ahLst/>
            <a:cxnLst/>
            <a:rect l="l" t="t" r="r" b="b"/>
            <a:pathLst>
              <a:path w="0" h="1953895">
                <a:moveTo>
                  <a:pt x="0" y="195350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6883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756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6629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4394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3830" y="662176"/>
            <a:ext cx="4024629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60">
                <a:latin typeface="Tahoma"/>
                <a:cs typeface="Tahoma"/>
              </a:rPr>
              <a:t>ondere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domanda,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rendi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m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fascio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im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rio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rette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er</a:t>
            </a:r>
            <a:r>
              <a:rPr dirty="0" sz="1000" spc="-35">
                <a:latin typeface="Tahoma"/>
                <a:cs typeface="Tahoma"/>
              </a:rPr>
              <a:t>p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-25">
                <a:latin typeface="Tahoma"/>
                <a:cs typeface="Tahoma"/>
              </a:rPr>
              <a:t>dicol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 i="1">
                <a:latin typeface="Trebuchet MS"/>
                <a:cs typeface="Trebuchet MS"/>
              </a:rPr>
              <a:t>r</a:t>
            </a:r>
            <a:r>
              <a:rPr dirty="0" sz="1000" spc="-195" i="1">
                <a:latin typeface="Trebuchet MS"/>
                <a:cs typeface="Trebuchet MS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13/28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2622854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2673655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650294"/>
            <a:ext cx="50800" cy="19852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713795"/>
            <a:ext cx="50800" cy="19217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656858"/>
            <a:ext cx="4457065" cy="2030095"/>
          </a:xfrm>
          <a:custGeom>
            <a:avLst/>
            <a:gdLst/>
            <a:ahLst/>
            <a:cxnLst/>
            <a:rect l="l" t="t" r="r" b="b"/>
            <a:pathLst>
              <a:path w="4457065" h="2030095">
                <a:moveTo>
                  <a:pt x="4456606" y="0"/>
                </a:moveTo>
                <a:lnTo>
                  <a:pt x="0" y="0"/>
                </a:lnTo>
                <a:lnTo>
                  <a:pt x="0" y="1978696"/>
                </a:lnTo>
                <a:lnTo>
                  <a:pt x="16636" y="2016210"/>
                </a:lnTo>
                <a:lnTo>
                  <a:pt x="4405806" y="2029497"/>
                </a:lnTo>
                <a:lnTo>
                  <a:pt x="4420049" y="2027452"/>
                </a:lnTo>
                <a:lnTo>
                  <a:pt x="4451170" y="200149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01095"/>
            <a:ext cx="0" cy="1953895"/>
          </a:xfrm>
          <a:custGeom>
            <a:avLst/>
            <a:gdLst/>
            <a:ahLst/>
            <a:cxnLst/>
            <a:rect l="l" t="t" r="r" b="b"/>
            <a:pathLst>
              <a:path w="0" h="1953895">
                <a:moveTo>
                  <a:pt x="0" y="195350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6883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756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6629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4394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3830" y="662176"/>
            <a:ext cx="4024629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60">
                <a:latin typeface="Tahoma"/>
                <a:cs typeface="Tahoma"/>
              </a:rPr>
              <a:t>ondere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domanda,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rendi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m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fascio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im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rio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rette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er</a:t>
            </a:r>
            <a:r>
              <a:rPr dirty="0" sz="1000" spc="-35">
                <a:latin typeface="Tahoma"/>
                <a:cs typeface="Tahoma"/>
              </a:rPr>
              <a:t>p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-25">
                <a:latin typeface="Tahoma"/>
                <a:cs typeface="Tahoma"/>
              </a:rPr>
              <a:t>dicol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 i="1">
                <a:latin typeface="Trebuchet MS"/>
                <a:cs typeface="Trebuchet MS"/>
              </a:rPr>
              <a:t>r</a:t>
            </a:r>
            <a:r>
              <a:rPr dirty="0" sz="1000" spc="-195" i="1">
                <a:latin typeface="Trebuchet MS"/>
                <a:cs typeface="Trebuchet MS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17724" y="1042085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 h="0">
                <a:moveTo>
                  <a:pt x="0" y="0"/>
                </a:moveTo>
                <a:lnTo>
                  <a:pt x="5138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866580" y="104208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3830" y="965833"/>
            <a:ext cx="4062729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efficiente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ango</a:t>
            </a:r>
            <a:r>
              <a:rPr dirty="0" sz="1000" spc="-25">
                <a:latin typeface="Tahoma"/>
                <a:cs typeface="Tahoma"/>
              </a:rPr>
              <a:t>l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 i="1">
                <a:latin typeface="Trebuchet MS"/>
                <a:cs typeface="Trebuchet MS"/>
              </a:rPr>
              <a:t>s</a:t>
            </a:r>
            <a:r>
              <a:rPr dirty="0" sz="1000" spc="80" i="1">
                <a:latin typeface="Trebuchet MS"/>
                <a:cs typeface="Trebuchet MS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m</a:t>
            </a:r>
            <a:r>
              <a:rPr dirty="0" sz="1000" spc="-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  </a:t>
            </a:r>
            <a:r>
              <a:rPr dirty="0" sz="1000" spc="-30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efficiente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05024" y="944533"/>
            <a:ext cx="42164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61315" algn="l"/>
              </a:tabLst>
            </a:pPr>
            <a:r>
              <a:rPr dirty="0" sz="700" spc="-50" i="1">
                <a:latin typeface="Lucida Sans"/>
                <a:cs typeface="Lucida Sans"/>
              </a:rPr>
              <a:t>b</a:t>
            </a:r>
            <a:r>
              <a:rPr dirty="0" sz="700" spc="-5">
                <a:latin typeface="Times New Roman"/>
                <a:cs typeface="Times New Roman"/>
              </a:rPr>
              <a:t> </a:t>
            </a:r>
            <a:r>
              <a:rPr dirty="0" sz="700" spc="-5">
                <a:latin typeface="Times New Roman"/>
                <a:cs typeface="Times New Roman"/>
              </a:rPr>
              <a:t>	</a:t>
            </a:r>
            <a:r>
              <a:rPr dirty="0" sz="700" spc="-5">
                <a:latin typeface="Trebuchet MS"/>
                <a:cs typeface="Trebuchet MS"/>
              </a:rPr>
              <a:t>1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07729" y="1037979"/>
            <a:ext cx="41910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58775" algn="l"/>
              </a:tabLst>
            </a:pPr>
            <a:r>
              <a:rPr dirty="0" sz="700" spc="-75" i="1">
                <a:latin typeface="Lucida Sans"/>
                <a:cs typeface="Lucida Sans"/>
              </a:rPr>
              <a:t>a</a:t>
            </a:r>
            <a:r>
              <a:rPr dirty="0" sz="700" spc="-5">
                <a:latin typeface="Times New Roman"/>
                <a:cs typeface="Times New Roman"/>
              </a:rPr>
              <a:t> </a:t>
            </a:r>
            <a:r>
              <a:rPr dirty="0" sz="700" spc="-5">
                <a:latin typeface="Times New Roman"/>
                <a:cs typeface="Times New Roman"/>
              </a:rPr>
              <a:t>	</a:t>
            </a:r>
            <a:r>
              <a:rPr dirty="0" sz="700" spc="-5">
                <a:latin typeface="Trebuchet MS"/>
                <a:cs typeface="Trebuchet MS"/>
              </a:rPr>
              <a:t>4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3830" y="1117674"/>
            <a:ext cx="39662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angol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delle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rette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t</a:t>
            </a:r>
            <a:r>
              <a:rPr dirty="0" sz="1000" spc="-25">
                <a:latin typeface="Tahoma"/>
                <a:cs typeface="Tahoma"/>
              </a:rPr>
              <a:t>a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fascio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</a:t>
            </a:r>
            <a:r>
              <a:rPr dirty="0" sz="1000" spc="-95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l’antireci</a:t>
            </a:r>
            <a:r>
              <a:rPr dirty="0" sz="1000" spc="-5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co,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ci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m</a:t>
            </a:r>
            <a:r>
              <a:rPr dirty="0" sz="1000" i="1">
                <a:latin typeface="Trebuchet MS"/>
                <a:cs typeface="Trebuchet MS"/>
              </a:rPr>
              <a:t> </a:t>
            </a:r>
            <a:r>
              <a:rPr dirty="0" sz="1000" spc="-3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4,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sua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03117" y="1126961"/>
            <a:ext cx="5461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i="1">
                <a:latin typeface="Trebuchet MS"/>
                <a:cs typeface="Trebuchet MS"/>
              </a:rPr>
              <a:t>l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3830" y="1269502"/>
            <a:ext cx="2520315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-45">
                <a:latin typeface="Tahoma"/>
                <a:cs typeface="Tahoma"/>
              </a:rPr>
              <a:t>equazione</a:t>
            </a:r>
            <a:endParaRPr sz="1000">
              <a:latin typeface="Tahoma"/>
              <a:cs typeface="Tahoma"/>
            </a:endParaRPr>
          </a:p>
          <a:p>
            <a:pPr algn="r" marR="5080">
              <a:lnSpc>
                <a:spcPts val="1200"/>
              </a:lnSpc>
            </a:pP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8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4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" i="1">
                <a:latin typeface="Trebuchet MS"/>
                <a:cs typeface="Trebuchet MS"/>
              </a:rPr>
              <a:t>q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13/28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2622854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2673655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650294"/>
            <a:ext cx="50800" cy="19852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713795"/>
            <a:ext cx="50800" cy="19217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656858"/>
            <a:ext cx="4457065" cy="2030095"/>
          </a:xfrm>
          <a:custGeom>
            <a:avLst/>
            <a:gdLst/>
            <a:ahLst/>
            <a:cxnLst/>
            <a:rect l="l" t="t" r="r" b="b"/>
            <a:pathLst>
              <a:path w="4457065" h="2030095">
                <a:moveTo>
                  <a:pt x="4456606" y="0"/>
                </a:moveTo>
                <a:lnTo>
                  <a:pt x="0" y="0"/>
                </a:lnTo>
                <a:lnTo>
                  <a:pt x="0" y="1978696"/>
                </a:lnTo>
                <a:lnTo>
                  <a:pt x="16636" y="2016210"/>
                </a:lnTo>
                <a:lnTo>
                  <a:pt x="4405806" y="2029497"/>
                </a:lnTo>
                <a:lnTo>
                  <a:pt x="4420049" y="2027452"/>
                </a:lnTo>
                <a:lnTo>
                  <a:pt x="4451170" y="200149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01095"/>
            <a:ext cx="0" cy="1953895"/>
          </a:xfrm>
          <a:custGeom>
            <a:avLst/>
            <a:gdLst/>
            <a:ahLst/>
            <a:cxnLst/>
            <a:rect l="l" t="t" r="r" b="b"/>
            <a:pathLst>
              <a:path w="0" h="1953895">
                <a:moveTo>
                  <a:pt x="0" y="195350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6883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756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6629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4394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3830" y="662176"/>
            <a:ext cx="4024629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60">
                <a:latin typeface="Tahoma"/>
                <a:cs typeface="Tahoma"/>
              </a:rPr>
              <a:t>ondere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domanda,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rendi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m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fascio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im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rio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rette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er</a:t>
            </a:r>
            <a:r>
              <a:rPr dirty="0" sz="1000" spc="-35">
                <a:latin typeface="Tahoma"/>
                <a:cs typeface="Tahoma"/>
              </a:rPr>
              <a:t>p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-25">
                <a:latin typeface="Tahoma"/>
                <a:cs typeface="Tahoma"/>
              </a:rPr>
              <a:t>dicol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 i="1">
                <a:latin typeface="Trebuchet MS"/>
                <a:cs typeface="Trebuchet MS"/>
              </a:rPr>
              <a:t>r</a:t>
            </a:r>
            <a:r>
              <a:rPr dirty="0" sz="1000" spc="-195" i="1">
                <a:latin typeface="Trebuchet MS"/>
                <a:cs typeface="Trebuchet MS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17724" y="1042085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 h="0">
                <a:moveTo>
                  <a:pt x="0" y="0"/>
                </a:moveTo>
                <a:lnTo>
                  <a:pt x="5138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866580" y="104208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3830" y="965833"/>
            <a:ext cx="4062729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efficiente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ango</a:t>
            </a:r>
            <a:r>
              <a:rPr dirty="0" sz="1000" spc="-25">
                <a:latin typeface="Tahoma"/>
                <a:cs typeface="Tahoma"/>
              </a:rPr>
              <a:t>l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 i="1">
                <a:latin typeface="Trebuchet MS"/>
                <a:cs typeface="Trebuchet MS"/>
              </a:rPr>
              <a:t>s</a:t>
            </a:r>
            <a:r>
              <a:rPr dirty="0" sz="1000" spc="80" i="1">
                <a:latin typeface="Trebuchet MS"/>
                <a:cs typeface="Trebuchet MS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m</a:t>
            </a:r>
            <a:r>
              <a:rPr dirty="0" sz="1000" spc="-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  </a:t>
            </a:r>
            <a:r>
              <a:rPr dirty="0" sz="1000" spc="-30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efficiente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05024" y="944533"/>
            <a:ext cx="42164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61315" algn="l"/>
              </a:tabLst>
            </a:pPr>
            <a:r>
              <a:rPr dirty="0" sz="700" spc="-50" i="1">
                <a:latin typeface="Lucida Sans"/>
                <a:cs typeface="Lucida Sans"/>
              </a:rPr>
              <a:t>b</a:t>
            </a:r>
            <a:r>
              <a:rPr dirty="0" sz="700" spc="-5">
                <a:latin typeface="Times New Roman"/>
                <a:cs typeface="Times New Roman"/>
              </a:rPr>
              <a:t> </a:t>
            </a:r>
            <a:r>
              <a:rPr dirty="0" sz="700" spc="-5">
                <a:latin typeface="Times New Roman"/>
                <a:cs typeface="Times New Roman"/>
              </a:rPr>
              <a:t>	</a:t>
            </a:r>
            <a:r>
              <a:rPr dirty="0" sz="700" spc="-5">
                <a:latin typeface="Trebuchet MS"/>
                <a:cs typeface="Trebuchet MS"/>
              </a:rPr>
              <a:t>1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07729" y="1037979"/>
            <a:ext cx="41910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58775" algn="l"/>
              </a:tabLst>
            </a:pPr>
            <a:r>
              <a:rPr dirty="0" sz="700" spc="-75" i="1">
                <a:latin typeface="Lucida Sans"/>
                <a:cs typeface="Lucida Sans"/>
              </a:rPr>
              <a:t>a</a:t>
            </a:r>
            <a:r>
              <a:rPr dirty="0" sz="700" spc="-5">
                <a:latin typeface="Times New Roman"/>
                <a:cs typeface="Times New Roman"/>
              </a:rPr>
              <a:t> </a:t>
            </a:r>
            <a:r>
              <a:rPr dirty="0" sz="700" spc="-5">
                <a:latin typeface="Times New Roman"/>
                <a:cs typeface="Times New Roman"/>
              </a:rPr>
              <a:t>	</a:t>
            </a:r>
            <a:r>
              <a:rPr dirty="0" sz="700" spc="-5">
                <a:latin typeface="Trebuchet MS"/>
                <a:cs typeface="Trebuchet MS"/>
              </a:rPr>
              <a:t>4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3830" y="1117674"/>
            <a:ext cx="39662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angol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delle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rette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t</a:t>
            </a:r>
            <a:r>
              <a:rPr dirty="0" sz="1000" spc="-25">
                <a:latin typeface="Tahoma"/>
                <a:cs typeface="Tahoma"/>
              </a:rPr>
              <a:t>a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fascio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</a:t>
            </a:r>
            <a:r>
              <a:rPr dirty="0" sz="1000" spc="-95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l’antireci</a:t>
            </a:r>
            <a:r>
              <a:rPr dirty="0" sz="1000" spc="-5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co,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ci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m</a:t>
            </a:r>
            <a:r>
              <a:rPr dirty="0" sz="1000" i="1">
                <a:latin typeface="Trebuchet MS"/>
                <a:cs typeface="Trebuchet MS"/>
              </a:rPr>
              <a:t> </a:t>
            </a:r>
            <a:r>
              <a:rPr dirty="0" sz="1000" spc="-3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4,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sua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03117" y="1126961"/>
            <a:ext cx="5461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i="1">
                <a:latin typeface="Trebuchet MS"/>
                <a:cs typeface="Trebuchet MS"/>
              </a:rPr>
              <a:t>l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3830" y="1269502"/>
            <a:ext cx="2589530" cy="1000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-45">
                <a:latin typeface="Tahoma"/>
                <a:cs typeface="Tahoma"/>
              </a:rPr>
              <a:t>equazione</a:t>
            </a:r>
            <a:endParaRPr sz="1000">
              <a:latin typeface="Tahoma"/>
              <a:cs typeface="Tahoma"/>
            </a:endParaRPr>
          </a:p>
          <a:p>
            <a:pPr marL="12700" indent="1859914">
              <a:lnSpc>
                <a:spcPts val="1200"/>
              </a:lnSpc>
            </a:pP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8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4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" i="1">
                <a:latin typeface="Trebuchet MS"/>
                <a:cs typeface="Trebuchet MS"/>
              </a:rPr>
              <a:t>q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000" spc="-70">
                <a:latin typeface="Tahoma"/>
                <a:cs typeface="Tahoma"/>
              </a:rPr>
              <a:t>Im</a:t>
            </a:r>
            <a:r>
              <a:rPr dirty="0" sz="1000" spc="-4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onendo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passaggio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170" i="1">
                <a:latin typeface="Trebuchet MS"/>
                <a:cs typeface="Trebuchet MS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25">
                <a:latin typeface="Tahoma"/>
                <a:cs typeface="Tahoma"/>
              </a:rPr>
              <a:t>4)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otteniamo:</a:t>
            </a:r>
            <a:endParaRPr sz="1000">
              <a:latin typeface="Tahoma"/>
              <a:cs typeface="Tahoma"/>
            </a:endParaRPr>
          </a:p>
          <a:p>
            <a:pPr marL="1015365">
              <a:lnSpc>
                <a:spcPct val="100000"/>
              </a:lnSpc>
              <a:spcBef>
                <a:spcPts val="990"/>
              </a:spcBef>
            </a:pP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25">
                <a:latin typeface="Tahoma"/>
                <a:cs typeface="Tahoma"/>
              </a:rPr>
              <a:t>3)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q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13/28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2622854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2673655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650294"/>
            <a:ext cx="50800" cy="19852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713795"/>
            <a:ext cx="50800" cy="19217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656858"/>
            <a:ext cx="4457065" cy="2030095"/>
          </a:xfrm>
          <a:custGeom>
            <a:avLst/>
            <a:gdLst/>
            <a:ahLst/>
            <a:cxnLst/>
            <a:rect l="l" t="t" r="r" b="b"/>
            <a:pathLst>
              <a:path w="4457065" h="2030095">
                <a:moveTo>
                  <a:pt x="4456606" y="0"/>
                </a:moveTo>
                <a:lnTo>
                  <a:pt x="0" y="0"/>
                </a:lnTo>
                <a:lnTo>
                  <a:pt x="0" y="1978696"/>
                </a:lnTo>
                <a:lnTo>
                  <a:pt x="16636" y="2016210"/>
                </a:lnTo>
                <a:lnTo>
                  <a:pt x="4405806" y="2029497"/>
                </a:lnTo>
                <a:lnTo>
                  <a:pt x="4420049" y="2027452"/>
                </a:lnTo>
                <a:lnTo>
                  <a:pt x="4451170" y="200149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01095"/>
            <a:ext cx="0" cy="1953895"/>
          </a:xfrm>
          <a:custGeom>
            <a:avLst/>
            <a:gdLst/>
            <a:ahLst/>
            <a:cxnLst/>
            <a:rect l="l" t="t" r="r" b="b"/>
            <a:pathLst>
              <a:path w="0" h="1953895">
                <a:moveTo>
                  <a:pt x="0" y="195350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6883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756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6629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4394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3830" y="662176"/>
            <a:ext cx="4024629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60">
                <a:latin typeface="Tahoma"/>
                <a:cs typeface="Tahoma"/>
              </a:rPr>
              <a:t>ondere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domanda,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rendi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m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fascio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im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rio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rette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er</a:t>
            </a:r>
            <a:r>
              <a:rPr dirty="0" sz="1000" spc="-35">
                <a:latin typeface="Tahoma"/>
                <a:cs typeface="Tahoma"/>
              </a:rPr>
              <a:t>p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-25">
                <a:latin typeface="Tahoma"/>
                <a:cs typeface="Tahoma"/>
              </a:rPr>
              <a:t>dicol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 i="1">
                <a:latin typeface="Trebuchet MS"/>
                <a:cs typeface="Trebuchet MS"/>
              </a:rPr>
              <a:t>r</a:t>
            </a:r>
            <a:r>
              <a:rPr dirty="0" sz="1000" spc="-195" i="1">
                <a:latin typeface="Trebuchet MS"/>
                <a:cs typeface="Trebuchet MS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17724" y="1042085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 h="0">
                <a:moveTo>
                  <a:pt x="0" y="0"/>
                </a:moveTo>
                <a:lnTo>
                  <a:pt x="5138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866580" y="104208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3830" y="965833"/>
            <a:ext cx="4062729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efficiente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ango</a:t>
            </a:r>
            <a:r>
              <a:rPr dirty="0" sz="1000" spc="-25">
                <a:latin typeface="Tahoma"/>
                <a:cs typeface="Tahoma"/>
              </a:rPr>
              <a:t>l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 i="1">
                <a:latin typeface="Trebuchet MS"/>
                <a:cs typeface="Trebuchet MS"/>
              </a:rPr>
              <a:t>s</a:t>
            </a:r>
            <a:r>
              <a:rPr dirty="0" sz="1000" spc="80" i="1">
                <a:latin typeface="Trebuchet MS"/>
                <a:cs typeface="Trebuchet MS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m</a:t>
            </a:r>
            <a:r>
              <a:rPr dirty="0" sz="1000" spc="-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  </a:t>
            </a:r>
            <a:r>
              <a:rPr dirty="0" sz="1000" spc="-30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efficiente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05024" y="944533"/>
            <a:ext cx="42164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61315" algn="l"/>
              </a:tabLst>
            </a:pPr>
            <a:r>
              <a:rPr dirty="0" sz="700" spc="-50" i="1">
                <a:latin typeface="Lucida Sans"/>
                <a:cs typeface="Lucida Sans"/>
              </a:rPr>
              <a:t>b</a:t>
            </a:r>
            <a:r>
              <a:rPr dirty="0" sz="700" spc="-5">
                <a:latin typeface="Times New Roman"/>
                <a:cs typeface="Times New Roman"/>
              </a:rPr>
              <a:t> </a:t>
            </a:r>
            <a:r>
              <a:rPr dirty="0" sz="700" spc="-5">
                <a:latin typeface="Times New Roman"/>
                <a:cs typeface="Times New Roman"/>
              </a:rPr>
              <a:t>	</a:t>
            </a:r>
            <a:r>
              <a:rPr dirty="0" sz="700" spc="-5">
                <a:latin typeface="Trebuchet MS"/>
                <a:cs typeface="Trebuchet MS"/>
              </a:rPr>
              <a:t>1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07729" y="1037979"/>
            <a:ext cx="41910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58775" algn="l"/>
              </a:tabLst>
            </a:pPr>
            <a:r>
              <a:rPr dirty="0" sz="700" spc="-75" i="1">
                <a:latin typeface="Lucida Sans"/>
                <a:cs typeface="Lucida Sans"/>
              </a:rPr>
              <a:t>a</a:t>
            </a:r>
            <a:r>
              <a:rPr dirty="0" sz="700" spc="-5">
                <a:latin typeface="Times New Roman"/>
                <a:cs typeface="Times New Roman"/>
              </a:rPr>
              <a:t> </a:t>
            </a:r>
            <a:r>
              <a:rPr dirty="0" sz="700" spc="-5">
                <a:latin typeface="Times New Roman"/>
                <a:cs typeface="Times New Roman"/>
              </a:rPr>
              <a:t>	</a:t>
            </a:r>
            <a:r>
              <a:rPr dirty="0" sz="700" spc="-5">
                <a:latin typeface="Trebuchet MS"/>
                <a:cs typeface="Trebuchet MS"/>
              </a:rPr>
              <a:t>4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3830" y="1117674"/>
            <a:ext cx="39662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angol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delle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rette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t</a:t>
            </a:r>
            <a:r>
              <a:rPr dirty="0" sz="1000" spc="-25">
                <a:latin typeface="Tahoma"/>
                <a:cs typeface="Tahoma"/>
              </a:rPr>
              <a:t>a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fascio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</a:t>
            </a:r>
            <a:r>
              <a:rPr dirty="0" sz="1000" spc="-95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l’antireci</a:t>
            </a:r>
            <a:r>
              <a:rPr dirty="0" sz="1000" spc="-5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co,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ci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m</a:t>
            </a:r>
            <a:r>
              <a:rPr dirty="0" sz="1000" i="1">
                <a:latin typeface="Trebuchet MS"/>
                <a:cs typeface="Trebuchet MS"/>
              </a:rPr>
              <a:t> </a:t>
            </a:r>
            <a:r>
              <a:rPr dirty="0" sz="1000" spc="-3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4,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sua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03117" y="1126961"/>
            <a:ext cx="5461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i="1">
                <a:latin typeface="Trebuchet MS"/>
                <a:cs typeface="Trebuchet MS"/>
              </a:rPr>
              <a:t>l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3830" y="1269502"/>
            <a:ext cx="2774315" cy="1000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-45">
                <a:latin typeface="Tahoma"/>
                <a:cs typeface="Tahoma"/>
              </a:rPr>
              <a:t>equazione</a:t>
            </a:r>
            <a:endParaRPr sz="1000">
              <a:latin typeface="Tahoma"/>
              <a:cs typeface="Tahoma"/>
            </a:endParaRPr>
          </a:p>
          <a:p>
            <a:pPr marL="12700" indent="1859914">
              <a:lnSpc>
                <a:spcPts val="1200"/>
              </a:lnSpc>
            </a:pP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8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4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" i="1">
                <a:latin typeface="Trebuchet MS"/>
                <a:cs typeface="Trebuchet MS"/>
              </a:rPr>
              <a:t>q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000" spc="-70">
                <a:latin typeface="Tahoma"/>
                <a:cs typeface="Tahoma"/>
              </a:rPr>
              <a:t>Im</a:t>
            </a:r>
            <a:r>
              <a:rPr dirty="0" sz="1000" spc="-4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onendo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passaggio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170" i="1">
                <a:latin typeface="Trebuchet MS"/>
                <a:cs typeface="Trebuchet MS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25">
                <a:latin typeface="Tahoma"/>
                <a:cs typeface="Tahoma"/>
              </a:rPr>
              <a:t>4)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otteniamo:</a:t>
            </a:r>
            <a:endParaRPr sz="1000">
              <a:latin typeface="Tahoma"/>
              <a:cs typeface="Tahoma"/>
            </a:endParaRPr>
          </a:p>
          <a:p>
            <a:pPr marL="1015365">
              <a:lnSpc>
                <a:spcPct val="100000"/>
              </a:lnSpc>
              <a:spcBef>
                <a:spcPts val="990"/>
              </a:spcBef>
            </a:pP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25">
                <a:latin typeface="Tahoma"/>
                <a:cs typeface="Tahoma"/>
              </a:rPr>
              <a:t>3)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q</a:t>
            </a:r>
            <a:r>
              <a:rPr dirty="0" sz="1000" spc="15" i="1">
                <a:latin typeface="Trebuchet MS"/>
                <a:cs typeface="Trebuchet MS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q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13/28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2622854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2673655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650294"/>
            <a:ext cx="50800" cy="19852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713795"/>
            <a:ext cx="50800" cy="19217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656858"/>
            <a:ext cx="4457065" cy="2030095"/>
          </a:xfrm>
          <a:custGeom>
            <a:avLst/>
            <a:gdLst/>
            <a:ahLst/>
            <a:cxnLst/>
            <a:rect l="l" t="t" r="r" b="b"/>
            <a:pathLst>
              <a:path w="4457065" h="2030095">
                <a:moveTo>
                  <a:pt x="4456606" y="0"/>
                </a:moveTo>
                <a:lnTo>
                  <a:pt x="0" y="0"/>
                </a:lnTo>
                <a:lnTo>
                  <a:pt x="0" y="1978696"/>
                </a:lnTo>
                <a:lnTo>
                  <a:pt x="16636" y="2016210"/>
                </a:lnTo>
                <a:lnTo>
                  <a:pt x="4405806" y="2029497"/>
                </a:lnTo>
                <a:lnTo>
                  <a:pt x="4420049" y="2027452"/>
                </a:lnTo>
                <a:lnTo>
                  <a:pt x="4451170" y="200149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01095"/>
            <a:ext cx="0" cy="1953895"/>
          </a:xfrm>
          <a:custGeom>
            <a:avLst/>
            <a:gdLst/>
            <a:ahLst/>
            <a:cxnLst/>
            <a:rect l="l" t="t" r="r" b="b"/>
            <a:pathLst>
              <a:path w="0" h="1953895">
                <a:moveTo>
                  <a:pt x="0" y="195350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6883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756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6629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4394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3830" y="662176"/>
            <a:ext cx="4024629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60">
                <a:latin typeface="Tahoma"/>
                <a:cs typeface="Tahoma"/>
              </a:rPr>
              <a:t>ondere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domanda,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rendi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m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fascio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im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rio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rette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er</a:t>
            </a:r>
            <a:r>
              <a:rPr dirty="0" sz="1000" spc="-35">
                <a:latin typeface="Tahoma"/>
                <a:cs typeface="Tahoma"/>
              </a:rPr>
              <a:t>p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-25">
                <a:latin typeface="Tahoma"/>
                <a:cs typeface="Tahoma"/>
              </a:rPr>
              <a:t>dicol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 i="1">
                <a:latin typeface="Trebuchet MS"/>
                <a:cs typeface="Trebuchet MS"/>
              </a:rPr>
              <a:t>r</a:t>
            </a:r>
            <a:r>
              <a:rPr dirty="0" sz="1000" spc="-195" i="1">
                <a:latin typeface="Trebuchet MS"/>
                <a:cs typeface="Trebuchet MS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17724" y="1042085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 h="0">
                <a:moveTo>
                  <a:pt x="0" y="0"/>
                </a:moveTo>
                <a:lnTo>
                  <a:pt x="5138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866580" y="104208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3830" y="965833"/>
            <a:ext cx="4062729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efficiente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ango</a:t>
            </a:r>
            <a:r>
              <a:rPr dirty="0" sz="1000" spc="-25">
                <a:latin typeface="Tahoma"/>
                <a:cs typeface="Tahoma"/>
              </a:rPr>
              <a:t>l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 i="1">
                <a:latin typeface="Trebuchet MS"/>
                <a:cs typeface="Trebuchet MS"/>
              </a:rPr>
              <a:t>s</a:t>
            </a:r>
            <a:r>
              <a:rPr dirty="0" sz="1000" spc="80" i="1">
                <a:latin typeface="Trebuchet MS"/>
                <a:cs typeface="Trebuchet MS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m</a:t>
            </a:r>
            <a:r>
              <a:rPr dirty="0" sz="1000" spc="-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  </a:t>
            </a:r>
            <a:r>
              <a:rPr dirty="0" sz="1000" spc="-30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efficiente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05024" y="944533"/>
            <a:ext cx="42164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61315" algn="l"/>
              </a:tabLst>
            </a:pPr>
            <a:r>
              <a:rPr dirty="0" sz="700" spc="-50" i="1">
                <a:latin typeface="Lucida Sans"/>
                <a:cs typeface="Lucida Sans"/>
              </a:rPr>
              <a:t>b</a:t>
            </a:r>
            <a:r>
              <a:rPr dirty="0" sz="700" spc="-5">
                <a:latin typeface="Times New Roman"/>
                <a:cs typeface="Times New Roman"/>
              </a:rPr>
              <a:t> </a:t>
            </a:r>
            <a:r>
              <a:rPr dirty="0" sz="700" spc="-5">
                <a:latin typeface="Times New Roman"/>
                <a:cs typeface="Times New Roman"/>
              </a:rPr>
              <a:t>	</a:t>
            </a:r>
            <a:r>
              <a:rPr dirty="0" sz="700" spc="-5">
                <a:latin typeface="Trebuchet MS"/>
                <a:cs typeface="Trebuchet MS"/>
              </a:rPr>
              <a:t>1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07729" y="1037979"/>
            <a:ext cx="41910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58775" algn="l"/>
              </a:tabLst>
            </a:pPr>
            <a:r>
              <a:rPr dirty="0" sz="700" spc="-75" i="1">
                <a:latin typeface="Lucida Sans"/>
                <a:cs typeface="Lucida Sans"/>
              </a:rPr>
              <a:t>a</a:t>
            </a:r>
            <a:r>
              <a:rPr dirty="0" sz="700" spc="-5">
                <a:latin typeface="Times New Roman"/>
                <a:cs typeface="Times New Roman"/>
              </a:rPr>
              <a:t> </a:t>
            </a:r>
            <a:r>
              <a:rPr dirty="0" sz="700" spc="-5">
                <a:latin typeface="Times New Roman"/>
                <a:cs typeface="Times New Roman"/>
              </a:rPr>
              <a:t>	</a:t>
            </a:r>
            <a:r>
              <a:rPr dirty="0" sz="700" spc="-5">
                <a:latin typeface="Trebuchet MS"/>
                <a:cs typeface="Trebuchet MS"/>
              </a:rPr>
              <a:t>4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3830" y="1117674"/>
            <a:ext cx="39662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angol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delle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rette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t</a:t>
            </a:r>
            <a:r>
              <a:rPr dirty="0" sz="1000" spc="-25">
                <a:latin typeface="Tahoma"/>
                <a:cs typeface="Tahoma"/>
              </a:rPr>
              <a:t>a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fascio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</a:t>
            </a:r>
            <a:r>
              <a:rPr dirty="0" sz="1000" spc="-95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l’antireci</a:t>
            </a:r>
            <a:r>
              <a:rPr dirty="0" sz="1000" spc="-5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co,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ci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m</a:t>
            </a:r>
            <a:r>
              <a:rPr dirty="0" sz="1000" i="1">
                <a:latin typeface="Trebuchet MS"/>
                <a:cs typeface="Trebuchet MS"/>
              </a:rPr>
              <a:t> </a:t>
            </a:r>
            <a:r>
              <a:rPr dirty="0" sz="1000" spc="-3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4,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sua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03117" y="1126961"/>
            <a:ext cx="5461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i="1">
                <a:latin typeface="Trebuchet MS"/>
                <a:cs typeface="Trebuchet MS"/>
              </a:rPr>
              <a:t>l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3830" y="1269502"/>
            <a:ext cx="3377565" cy="1000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-45">
                <a:latin typeface="Tahoma"/>
                <a:cs typeface="Tahoma"/>
              </a:rPr>
              <a:t>equazione</a:t>
            </a:r>
            <a:endParaRPr sz="1000">
              <a:latin typeface="Tahoma"/>
              <a:cs typeface="Tahoma"/>
            </a:endParaRPr>
          </a:p>
          <a:p>
            <a:pPr marL="12700" indent="1859914">
              <a:lnSpc>
                <a:spcPts val="1200"/>
              </a:lnSpc>
            </a:pP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8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4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" i="1">
                <a:latin typeface="Trebuchet MS"/>
                <a:cs typeface="Trebuchet MS"/>
              </a:rPr>
              <a:t>q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000" spc="-70">
                <a:latin typeface="Tahoma"/>
                <a:cs typeface="Tahoma"/>
              </a:rPr>
              <a:t>Im</a:t>
            </a:r>
            <a:r>
              <a:rPr dirty="0" sz="1000" spc="-4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onendo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passaggio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170" i="1">
                <a:latin typeface="Trebuchet MS"/>
                <a:cs typeface="Trebuchet MS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25">
                <a:latin typeface="Tahoma"/>
                <a:cs typeface="Tahoma"/>
              </a:rPr>
              <a:t>4)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otteniamo:</a:t>
            </a:r>
            <a:endParaRPr sz="1000">
              <a:latin typeface="Tahoma"/>
              <a:cs typeface="Tahoma"/>
            </a:endParaRPr>
          </a:p>
          <a:p>
            <a:pPr marL="1015365">
              <a:lnSpc>
                <a:spcPct val="100000"/>
              </a:lnSpc>
              <a:spcBef>
                <a:spcPts val="990"/>
              </a:spcBef>
            </a:pP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25">
                <a:latin typeface="Tahoma"/>
                <a:cs typeface="Tahoma"/>
              </a:rPr>
              <a:t>3)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q</a:t>
            </a:r>
            <a:r>
              <a:rPr dirty="0" sz="1000" spc="15" i="1">
                <a:latin typeface="Trebuchet MS"/>
                <a:cs typeface="Trebuchet MS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q</a:t>
            </a:r>
            <a:r>
              <a:rPr dirty="0" sz="1000" spc="15" i="1">
                <a:latin typeface="Trebuchet MS"/>
                <a:cs typeface="Trebuchet MS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q</a:t>
            </a:r>
            <a:r>
              <a:rPr dirty="0" sz="1000" spc="1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55">
                <a:latin typeface="Tahoma"/>
                <a:cs typeface="Tahoma"/>
              </a:rPr>
              <a:t>6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13/28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2622854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2673655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650294"/>
            <a:ext cx="50800" cy="19852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713795"/>
            <a:ext cx="50800" cy="19217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656858"/>
            <a:ext cx="4457065" cy="2030095"/>
          </a:xfrm>
          <a:custGeom>
            <a:avLst/>
            <a:gdLst/>
            <a:ahLst/>
            <a:cxnLst/>
            <a:rect l="l" t="t" r="r" b="b"/>
            <a:pathLst>
              <a:path w="4457065" h="2030095">
                <a:moveTo>
                  <a:pt x="4456606" y="0"/>
                </a:moveTo>
                <a:lnTo>
                  <a:pt x="0" y="0"/>
                </a:lnTo>
                <a:lnTo>
                  <a:pt x="0" y="1978696"/>
                </a:lnTo>
                <a:lnTo>
                  <a:pt x="16636" y="2016210"/>
                </a:lnTo>
                <a:lnTo>
                  <a:pt x="4405806" y="2029497"/>
                </a:lnTo>
                <a:lnTo>
                  <a:pt x="4420049" y="2027452"/>
                </a:lnTo>
                <a:lnTo>
                  <a:pt x="4451170" y="200149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01095"/>
            <a:ext cx="0" cy="1953895"/>
          </a:xfrm>
          <a:custGeom>
            <a:avLst/>
            <a:gdLst/>
            <a:ahLst/>
            <a:cxnLst/>
            <a:rect l="l" t="t" r="r" b="b"/>
            <a:pathLst>
              <a:path w="0" h="1953895">
                <a:moveTo>
                  <a:pt x="0" y="195350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6883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756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6629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4394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3830" y="662176"/>
            <a:ext cx="4024629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60">
                <a:latin typeface="Tahoma"/>
                <a:cs typeface="Tahoma"/>
              </a:rPr>
              <a:t>ondere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domanda,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rendi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m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fascio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im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rio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rette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er</a:t>
            </a:r>
            <a:r>
              <a:rPr dirty="0" sz="1000" spc="-35">
                <a:latin typeface="Tahoma"/>
                <a:cs typeface="Tahoma"/>
              </a:rPr>
              <a:t>p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-25">
                <a:latin typeface="Tahoma"/>
                <a:cs typeface="Tahoma"/>
              </a:rPr>
              <a:t>dicol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 i="1">
                <a:latin typeface="Trebuchet MS"/>
                <a:cs typeface="Trebuchet MS"/>
              </a:rPr>
              <a:t>r</a:t>
            </a:r>
            <a:r>
              <a:rPr dirty="0" sz="1000" spc="-195" i="1">
                <a:latin typeface="Trebuchet MS"/>
                <a:cs typeface="Trebuchet MS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17724" y="1042085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 h="0">
                <a:moveTo>
                  <a:pt x="0" y="0"/>
                </a:moveTo>
                <a:lnTo>
                  <a:pt x="5138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866580" y="104208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3830" y="965833"/>
            <a:ext cx="4062729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efficiente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ango</a:t>
            </a:r>
            <a:r>
              <a:rPr dirty="0" sz="1000" spc="-25">
                <a:latin typeface="Tahoma"/>
                <a:cs typeface="Tahoma"/>
              </a:rPr>
              <a:t>l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 i="1">
                <a:latin typeface="Trebuchet MS"/>
                <a:cs typeface="Trebuchet MS"/>
              </a:rPr>
              <a:t>s</a:t>
            </a:r>
            <a:r>
              <a:rPr dirty="0" sz="1000" spc="80" i="1">
                <a:latin typeface="Trebuchet MS"/>
                <a:cs typeface="Trebuchet MS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m</a:t>
            </a:r>
            <a:r>
              <a:rPr dirty="0" sz="1000" spc="-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  </a:t>
            </a:r>
            <a:r>
              <a:rPr dirty="0" sz="1000" spc="-30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efficiente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05024" y="944533"/>
            <a:ext cx="42164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61315" algn="l"/>
              </a:tabLst>
            </a:pPr>
            <a:r>
              <a:rPr dirty="0" sz="700" spc="-50" i="1">
                <a:latin typeface="Lucida Sans"/>
                <a:cs typeface="Lucida Sans"/>
              </a:rPr>
              <a:t>b</a:t>
            </a:r>
            <a:r>
              <a:rPr dirty="0" sz="700" spc="-5">
                <a:latin typeface="Times New Roman"/>
                <a:cs typeface="Times New Roman"/>
              </a:rPr>
              <a:t> </a:t>
            </a:r>
            <a:r>
              <a:rPr dirty="0" sz="700" spc="-5">
                <a:latin typeface="Times New Roman"/>
                <a:cs typeface="Times New Roman"/>
              </a:rPr>
              <a:t>	</a:t>
            </a:r>
            <a:r>
              <a:rPr dirty="0" sz="700" spc="-5">
                <a:latin typeface="Trebuchet MS"/>
                <a:cs typeface="Trebuchet MS"/>
              </a:rPr>
              <a:t>1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07729" y="1037979"/>
            <a:ext cx="41910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58775" algn="l"/>
              </a:tabLst>
            </a:pPr>
            <a:r>
              <a:rPr dirty="0" sz="700" spc="-75" i="1">
                <a:latin typeface="Lucida Sans"/>
                <a:cs typeface="Lucida Sans"/>
              </a:rPr>
              <a:t>a</a:t>
            </a:r>
            <a:r>
              <a:rPr dirty="0" sz="700" spc="-5">
                <a:latin typeface="Times New Roman"/>
                <a:cs typeface="Times New Roman"/>
              </a:rPr>
              <a:t> </a:t>
            </a:r>
            <a:r>
              <a:rPr dirty="0" sz="700" spc="-5">
                <a:latin typeface="Times New Roman"/>
                <a:cs typeface="Times New Roman"/>
              </a:rPr>
              <a:t>	</a:t>
            </a:r>
            <a:r>
              <a:rPr dirty="0" sz="700" spc="-5">
                <a:latin typeface="Trebuchet MS"/>
                <a:cs typeface="Trebuchet MS"/>
              </a:rPr>
              <a:t>4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3830" y="1117674"/>
            <a:ext cx="39662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angol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delle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rette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t</a:t>
            </a:r>
            <a:r>
              <a:rPr dirty="0" sz="1000" spc="-25">
                <a:latin typeface="Tahoma"/>
                <a:cs typeface="Tahoma"/>
              </a:rPr>
              <a:t>a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fascio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</a:t>
            </a:r>
            <a:r>
              <a:rPr dirty="0" sz="1000" spc="-95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l’antireci</a:t>
            </a:r>
            <a:r>
              <a:rPr dirty="0" sz="1000" spc="-5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co,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ci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m</a:t>
            </a:r>
            <a:r>
              <a:rPr dirty="0" sz="1000" i="1">
                <a:latin typeface="Trebuchet MS"/>
                <a:cs typeface="Trebuchet MS"/>
              </a:rPr>
              <a:t> </a:t>
            </a:r>
            <a:r>
              <a:rPr dirty="0" sz="1000" spc="-3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4,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sua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03117" y="1126961"/>
            <a:ext cx="5461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i="1">
                <a:latin typeface="Trebuchet MS"/>
                <a:cs typeface="Trebuchet MS"/>
              </a:rPr>
              <a:t>l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3830" y="1269502"/>
            <a:ext cx="3377565" cy="1391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-45">
                <a:latin typeface="Tahoma"/>
                <a:cs typeface="Tahoma"/>
              </a:rPr>
              <a:t>equazione</a:t>
            </a:r>
            <a:endParaRPr sz="1000">
              <a:latin typeface="Tahoma"/>
              <a:cs typeface="Tahoma"/>
            </a:endParaRPr>
          </a:p>
          <a:p>
            <a:pPr marL="12700" indent="1859914">
              <a:lnSpc>
                <a:spcPts val="1200"/>
              </a:lnSpc>
            </a:pP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8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4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" i="1">
                <a:latin typeface="Trebuchet MS"/>
                <a:cs typeface="Trebuchet MS"/>
              </a:rPr>
              <a:t>q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000" spc="-70">
                <a:latin typeface="Tahoma"/>
                <a:cs typeface="Tahoma"/>
              </a:rPr>
              <a:t>Im</a:t>
            </a:r>
            <a:r>
              <a:rPr dirty="0" sz="1000" spc="-4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onendo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passaggio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170" i="1">
                <a:latin typeface="Trebuchet MS"/>
                <a:cs typeface="Trebuchet MS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25">
                <a:latin typeface="Tahoma"/>
                <a:cs typeface="Tahoma"/>
              </a:rPr>
              <a:t>4)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otteniamo:</a:t>
            </a:r>
            <a:endParaRPr sz="1000">
              <a:latin typeface="Tahoma"/>
              <a:cs typeface="Tahoma"/>
            </a:endParaRPr>
          </a:p>
          <a:p>
            <a:pPr marL="1015365">
              <a:lnSpc>
                <a:spcPct val="100000"/>
              </a:lnSpc>
              <a:spcBef>
                <a:spcPts val="990"/>
              </a:spcBef>
            </a:pP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25">
                <a:latin typeface="Tahoma"/>
                <a:cs typeface="Tahoma"/>
              </a:rPr>
              <a:t>3)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q</a:t>
            </a:r>
            <a:r>
              <a:rPr dirty="0" sz="1000" spc="15" i="1">
                <a:latin typeface="Trebuchet MS"/>
                <a:cs typeface="Trebuchet MS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q</a:t>
            </a:r>
            <a:r>
              <a:rPr dirty="0" sz="1000" spc="15" i="1">
                <a:latin typeface="Trebuchet MS"/>
                <a:cs typeface="Trebuchet MS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q</a:t>
            </a:r>
            <a:r>
              <a:rPr dirty="0" sz="1000" spc="1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55">
                <a:latin typeface="Tahoma"/>
                <a:cs typeface="Tahoma"/>
              </a:rPr>
              <a:t>6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definitiva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l’eq</a:t>
            </a:r>
            <a:r>
              <a:rPr dirty="0" sz="1000" spc="-35">
                <a:latin typeface="Tahoma"/>
                <a:cs typeface="Tahoma"/>
              </a:rPr>
              <a:t>u</a:t>
            </a:r>
            <a:r>
              <a:rPr dirty="0" sz="1000" spc="-40">
                <a:latin typeface="Tahoma"/>
                <a:cs typeface="Tahoma"/>
              </a:rPr>
              <a:t>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 i="1">
                <a:latin typeface="Trebuchet MS"/>
                <a:cs typeface="Trebuchet MS"/>
              </a:rPr>
              <a:t>t</a:t>
            </a:r>
            <a:r>
              <a:rPr dirty="0" sz="1000" spc="75" i="1">
                <a:latin typeface="Trebuchet MS"/>
                <a:cs typeface="Trebuchet MS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 i="1">
                <a:solidFill>
                  <a:srgbClr val="FF0000"/>
                </a:solidFill>
                <a:latin typeface="Trebuchet MS"/>
                <a:cs typeface="Trebuchet MS"/>
              </a:rPr>
              <a:t>y</a:t>
            </a:r>
            <a:r>
              <a:rPr dirty="0" sz="1000" spc="8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4</a:t>
            </a:r>
            <a:r>
              <a:rPr dirty="0" sz="1000" spc="-4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1000" spc="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16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13/28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Esercizi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riepilogo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95">
                <a:solidFill>
                  <a:srgbClr val="CC0000"/>
                </a:solidFill>
                <a:latin typeface="Gill Sans MT"/>
                <a:cs typeface="Gill Sans MT"/>
              </a:rPr>
              <a:t>g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eometria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analitica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piana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3" action="ppaction://hlinksldjump"/>
              </a:rPr>
              <a:t>Esercizi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15">
                <a:hlinkClick r:id="rId3" action="ppaction://hlinksldjump"/>
              </a:rPr>
              <a:t>di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15">
                <a:hlinkClick r:id="rId3" action="ppaction://hlinksldjump"/>
              </a:rPr>
              <a:t>riepilogo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14/28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Esercizi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riepilogo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95">
                <a:solidFill>
                  <a:srgbClr val="CC0000"/>
                </a:solidFill>
                <a:latin typeface="Gill Sans MT"/>
                <a:cs typeface="Gill Sans MT"/>
              </a:rPr>
              <a:t>g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eometria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analitica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piana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830" y="927474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4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1029333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274913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2799931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941535"/>
            <a:ext cx="50800" cy="18202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005035"/>
            <a:ext cx="50800" cy="17567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1111880"/>
            <a:ext cx="4457065" cy="1701164"/>
          </a:xfrm>
          <a:custGeom>
            <a:avLst/>
            <a:gdLst/>
            <a:ahLst/>
            <a:cxnLst/>
            <a:rect l="l" t="t" r="r" b="b"/>
            <a:pathLst>
              <a:path w="4457065" h="1701164">
                <a:moveTo>
                  <a:pt x="4456606" y="0"/>
                </a:moveTo>
                <a:lnTo>
                  <a:pt x="0" y="0"/>
                </a:lnTo>
                <a:lnTo>
                  <a:pt x="0" y="1649950"/>
                </a:lnTo>
                <a:lnTo>
                  <a:pt x="16636" y="1687464"/>
                </a:lnTo>
                <a:lnTo>
                  <a:pt x="4405806" y="1700750"/>
                </a:lnTo>
                <a:lnTo>
                  <a:pt x="4420049" y="1698705"/>
                </a:lnTo>
                <a:lnTo>
                  <a:pt x="4451170" y="167274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992335"/>
            <a:ext cx="0" cy="1788795"/>
          </a:xfrm>
          <a:custGeom>
            <a:avLst/>
            <a:gdLst/>
            <a:ahLst/>
            <a:cxnLst/>
            <a:rect l="l" t="t" r="r" b="b"/>
            <a:pathLst>
              <a:path w="0" h="1788795">
                <a:moveTo>
                  <a:pt x="0" y="178854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7963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6693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95423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93518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379683" y="1200467"/>
            <a:ext cx="52069" cy="0"/>
          </a:xfrm>
          <a:custGeom>
            <a:avLst/>
            <a:gdLst/>
            <a:ahLst/>
            <a:cxnLst/>
            <a:rect l="l" t="t" r="r" b="b"/>
            <a:pathLst>
              <a:path w="52070" h="0">
                <a:moveTo>
                  <a:pt x="0" y="0"/>
                </a:moveTo>
                <a:lnTo>
                  <a:pt x="5147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1124227"/>
            <a:ext cx="438086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Determin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dista</a:t>
            </a:r>
            <a:r>
              <a:rPr dirty="0" sz="1000" spc="-45">
                <a:latin typeface="Tahoma"/>
                <a:cs typeface="Tahoma"/>
              </a:rPr>
              <a:t>n</a:t>
            </a:r>
            <a:r>
              <a:rPr dirty="0" sz="1000" spc="-15">
                <a:latin typeface="Tahoma"/>
                <a:cs typeface="Tahoma"/>
              </a:rPr>
              <a:t>z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punto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170" i="1">
                <a:latin typeface="Trebuchet MS"/>
                <a:cs typeface="Trebuchet MS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25">
                <a:latin typeface="Tahoma"/>
                <a:cs typeface="Tahoma"/>
              </a:rPr>
              <a:t>5)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dalla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retta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80" i="1">
                <a:latin typeface="Trebuchet MS"/>
                <a:cs typeface="Trebuchet MS"/>
              </a:rPr>
              <a:t>r</a:t>
            </a:r>
            <a:r>
              <a:rPr dirty="0" sz="1000" spc="130" i="1">
                <a:latin typeface="Trebuchet MS"/>
                <a:cs typeface="Trebuchet MS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8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10</a:t>
            </a:r>
            <a:r>
              <a:rPr dirty="0" sz="1000" spc="-11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  </a:t>
            </a:r>
            <a:r>
              <a:rPr dirty="0" sz="1000" spc="-100"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66983" y="1102914"/>
            <a:ext cx="6921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45" i="1">
                <a:latin typeface="Lucida Sans"/>
                <a:cs typeface="Lucida Sans"/>
              </a:rPr>
              <a:t>x</a:t>
            </a:r>
            <a:endParaRPr sz="700">
              <a:latin typeface="Lucida Sans"/>
              <a:cs typeface="Lucida San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69180" y="1196361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14/28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Esercizi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riepilogo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95">
                <a:solidFill>
                  <a:srgbClr val="CC0000"/>
                </a:solidFill>
                <a:latin typeface="Gill Sans MT"/>
                <a:cs typeface="Gill Sans MT"/>
              </a:rPr>
              <a:t>g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eometria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analitica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piana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830" y="927474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4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1029333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274913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2799931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941535"/>
            <a:ext cx="50800" cy="18202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005035"/>
            <a:ext cx="50800" cy="17567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1111880"/>
            <a:ext cx="4457065" cy="1701164"/>
          </a:xfrm>
          <a:custGeom>
            <a:avLst/>
            <a:gdLst/>
            <a:ahLst/>
            <a:cxnLst/>
            <a:rect l="l" t="t" r="r" b="b"/>
            <a:pathLst>
              <a:path w="4457065" h="1701164">
                <a:moveTo>
                  <a:pt x="4456606" y="0"/>
                </a:moveTo>
                <a:lnTo>
                  <a:pt x="0" y="0"/>
                </a:lnTo>
                <a:lnTo>
                  <a:pt x="0" y="1649950"/>
                </a:lnTo>
                <a:lnTo>
                  <a:pt x="16636" y="1687464"/>
                </a:lnTo>
                <a:lnTo>
                  <a:pt x="4405806" y="1700750"/>
                </a:lnTo>
                <a:lnTo>
                  <a:pt x="4420049" y="1698705"/>
                </a:lnTo>
                <a:lnTo>
                  <a:pt x="4451170" y="167274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992335"/>
            <a:ext cx="0" cy="1788795"/>
          </a:xfrm>
          <a:custGeom>
            <a:avLst/>
            <a:gdLst/>
            <a:ahLst/>
            <a:cxnLst/>
            <a:rect l="l" t="t" r="r" b="b"/>
            <a:pathLst>
              <a:path w="0" h="1788795">
                <a:moveTo>
                  <a:pt x="0" y="178854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7963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6693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95423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93518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379683" y="1200467"/>
            <a:ext cx="52069" cy="0"/>
          </a:xfrm>
          <a:custGeom>
            <a:avLst/>
            <a:gdLst/>
            <a:ahLst/>
            <a:cxnLst/>
            <a:rect l="l" t="t" r="r" b="b"/>
            <a:pathLst>
              <a:path w="52070" h="0">
                <a:moveTo>
                  <a:pt x="0" y="0"/>
                </a:moveTo>
                <a:lnTo>
                  <a:pt x="5147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1124227"/>
            <a:ext cx="438086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Determin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dista</a:t>
            </a:r>
            <a:r>
              <a:rPr dirty="0" sz="1000" spc="-45">
                <a:latin typeface="Tahoma"/>
                <a:cs typeface="Tahoma"/>
              </a:rPr>
              <a:t>n</a:t>
            </a:r>
            <a:r>
              <a:rPr dirty="0" sz="1000" spc="-15">
                <a:latin typeface="Tahoma"/>
                <a:cs typeface="Tahoma"/>
              </a:rPr>
              <a:t>z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punto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170" i="1">
                <a:latin typeface="Trebuchet MS"/>
                <a:cs typeface="Trebuchet MS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25">
                <a:latin typeface="Tahoma"/>
                <a:cs typeface="Tahoma"/>
              </a:rPr>
              <a:t>5)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dalla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retta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80" i="1">
                <a:latin typeface="Trebuchet MS"/>
                <a:cs typeface="Trebuchet MS"/>
              </a:rPr>
              <a:t>r</a:t>
            </a:r>
            <a:r>
              <a:rPr dirty="0" sz="1000" spc="130" i="1">
                <a:latin typeface="Trebuchet MS"/>
                <a:cs typeface="Trebuchet MS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8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10</a:t>
            </a:r>
            <a:r>
              <a:rPr dirty="0" sz="1000" spc="-11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  </a:t>
            </a:r>
            <a:r>
              <a:rPr dirty="0" sz="1000" spc="-100"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66983" y="1102914"/>
            <a:ext cx="6921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45" i="1">
                <a:latin typeface="Lucida Sans"/>
                <a:cs typeface="Lucida Sans"/>
              </a:rPr>
              <a:t>x</a:t>
            </a:r>
            <a:endParaRPr sz="700">
              <a:latin typeface="Lucida Sans"/>
              <a:cs typeface="Lucida San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69180" y="1196361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14/28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Esercizi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riepilogo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95">
                <a:solidFill>
                  <a:srgbClr val="CC0000"/>
                </a:solidFill>
                <a:latin typeface="Gill Sans MT"/>
                <a:cs typeface="Gill Sans MT"/>
              </a:rPr>
              <a:t>g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eometria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analitica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piana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830" y="927474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4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1029333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274913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2799931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941535"/>
            <a:ext cx="50800" cy="18202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005035"/>
            <a:ext cx="50800" cy="17567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1111880"/>
            <a:ext cx="4457065" cy="1701164"/>
          </a:xfrm>
          <a:custGeom>
            <a:avLst/>
            <a:gdLst/>
            <a:ahLst/>
            <a:cxnLst/>
            <a:rect l="l" t="t" r="r" b="b"/>
            <a:pathLst>
              <a:path w="4457065" h="1701164">
                <a:moveTo>
                  <a:pt x="4456606" y="0"/>
                </a:moveTo>
                <a:lnTo>
                  <a:pt x="0" y="0"/>
                </a:lnTo>
                <a:lnTo>
                  <a:pt x="0" y="1649950"/>
                </a:lnTo>
                <a:lnTo>
                  <a:pt x="16636" y="1687464"/>
                </a:lnTo>
                <a:lnTo>
                  <a:pt x="4405806" y="1700750"/>
                </a:lnTo>
                <a:lnTo>
                  <a:pt x="4420049" y="1698705"/>
                </a:lnTo>
                <a:lnTo>
                  <a:pt x="4451170" y="167274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992335"/>
            <a:ext cx="0" cy="1788795"/>
          </a:xfrm>
          <a:custGeom>
            <a:avLst/>
            <a:gdLst/>
            <a:ahLst/>
            <a:cxnLst/>
            <a:rect l="l" t="t" r="r" b="b"/>
            <a:pathLst>
              <a:path w="0" h="1788795">
                <a:moveTo>
                  <a:pt x="0" y="178854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7963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6693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95423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93518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379683" y="1200467"/>
            <a:ext cx="52069" cy="0"/>
          </a:xfrm>
          <a:custGeom>
            <a:avLst/>
            <a:gdLst/>
            <a:ahLst/>
            <a:cxnLst/>
            <a:rect l="l" t="t" r="r" b="b"/>
            <a:pathLst>
              <a:path w="52070" h="0">
                <a:moveTo>
                  <a:pt x="0" y="0"/>
                </a:moveTo>
                <a:lnTo>
                  <a:pt x="5147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1124227"/>
            <a:ext cx="438086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Determin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dista</a:t>
            </a:r>
            <a:r>
              <a:rPr dirty="0" sz="1000" spc="-45">
                <a:latin typeface="Tahoma"/>
                <a:cs typeface="Tahoma"/>
              </a:rPr>
              <a:t>n</a:t>
            </a:r>
            <a:r>
              <a:rPr dirty="0" sz="1000" spc="-15">
                <a:latin typeface="Tahoma"/>
                <a:cs typeface="Tahoma"/>
              </a:rPr>
              <a:t>z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punto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170" i="1">
                <a:latin typeface="Trebuchet MS"/>
                <a:cs typeface="Trebuchet MS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25">
                <a:latin typeface="Tahoma"/>
                <a:cs typeface="Tahoma"/>
              </a:rPr>
              <a:t>5)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dalla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retta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80" i="1">
                <a:latin typeface="Trebuchet MS"/>
                <a:cs typeface="Trebuchet MS"/>
              </a:rPr>
              <a:t>r</a:t>
            </a:r>
            <a:r>
              <a:rPr dirty="0" sz="1000" spc="130" i="1">
                <a:latin typeface="Trebuchet MS"/>
                <a:cs typeface="Trebuchet MS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8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10</a:t>
            </a:r>
            <a:r>
              <a:rPr dirty="0" sz="1000" spc="-11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  </a:t>
            </a:r>
            <a:r>
              <a:rPr dirty="0" sz="1000" spc="-100"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66983" y="1102914"/>
            <a:ext cx="6921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45" i="1">
                <a:latin typeface="Lucida Sans"/>
                <a:cs typeface="Lucida Sans"/>
              </a:rPr>
              <a:t>x</a:t>
            </a:r>
            <a:endParaRPr sz="700">
              <a:latin typeface="Lucida Sans"/>
              <a:cs typeface="Lucida San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69180" y="1196361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3830" y="1527422"/>
            <a:ext cx="4149725" cy="412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calcol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distanza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applicando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direttamente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rmula: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82699" y="2039929"/>
            <a:ext cx="1392555" cy="244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36111" sz="1500" spc="-67" i="1">
                <a:latin typeface="Trebuchet MS"/>
                <a:cs typeface="Trebuchet MS"/>
              </a:rPr>
              <a:t>d</a:t>
            </a:r>
            <a:r>
              <a:rPr dirty="0" baseline="-36111" sz="1500" spc="-315" i="1">
                <a:latin typeface="Trebuchet MS"/>
                <a:cs typeface="Trebuchet MS"/>
              </a:rPr>
              <a:t> </a:t>
            </a:r>
            <a:r>
              <a:rPr dirty="0" baseline="-36111" sz="1500">
                <a:latin typeface="Tahoma"/>
                <a:cs typeface="Tahoma"/>
              </a:rPr>
              <a:t>(</a:t>
            </a:r>
            <a:r>
              <a:rPr dirty="0" baseline="-36111" sz="1500" spc="254" i="1">
                <a:latin typeface="Trebuchet MS"/>
                <a:cs typeface="Trebuchet MS"/>
              </a:rPr>
              <a:t>P</a:t>
            </a:r>
            <a:r>
              <a:rPr dirty="0" baseline="-36111" sz="1500" spc="-142" i="1">
                <a:latin typeface="Verdana"/>
                <a:cs typeface="Verdana"/>
              </a:rPr>
              <a:t>,</a:t>
            </a:r>
            <a:r>
              <a:rPr dirty="0" baseline="-36111" sz="1500" spc="-284" i="1">
                <a:latin typeface="Verdana"/>
                <a:cs typeface="Verdana"/>
              </a:rPr>
              <a:t> </a:t>
            </a:r>
            <a:r>
              <a:rPr dirty="0" baseline="-36111" sz="1500" spc="-120" i="1">
                <a:latin typeface="Trebuchet MS"/>
                <a:cs typeface="Trebuchet MS"/>
              </a:rPr>
              <a:t>r</a:t>
            </a:r>
            <a:r>
              <a:rPr dirty="0" baseline="-36111" sz="1500" spc="-292" i="1">
                <a:latin typeface="Trebuchet MS"/>
                <a:cs typeface="Trebuchet MS"/>
              </a:rPr>
              <a:t> </a:t>
            </a:r>
            <a:r>
              <a:rPr dirty="0" baseline="-36111" sz="1500">
                <a:latin typeface="Tahoma"/>
                <a:cs typeface="Tahoma"/>
              </a:rPr>
              <a:t>)</a:t>
            </a:r>
            <a:r>
              <a:rPr dirty="0" baseline="-36111" sz="1500" spc="-60">
                <a:latin typeface="Tahoma"/>
                <a:cs typeface="Tahoma"/>
              </a:rPr>
              <a:t> </a:t>
            </a:r>
            <a:r>
              <a:rPr dirty="0" baseline="-36111" sz="1500" spc="60">
                <a:latin typeface="Tahoma"/>
                <a:cs typeface="Tahoma"/>
              </a:rPr>
              <a:t>=</a:t>
            </a:r>
            <a:r>
              <a:rPr dirty="0" baseline="-36111" sz="1500" spc="120">
                <a:latin typeface="Tahoma"/>
                <a:cs typeface="Tahoma"/>
              </a:rPr>
              <a:t> </a:t>
            </a:r>
            <a:r>
              <a:rPr dirty="0" sz="1000" spc="-105" u="sng">
                <a:latin typeface="Lucida Sans Unicode"/>
                <a:cs typeface="Lucida Sans Unicode"/>
              </a:rPr>
              <a:t>|</a:t>
            </a:r>
            <a:r>
              <a:rPr dirty="0" sz="1000" spc="-50" i="1" u="sng">
                <a:latin typeface="Trebuchet MS"/>
                <a:cs typeface="Trebuchet MS"/>
              </a:rPr>
              <a:t>ax</a:t>
            </a:r>
            <a:r>
              <a:rPr dirty="0" baseline="-11904" sz="1050" spc="-75" i="1" u="sng">
                <a:latin typeface="Lucida Sans"/>
                <a:cs typeface="Lucida Sans"/>
              </a:rPr>
              <a:t>p</a:t>
            </a:r>
            <a:r>
              <a:rPr dirty="0" baseline="-11904" sz="1050" spc="-7" u="sng">
                <a:latin typeface="Times New Roman"/>
                <a:cs typeface="Times New Roman"/>
              </a:rPr>
              <a:t> </a:t>
            </a:r>
            <a:r>
              <a:rPr dirty="0" baseline="-11904" sz="1050" spc="-75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75" i="1" u="sng">
                <a:latin typeface="Trebuchet MS"/>
                <a:cs typeface="Trebuchet MS"/>
              </a:rPr>
              <a:t>b</a:t>
            </a:r>
            <a:r>
              <a:rPr dirty="0" sz="1000" spc="-35" i="1" u="sng">
                <a:latin typeface="Trebuchet MS"/>
                <a:cs typeface="Trebuchet MS"/>
              </a:rPr>
              <a:t>y</a:t>
            </a:r>
            <a:r>
              <a:rPr dirty="0" baseline="-11904" sz="1050" spc="-75" i="1" u="sng">
                <a:latin typeface="Lucida Sans"/>
                <a:cs typeface="Lucida Sans"/>
              </a:rPr>
              <a:t>p</a:t>
            </a:r>
            <a:r>
              <a:rPr dirty="0" baseline="-11904" sz="1050" spc="-7" u="sng">
                <a:latin typeface="Times New Roman"/>
                <a:cs typeface="Times New Roman"/>
              </a:rPr>
              <a:t> </a:t>
            </a:r>
            <a:r>
              <a:rPr dirty="0" baseline="-11904" sz="1050" spc="-75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60" i="1" u="sng">
                <a:latin typeface="Trebuchet MS"/>
                <a:cs typeface="Trebuchet MS"/>
              </a:rPr>
              <a:t>c</a:t>
            </a:r>
            <a:r>
              <a:rPr dirty="0" sz="1000" spc="-105" u="sng">
                <a:latin typeface="Lucida Sans Unicode"/>
                <a:cs typeface="Lucida Sans Unicode"/>
              </a:rPr>
              <a:t>|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299157" y="2167024"/>
            <a:ext cx="517525" cy="219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-40" i="1">
                <a:latin typeface="Trebuchet MS"/>
                <a:cs typeface="Trebuchet MS"/>
              </a:rPr>
              <a:t>a</a:t>
            </a:r>
            <a:r>
              <a:rPr dirty="0" baseline="23809" sz="1050">
                <a:latin typeface="Trebuchet MS"/>
                <a:cs typeface="Trebuchet MS"/>
              </a:rPr>
              <a:t>2</a:t>
            </a:r>
            <a:r>
              <a:rPr dirty="0" baseline="23809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5" i="1">
                <a:latin typeface="Trebuchet MS"/>
                <a:cs typeface="Trebuchet MS"/>
              </a:rPr>
              <a:t>b</a:t>
            </a:r>
            <a:r>
              <a:rPr dirty="0" baseline="23809" sz="1050">
                <a:latin typeface="Trebuchet MS"/>
                <a:cs typeface="Trebuchet MS"/>
              </a:rPr>
              <a:t>2</a:t>
            </a:r>
            <a:endParaRPr baseline="23809" sz="105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964751" y="2132445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3830" y="2483902"/>
            <a:ext cx="3834765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55">
                <a:latin typeface="Tahoma"/>
                <a:cs typeface="Tahoma"/>
              </a:rPr>
              <a:t>dove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baseline="-11904" sz="1050" spc="37" i="1">
                <a:latin typeface="Lucida Sans"/>
                <a:cs typeface="Lucida Sans"/>
              </a:rPr>
              <a:t>p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baseline="-11904" sz="1050" spc="-75" i="1">
                <a:latin typeface="Lucida Sans"/>
                <a:cs typeface="Lucida Sans"/>
              </a:rPr>
              <a:t>p</a:t>
            </a:r>
            <a:r>
              <a:rPr dirty="0" baseline="-11904" sz="1050" spc="-217" i="1">
                <a:latin typeface="Lucida Sans"/>
                <a:cs typeface="Lucida San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rdinate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punto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170" i="1">
                <a:latin typeface="Trebuchet MS"/>
                <a:cs typeface="Trebuchet MS"/>
              </a:rPr>
              <a:t>P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mentre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 i="1">
                <a:latin typeface="Trebuchet MS"/>
                <a:cs typeface="Trebuchet MS"/>
              </a:rPr>
              <a:t>ax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75" i="1">
                <a:latin typeface="Trebuchet MS"/>
                <a:cs typeface="Trebuchet MS"/>
              </a:rPr>
              <a:t>b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2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0" i="1">
                <a:latin typeface="Trebuchet MS"/>
                <a:cs typeface="Trebuchet MS"/>
              </a:rPr>
              <a:t>c</a:t>
            </a:r>
            <a:r>
              <a:rPr dirty="0" sz="1000" spc="5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40">
                <a:latin typeface="Tahoma"/>
                <a:cs typeface="Tahoma"/>
              </a:rPr>
              <a:t>rtes</a:t>
            </a:r>
            <a:r>
              <a:rPr dirty="0" sz="1000" spc="-15">
                <a:latin typeface="Tahoma"/>
                <a:cs typeface="Tahoma"/>
              </a:rPr>
              <a:t>i</a:t>
            </a:r>
            <a:r>
              <a:rPr dirty="0" sz="1000" spc="-40">
                <a:latin typeface="Tahoma"/>
                <a:cs typeface="Tahoma"/>
              </a:rPr>
              <a:t>a</a:t>
            </a:r>
            <a:r>
              <a:rPr dirty="0" sz="1000" spc="-50">
                <a:latin typeface="Tahoma"/>
                <a:cs typeface="Tahoma"/>
              </a:rPr>
              <a:t>na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implicita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retta.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31" name="object 3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14/28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Esercizi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riepilogo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95">
                <a:solidFill>
                  <a:srgbClr val="CC0000"/>
                </a:solidFill>
                <a:latin typeface="Gill Sans MT"/>
                <a:cs typeface="Gill Sans MT"/>
              </a:rPr>
              <a:t>g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eometria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analitica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piana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729" y="849120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68835" y="301945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7330" y="3070250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61316"/>
            <a:ext cx="50800" cy="22708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824817"/>
            <a:ext cx="50800" cy="22073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5729" y="931662"/>
            <a:ext cx="4457065" cy="2151380"/>
          </a:xfrm>
          <a:custGeom>
            <a:avLst/>
            <a:gdLst/>
            <a:ahLst/>
            <a:cxnLst/>
            <a:rect l="l" t="t" r="r" b="b"/>
            <a:pathLst>
              <a:path w="4457065" h="2151380">
                <a:moveTo>
                  <a:pt x="4456606" y="0"/>
                </a:moveTo>
                <a:lnTo>
                  <a:pt x="0" y="0"/>
                </a:lnTo>
                <a:lnTo>
                  <a:pt x="0" y="2100488"/>
                </a:lnTo>
                <a:lnTo>
                  <a:pt x="16636" y="2138002"/>
                </a:lnTo>
                <a:lnTo>
                  <a:pt x="4405806" y="2151288"/>
                </a:lnTo>
                <a:lnTo>
                  <a:pt x="4420049" y="2149243"/>
                </a:lnTo>
                <a:lnTo>
                  <a:pt x="4451170" y="212328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12116"/>
            <a:ext cx="0" cy="2239645"/>
          </a:xfrm>
          <a:custGeom>
            <a:avLst/>
            <a:gdLst/>
            <a:ahLst/>
            <a:cxnLst/>
            <a:rect l="l" t="t" r="r" b="b"/>
            <a:pathLst>
              <a:path w="0" h="2239645">
                <a:moveTo>
                  <a:pt x="0" y="223908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9941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8671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7401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75496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882597" y="1913636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4" h="0">
                <a:moveTo>
                  <a:pt x="0" y="0"/>
                </a:moveTo>
                <a:lnTo>
                  <a:pt x="17683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095180" y="1913636"/>
            <a:ext cx="180975" cy="0"/>
          </a:xfrm>
          <a:custGeom>
            <a:avLst/>
            <a:gdLst/>
            <a:ahLst/>
            <a:cxnLst/>
            <a:rect l="l" t="t" r="r" b="b"/>
            <a:pathLst>
              <a:path w="180975" h="0">
                <a:moveTo>
                  <a:pt x="0" y="0"/>
                </a:moveTo>
                <a:lnTo>
                  <a:pt x="180352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90524" y="2343823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5" h="0">
                <a:moveTo>
                  <a:pt x="0" y="0"/>
                </a:moveTo>
                <a:lnTo>
                  <a:pt x="17683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062583" y="2332507"/>
            <a:ext cx="1021080" cy="0"/>
          </a:xfrm>
          <a:custGeom>
            <a:avLst/>
            <a:gdLst/>
            <a:ahLst/>
            <a:cxnLst/>
            <a:rect l="l" t="t" r="r" b="b"/>
            <a:pathLst>
              <a:path w="1021080" h="0">
                <a:moveTo>
                  <a:pt x="0" y="0"/>
                </a:moveTo>
                <a:lnTo>
                  <a:pt x="102054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378354" y="2332507"/>
            <a:ext cx="584835" cy="0"/>
          </a:xfrm>
          <a:custGeom>
            <a:avLst/>
            <a:gdLst/>
            <a:ahLst/>
            <a:cxnLst/>
            <a:rect l="l" t="t" r="r" b="b"/>
            <a:pathLst>
              <a:path w="584835" h="0">
                <a:moveTo>
                  <a:pt x="0" y="0"/>
                </a:moveTo>
                <a:lnTo>
                  <a:pt x="58474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237242" y="2340597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 h="0">
                <a:moveTo>
                  <a:pt x="0" y="0"/>
                </a:moveTo>
                <a:lnTo>
                  <a:pt x="34442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855808" y="2335326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 h="0">
                <a:moveTo>
                  <a:pt x="0" y="0"/>
                </a:moveTo>
                <a:lnTo>
                  <a:pt x="12653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68389" y="2900527"/>
            <a:ext cx="180340" cy="0"/>
          </a:xfrm>
          <a:custGeom>
            <a:avLst/>
            <a:gdLst/>
            <a:ahLst/>
            <a:cxnLst/>
            <a:rect l="l" t="t" r="r" b="b"/>
            <a:pathLst>
              <a:path w="180340" h="0">
                <a:moveTo>
                  <a:pt x="0" y="0"/>
                </a:moveTo>
                <a:lnTo>
                  <a:pt x="180352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43966" y="2889224"/>
            <a:ext cx="1119505" cy="0"/>
          </a:xfrm>
          <a:custGeom>
            <a:avLst/>
            <a:gdLst/>
            <a:ahLst/>
            <a:cxnLst/>
            <a:rect l="l" t="t" r="r" b="b"/>
            <a:pathLst>
              <a:path w="1119505" h="0">
                <a:moveTo>
                  <a:pt x="0" y="0"/>
                </a:moveTo>
                <a:lnTo>
                  <a:pt x="11189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158149" y="2889224"/>
            <a:ext cx="781685" cy="0"/>
          </a:xfrm>
          <a:custGeom>
            <a:avLst/>
            <a:gdLst/>
            <a:ahLst/>
            <a:cxnLst/>
            <a:rect l="l" t="t" r="r" b="b"/>
            <a:pathLst>
              <a:path w="781685" h="0">
                <a:moveTo>
                  <a:pt x="0" y="0"/>
                </a:moveTo>
                <a:lnTo>
                  <a:pt x="7815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213836" y="2897301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 h="0">
                <a:moveTo>
                  <a:pt x="0" y="0"/>
                </a:moveTo>
                <a:lnTo>
                  <a:pt x="34442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832415" y="2892031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 h="0">
                <a:moveTo>
                  <a:pt x="0" y="0"/>
                </a:moveTo>
                <a:lnTo>
                  <a:pt x="12653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127639" y="2900527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4" h="0">
                <a:moveTo>
                  <a:pt x="0" y="0"/>
                </a:moveTo>
                <a:lnTo>
                  <a:pt x="17683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113830" y="747261"/>
            <a:ext cx="4300855" cy="2341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</a:t>
            </a:r>
            <a:endParaRPr sz="1000">
              <a:latin typeface="Gill Sans MT"/>
              <a:cs typeface="Gill Sans MT"/>
            </a:endParaRPr>
          </a:p>
          <a:p>
            <a:pPr marL="12700" marR="5080">
              <a:lnSpc>
                <a:spcPct val="100000"/>
              </a:lnSpc>
              <a:spcBef>
                <a:spcPts val="345"/>
              </a:spcBef>
            </a:pPr>
            <a:r>
              <a:rPr dirty="0" sz="1000" spc="35">
                <a:latin typeface="Tahoma"/>
                <a:cs typeface="Tahoma"/>
              </a:rPr>
              <a:t>V</a:t>
            </a:r>
            <a:r>
              <a:rPr dirty="0" sz="1000" spc="-25">
                <a:latin typeface="Tahoma"/>
                <a:cs typeface="Tahoma"/>
              </a:rPr>
              <a:t>erific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punto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35" i="1">
                <a:latin typeface="Trebuchet MS"/>
                <a:cs typeface="Trebuchet MS"/>
              </a:rPr>
              <a:t>C</a:t>
            </a:r>
            <a:r>
              <a:rPr dirty="0" sz="1000" spc="-185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Tahoma"/>
                <a:cs typeface="Tahoma"/>
              </a:rPr>
              <a:t>(1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25">
                <a:latin typeface="Tahoma"/>
                <a:cs typeface="Tahoma"/>
              </a:rPr>
              <a:t>5)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equidistante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punto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45" i="1">
                <a:latin typeface="Trebuchet MS"/>
                <a:cs typeface="Trebuchet MS"/>
              </a:rPr>
              <a:t>A</a:t>
            </a:r>
            <a:r>
              <a:rPr dirty="0" sz="1000" spc="-25">
                <a:latin typeface="Tahoma"/>
                <a:cs typeface="Tahoma"/>
              </a:rPr>
              <a:t>(2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punto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175" i="1">
                <a:latin typeface="Trebuchet MS"/>
                <a:cs typeface="Trebuchet MS"/>
              </a:rPr>
              <a:t>B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25">
                <a:latin typeface="Tahoma"/>
                <a:cs typeface="Tahoma"/>
              </a:rPr>
              <a:t>4)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scrivere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circonferenza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avente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centro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35" i="1">
                <a:latin typeface="Trebuchet MS"/>
                <a:cs typeface="Trebuchet MS"/>
              </a:rPr>
              <a:t>C</a:t>
            </a:r>
            <a:r>
              <a:rPr dirty="0" sz="1000" spc="150" i="1">
                <a:latin typeface="Trebuchet MS"/>
                <a:cs typeface="Trebuchet MS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passante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45" i="1">
                <a:latin typeface="Trebuchet MS"/>
                <a:cs typeface="Trebuchet MS"/>
              </a:rPr>
              <a:t>A</a:t>
            </a:r>
            <a:r>
              <a:rPr dirty="0" sz="1000" spc="30" i="1">
                <a:latin typeface="Trebuchet MS"/>
                <a:cs typeface="Trebuchet MS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175" i="1">
                <a:latin typeface="Trebuchet MS"/>
                <a:cs typeface="Trebuchet MS"/>
              </a:rPr>
              <a:t>B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 marL="12700" marR="118110">
              <a:lnSpc>
                <a:spcPct val="100000"/>
              </a:lnSpc>
              <a:spcBef>
                <a:spcPts val="844"/>
              </a:spcBef>
            </a:pPr>
            <a:r>
              <a:rPr dirty="0" sz="1000" spc="-25">
                <a:latin typeface="Tahoma"/>
                <a:cs typeface="Tahoma"/>
              </a:rPr>
              <a:t>Calcoliamo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dap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distanza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15" i="1">
                <a:latin typeface="Trebuchet MS"/>
                <a:cs typeface="Trebuchet MS"/>
              </a:rPr>
              <a:t>A</a:t>
            </a:r>
            <a:r>
              <a:rPr dirty="0" sz="1000" spc="35" i="1">
                <a:latin typeface="Trebuchet MS"/>
                <a:cs typeface="Trebuchet MS"/>
              </a:rPr>
              <a:t>C</a:t>
            </a:r>
            <a:r>
              <a:rPr dirty="0" sz="1000" i="1">
                <a:latin typeface="Trebuchet MS"/>
                <a:cs typeface="Trebuchet MS"/>
              </a:rPr>
              <a:t> </a:t>
            </a:r>
            <a:r>
              <a:rPr dirty="0" sz="1000" spc="-155" i="1">
                <a:latin typeface="Trebuchet MS"/>
                <a:cs typeface="Trebuchet MS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succes</a:t>
            </a:r>
            <a:r>
              <a:rPr dirty="0" sz="1000" spc="-45">
                <a:latin typeface="Tahoma"/>
                <a:cs typeface="Tahoma"/>
              </a:rPr>
              <a:t>sivamente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60" i="1">
                <a:latin typeface="Trebuchet MS"/>
                <a:cs typeface="Trebuchet MS"/>
              </a:rPr>
              <a:t>BC</a:t>
            </a:r>
            <a:r>
              <a:rPr dirty="0" sz="1000" spc="150" i="1">
                <a:latin typeface="Trebuchet MS"/>
                <a:cs typeface="Trebuchet MS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controlliamo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esse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siano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uguali.</a:t>
            </a:r>
            <a:r>
              <a:rPr dirty="0" sz="1000" spc="12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Abbiamo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L="79375">
              <a:lnSpc>
                <a:spcPct val="100000"/>
              </a:lnSpc>
            </a:pPr>
            <a:r>
              <a:rPr dirty="0" sz="1000" spc="15" i="1">
                <a:latin typeface="Trebuchet MS"/>
                <a:cs typeface="Trebuchet MS"/>
              </a:rPr>
              <a:t>A</a:t>
            </a:r>
            <a:r>
              <a:rPr dirty="0" sz="1000" spc="35" i="1">
                <a:latin typeface="Trebuchet MS"/>
                <a:cs typeface="Trebuchet MS"/>
              </a:rPr>
              <a:t>C</a:t>
            </a:r>
            <a:r>
              <a:rPr dirty="0" sz="1000" spc="9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50000" sz="1500" spc="1072">
                <a:latin typeface="Arial"/>
                <a:cs typeface="Arial"/>
              </a:rPr>
              <a:t>/</a:t>
            </a:r>
            <a:r>
              <a:rPr dirty="0" sz="1000" spc="-25">
                <a:latin typeface="Tahoma"/>
                <a:cs typeface="Tahoma"/>
              </a:rPr>
              <a:t>(2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baseline="23809" sz="1050">
                <a:latin typeface="Trebuchet MS"/>
                <a:cs typeface="Trebuchet MS"/>
              </a:rPr>
              <a:t>2</a:t>
            </a:r>
            <a:r>
              <a:rPr dirty="0" baseline="23809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(1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5)</a:t>
            </a:r>
            <a:r>
              <a:rPr dirty="0" baseline="23809" sz="1050">
                <a:latin typeface="Trebuchet MS"/>
                <a:cs typeface="Trebuchet MS"/>
              </a:rPr>
              <a:t>2 </a:t>
            </a:r>
            <a:r>
              <a:rPr dirty="0" baseline="23809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50000" sz="1500" spc="1072">
                <a:latin typeface="Arial"/>
                <a:cs typeface="Arial"/>
              </a:rPr>
              <a:t>/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baseline="23809" sz="1050">
                <a:latin typeface="Trebuchet MS"/>
                <a:cs typeface="Trebuchet MS"/>
              </a:rPr>
              <a:t>2</a:t>
            </a:r>
            <a:r>
              <a:rPr dirty="0" baseline="23809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25">
                <a:latin typeface="Tahoma"/>
                <a:cs typeface="Tahoma"/>
              </a:rPr>
              <a:t>4)</a:t>
            </a:r>
            <a:r>
              <a:rPr dirty="0" baseline="23809" sz="1050">
                <a:latin typeface="Trebuchet MS"/>
                <a:cs typeface="Trebuchet MS"/>
              </a:rPr>
              <a:t>2 </a:t>
            </a:r>
            <a:r>
              <a:rPr dirty="0" baseline="23809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16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50000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17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z="1000">
                <a:latin typeface="Tahoma"/>
                <a:cs typeface="Tahoma"/>
              </a:rPr>
              <a:t>D’altra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rte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L="79375">
              <a:lnSpc>
                <a:spcPct val="100000"/>
              </a:lnSpc>
            </a:pPr>
            <a:r>
              <a:rPr dirty="0" sz="1000" spc="60" i="1">
                <a:latin typeface="Trebuchet MS"/>
                <a:cs typeface="Trebuchet MS"/>
              </a:rPr>
              <a:t>BC</a:t>
            </a:r>
            <a:r>
              <a:rPr dirty="0" sz="1000" spc="9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50000" sz="1500" spc="1072">
                <a:latin typeface="Arial"/>
                <a:cs typeface="Arial"/>
              </a:rPr>
              <a:t>/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baseline="23809" sz="1050">
                <a:latin typeface="Trebuchet MS"/>
                <a:cs typeface="Trebuchet MS"/>
              </a:rPr>
              <a:t>2</a:t>
            </a:r>
            <a:r>
              <a:rPr dirty="0" baseline="23809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(4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5)</a:t>
            </a:r>
            <a:r>
              <a:rPr dirty="0" baseline="23809" sz="1050">
                <a:latin typeface="Trebuchet MS"/>
                <a:cs typeface="Trebuchet MS"/>
              </a:rPr>
              <a:t>2 </a:t>
            </a:r>
            <a:r>
              <a:rPr dirty="0" baseline="23809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50000" sz="1500" spc="1072">
                <a:latin typeface="Arial"/>
                <a:cs typeface="Arial"/>
              </a:rPr>
              <a:t>/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25">
                <a:latin typeface="Tahoma"/>
                <a:cs typeface="Tahoma"/>
              </a:rPr>
              <a:t>4)</a:t>
            </a:r>
            <a:r>
              <a:rPr dirty="0" baseline="23809" sz="1050">
                <a:latin typeface="Trebuchet MS"/>
                <a:cs typeface="Trebuchet MS"/>
              </a:rPr>
              <a:t>2</a:t>
            </a:r>
            <a:r>
              <a:rPr dirty="0" baseline="23809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baseline="23809" sz="1050">
                <a:latin typeface="Trebuchet MS"/>
                <a:cs typeface="Trebuchet MS"/>
              </a:rPr>
              <a:t>2 </a:t>
            </a:r>
            <a:r>
              <a:rPr dirty="0" baseline="23809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16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50000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17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15" i="1">
                <a:latin typeface="Trebuchet MS"/>
                <a:cs typeface="Trebuchet MS"/>
              </a:rPr>
              <a:t>A</a:t>
            </a:r>
            <a:r>
              <a:rPr dirty="0" sz="1000" spc="150" i="1">
                <a:latin typeface="Trebuchet MS"/>
                <a:cs typeface="Trebuchet MS"/>
              </a:rPr>
              <a:t>C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2293111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2343912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870122"/>
            <a:ext cx="50800" cy="14356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933623"/>
            <a:ext cx="50800" cy="13721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876686"/>
            <a:ext cx="4457065" cy="1480185"/>
          </a:xfrm>
          <a:custGeom>
            <a:avLst/>
            <a:gdLst/>
            <a:ahLst/>
            <a:cxnLst/>
            <a:rect l="l" t="t" r="r" b="b"/>
            <a:pathLst>
              <a:path w="4457065" h="1480185">
                <a:moveTo>
                  <a:pt x="4456606" y="0"/>
                </a:moveTo>
                <a:lnTo>
                  <a:pt x="0" y="0"/>
                </a:lnTo>
                <a:lnTo>
                  <a:pt x="0" y="1429125"/>
                </a:lnTo>
                <a:lnTo>
                  <a:pt x="16636" y="1466639"/>
                </a:lnTo>
                <a:lnTo>
                  <a:pt x="4405806" y="1479926"/>
                </a:lnTo>
                <a:lnTo>
                  <a:pt x="4420049" y="1477881"/>
                </a:lnTo>
                <a:lnTo>
                  <a:pt x="4451170" y="145192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920923"/>
            <a:ext cx="0" cy="1403985"/>
          </a:xfrm>
          <a:custGeom>
            <a:avLst/>
            <a:gdLst/>
            <a:ahLst/>
            <a:cxnLst/>
            <a:rect l="l" t="t" r="r" b="b"/>
            <a:pathLst>
              <a:path w="0" h="1403985">
                <a:moveTo>
                  <a:pt x="0" y="140393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90822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9552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8282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6377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3830" y="882000"/>
            <a:ext cx="3808729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determin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quest’ultima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conveniente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moltiplic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am</a:t>
            </a:r>
            <a:r>
              <a:rPr dirty="0" sz="1000" spc="-20">
                <a:latin typeface="Tahoma"/>
                <a:cs typeface="Tahoma"/>
              </a:rPr>
              <a:t>b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40">
                <a:latin typeface="Tahoma"/>
                <a:cs typeface="Tahoma"/>
              </a:rPr>
              <a:t>rtes</a:t>
            </a:r>
            <a:r>
              <a:rPr dirty="0" sz="1000" spc="-15">
                <a:latin typeface="Tahoma"/>
                <a:cs typeface="Tahoma"/>
              </a:rPr>
              <a:t>i</a:t>
            </a:r>
            <a:r>
              <a:rPr dirty="0" sz="1000" spc="-40">
                <a:latin typeface="Tahoma"/>
                <a:cs typeface="Tahoma"/>
              </a:rPr>
              <a:t>a</a:t>
            </a:r>
            <a:r>
              <a:rPr dirty="0" sz="1000" spc="-50">
                <a:latin typeface="Tahoma"/>
                <a:cs typeface="Tahoma"/>
              </a:rPr>
              <a:t>na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 i="1">
                <a:latin typeface="Trebuchet MS"/>
                <a:cs typeface="Trebuchet MS"/>
              </a:rPr>
              <a:t>r</a:t>
            </a:r>
            <a:r>
              <a:rPr dirty="0" sz="1000" spc="135" i="1">
                <a:latin typeface="Trebuchet MS"/>
                <a:cs typeface="Trebuchet MS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15">
                <a:latin typeface="Tahoma"/>
                <a:cs typeface="Tahoma"/>
              </a:rPr>
              <a:t>rt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tutto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me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70">
                <a:latin typeface="Tahoma"/>
                <a:cs typeface="Tahoma"/>
              </a:rPr>
              <a:t>b</a:t>
            </a:r>
            <a:r>
              <a:rPr dirty="0" sz="1000" spc="-55">
                <a:latin typeface="Tahoma"/>
                <a:cs typeface="Tahoma"/>
              </a:rPr>
              <a:t>ro: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15/28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2293111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2343912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870122"/>
            <a:ext cx="50800" cy="14356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933623"/>
            <a:ext cx="50800" cy="13721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876686"/>
            <a:ext cx="4457065" cy="1480185"/>
          </a:xfrm>
          <a:custGeom>
            <a:avLst/>
            <a:gdLst/>
            <a:ahLst/>
            <a:cxnLst/>
            <a:rect l="l" t="t" r="r" b="b"/>
            <a:pathLst>
              <a:path w="4457065" h="1480185">
                <a:moveTo>
                  <a:pt x="4456606" y="0"/>
                </a:moveTo>
                <a:lnTo>
                  <a:pt x="0" y="0"/>
                </a:lnTo>
                <a:lnTo>
                  <a:pt x="0" y="1429125"/>
                </a:lnTo>
                <a:lnTo>
                  <a:pt x="16636" y="1466639"/>
                </a:lnTo>
                <a:lnTo>
                  <a:pt x="4405806" y="1479926"/>
                </a:lnTo>
                <a:lnTo>
                  <a:pt x="4420049" y="1477881"/>
                </a:lnTo>
                <a:lnTo>
                  <a:pt x="4451170" y="145192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920923"/>
            <a:ext cx="0" cy="1403985"/>
          </a:xfrm>
          <a:custGeom>
            <a:avLst/>
            <a:gdLst/>
            <a:ahLst/>
            <a:cxnLst/>
            <a:rect l="l" t="t" r="r" b="b"/>
            <a:pathLst>
              <a:path w="0" h="1403985">
                <a:moveTo>
                  <a:pt x="0" y="140393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90822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9552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8282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6377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3830" y="882000"/>
            <a:ext cx="3808729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determin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quest’ultima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conveniente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moltiplic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am</a:t>
            </a:r>
            <a:r>
              <a:rPr dirty="0" sz="1000" spc="-20">
                <a:latin typeface="Tahoma"/>
                <a:cs typeface="Tahoma"/>
              </a:rPr>
              <a:t>b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40">
                <a:latin typeface="Tahoma"/>
                <a:cs typeface="Tahoma"/>
              </a:rPr>
              <a:t>rtes</a:t>
            </a:r>
            <a:r>
              <a:rPr dirty="0" sz="1000" spc="-15">
                <a:latin typeface="Tahoma"/>
                <a:cs typeface="Tahoma"/>
              </a:rPr>
              <a:t>i</a:t>
            </a:r>
            <a:r>
              <a:rPr dirty="0" sz="1000" spc="-40">
                <a:latin typeface="Tahoma"/>
                <a:cs typeface="Tahoma"/>
              </a:rPr>
              <a:t>a</a:t>
            </a:r>
            <a:r>
              <a:rPr dirty="0" sz="1000" spc="-50">
                <a:latin typeface="Tahoma"/>
                <a:cs typeface="Tahoma"/>
              </a:rPr>
              <a:t>na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 i="1">
                <a:latin typeface="Trebuchet MS"/>
                <a:cs typeface="Trebuchet MS"/>
              </a:rPr>
              <a:t>r</a:t>
            </a:r>
            <a:r>
              <a:rPr dirty="0" sz="1000" spc="135" i="1">
                <a:latin typeface="Trebuchet MS"/>
                <a:cs typeface="Trebuchet MS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15">
                <a:latin typeface="Tahoma"/>
                <a:cs typeface="Tahoma"/>
              </a:rPr>
              <a:t>rt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tutto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me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70">
                <a:latin typeface="Tahoma"/>
                <a:cs typeface="Tahoma"/>
              </a:rPr>
              <a:t>b</a:t>
            </a:r>
            <a:r>
              <a:rPr dirty="0" sz="1000" spc="-55">
                <a:latin typeface="Tahoma"/>
                <a:cs typeface="Tahoma"/>
              </a:rPr>
              <a:t>ro: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15/28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2293111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2343912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870122"/>
            <a:ext cx="50800" cy="14356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933623"/>
            <a:ext cx="50800" cy="13721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876686"/>
            <a:ext cx="4457065" cy="1480185"/>
          </a:xfrm>
          <a:custGeom>
            <a:avLst/>
            <a:gdLst/>
            <a:ahLst/>
            <a:cxnLst/>
            <a:rect l="l" t="t" r="r" b="b"/>
            <a:pathLst>
              <a:path w="4457065" h="1480185">
                <a:moveTo>
                  <a:pt x="4456606" y="0"/>
                </a:moveTo>
                <a:lnTo>
                  <a:pt x="0" y="0"/>
                </a:lnTo>
                <a:lnTo>
                  <a:pt x="0" y="1429125"/>
                </a:lnTo>
                <a:lnTo>
                  <a:pt x="16636" y="1466639"/>
                </a:lnTo>
                <a:lnTo>
                  <a:pt x="4405806" y="1479926"/>
                </a:lnTo>
                <a:lnTo>
                  <a:pt x="4420049" y="1477881"/>
                </a:lnTo>
                <a:lnTo>
                  <a:pt x="4451170" y="145192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920923"/>
            <a:ext cx="0" cy="1403985"/>
          </a:xfrm>
          <a:custGeom>
            <a:avLst/>
            <a:gdLst/>
            <a:ahLst/>
            <a:cxnLst/>
            <a:rect l="l" t="t" r="r" b="b"/>
            <a:pathLst>
              <a:path w="0" h="1403985">
                <a:moveTo>
                  <a:pt x="0" y="140393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90822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9552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8282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6377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3830" y="882000"/>
            <a:ext cx="3808729" cy="6210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determin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quest’ultima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conveniente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moltiplic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am</a:t>
            </a:r>
            <a:r>
              <a:rPr dirty="0" sz="1000" spc="-20">
                <a:latin typeface="Tahoma"/>
                <a:cs typeface="Tahoma"/>
              </a:rPr>
              <a:t>b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40">
                <a:latin typeface="Tahoma"/>
                <a:cs typeface="Tahoma"/>
              </a:rPr>
              <a:t>rtes</a:t>
            </a:r>
            <a:r>
              <a:rPr dirty="0" sz="1000" spc="-15">
                <a:latin typeface="Tahoma"/>
                <a:cs typeface="Tahoma"/>
              </a:rPr>
              <a:t>i</a:t>
            </a:r>
            <a:r>
              <a:rPr dirty="0" sz="1000" spc="-40">
                <a:latin typeface="Tahoma"/>
                <a:cs typeface="Tahoma"/>
              </a:rPr>
              <a:t>a</a:t>
            </a:r>
            <a:r>
              <a:rPr dirty="0" sz="1000" spc="-50">
                <a:latin typeface="Tahoma"/>
                <a:cs typeface="Tahoma"/>
              </a:rPr>
              <a:t>na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 i="1">
                <a:latin typeface="Trebuchet MS"/>
                <a:cs typeface="Trebuchet MS"/>
              </a:rPr>
              <a:t>r</a:t>
            </a:r>
            <a:r>
              <a:rPr dirty="0" sz="1000" spc="135" i="1">
                <a:latin typeface="Trebuchet MS"/>
                <a:cs typeface="Trebuchet MS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15">
                <a:latin typeface="Tahoma"/>
                <a:cs typeface="Tahoma"/>
              </a:rPr>
              <a:t>rt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tutto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me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70">
                <a:latin typeface="Tahoma"/>
                <a:cs typeface="Tahoma"/>
              </a:rPr>
              <a:t>b</a:t>
            </a:r>
            <a:r>
              <a:rPr dirty="0" sz="1000" spc="-55">
                <a:latin typeface="Tahoma"/>
                <a:cs typeface="Tahoma"/>
              </a:rPr>
              <a:t>ro: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R="536575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8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20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15/28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2293111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2343912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870122"/>
            <a:ext cx="50800" cy="14356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933623"/>
            <a:ext cx="50800" cy="13721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876686"/>
            <a:ext cx="4457065" cy="1480185"/>
          </a:xfrm>
          <a:custGeom>
            <a:avLst/>
            <a:gdLst/>
            <a:ahLst/>
            <a:cxnLst/>
            <a:rect l="l" t="t" r="r" b="b"/>
            <a:pathLst>
              <a:path w="4457065" h="1480185">
                <a:moveTo>
                  <a:pt x="4456606" y="0"/>
                </a:moveTo>
                <a:lnTo>
                  <a:pt x="0" y="0"/>
                </a:lnTo>
                <a:lnTo>
                  <a:pt x="0" y="1429125"/>
                </a:lnTo>
                <a:lnTo>
                  <a:pt x="16636" y="1466639"/>
                </a:lnTo>
                <a:lnTo>
                  <a:pt x="4405806" y="1479926"/>
                </a:lnTo>
                <a:lnTo>
                  <a:pt x="4420049" y="1477881"/>
                </a:lnTo>
                <a:lnTo>
                  <a:pt x="4451170" y="145192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920923"/>
            <a:ext cx="0" cy="1403985"/>
          </a:xfrm>
          <a:custGeom>
            <a:avLst/>
            <a:gdLst/>
            <a:ahLst/>
            <a:cxnLst/>
            <a:rect l="l" t="t" r="r" b="b"/>
            <a:pathLst>
              <a:path w="0" h="1403985">
                <a:moveTo>
                  <a:pt x="0" y="140393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90822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9552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8282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6377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3830" y="882000"/>
            <a:ext cx="3808729" cy="899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determin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quest’ultima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conveniente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moltiplic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am</a:t>
            </a:r>
            <a:r>
              <a:rPr dirty="0" sz="1000" spc="-20">
                <a:latin typeface="Tahoma"/>
                <a:cs typeface="Tahoma"/>
              </a:rPr>
              <a:t>b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40">
                <a:latin typeface="Tahoma"/>
                <a:cs typeface="Tahoma"/>
              </a:rPr>
              <a:t>rtes</a:t>
            </a:r>
            <a:r>
              <a:rPr dirty="0" sz="1000" spc="-15">
                <a:latin typeface="Tahoma"/>
                <a:cs typeface="Tahoma"/>
              </a:rPr>
              <a:t>i</a:t>
            </a:r>
            <a:r>
              <a:rPr dirty="0" sz="1000" spc="-40">
                <a:latin typeface="Tahoma"/>
                <a:cs typeface="Tahoma"/>
              </a:rPr>
              <a:t>a</a:t>
            </a:r>
            <a:r>
              <a:rPr dirty="0" sz="1000" spc="-50">
                <a:latin typeface="Tahoma"/>
                <a:cs typeface="Tahoma"/>
              </a:rPr>
              <a:t>na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 i="1">
                <a:latin typeface="Trebuchet MS"/>
                <a:cs typeface="Trebuchet MS"/>
              </a:rPr>
              <a:t>r</a:t>
            </a:r>
            <a:r>
              <a:rPr dirty="0" sz="1000" spc="135" i="1">
                <a:latin typeface="Trebuchet MS"/>
                <a:cs typeface="Trebuchet MS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15">
                <a:latin typeface="Tahoma"/>
                <a:cs typeface="Tahoma"/>
              </a:rPr>
              <a:t>rt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tutto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me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70">
                <a:latin typeface="Tahoma"/>
                <a:cs typeface="Tahoma"/>
              </a:rPr>
              <a:t>b</a:t>
            </a:r>
            <a:r>
              <a:rPr dirty="0" sz="1000" spc="-55">
                <a:latin typeface="Tahoma"/>
                <a:cs typeface="Tahoma"/>
              </a:rPr>
              <a:t>ro: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310005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8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20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65" i="1">
                <a:latin typeface="Trebuchet MS"/>
                <a:cs typeface="Trebuchet MS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25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  <a:p>
            <a:pPr marL="54610">
              <a:lnSpc>
                <a:spcPct val="100000"/>
              </a:lnSpc>
              <a:spcBef>
                <a:spcPts val="990"/>
              </a:spcBef>
            </a:pP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segue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 i="1">
                <a:latin typeface="Trebuchet MS"/>
                <a:cs typeface="Trebuchet MS"/>
              </a:rPr>
              <a:t>a</a:t>
            </a:r>
            <a:r>
              <a:rPr dirty="0" sz="1000" spc="-1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1,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b</a:t>
            </a:r>
            <a:r>
              <a:rPr dirty="0" sz="1000" spc="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 i="1">
                <a:latin typeface="Trebuchet MS"/>
                <a:cs typeface="Trebuchet MS"/>
              </a:rPr>
              <a:t>c</a:t>
            </a:r>
            <a:r>
              <a:rPr dirty="0" sz="1000" spc="5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45">
                <a:latin typeface="Tahoma"/>
                <a:cs typeface="Tahoma"/>
              </a:rPr>
              <a:t>20.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15/28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2293111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2343912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870122"/>
            <a:ext cx="50800" cy="14356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933623"/>
            <a:ext cx="50800" cy="13721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876686"/>
            <a:ext cx="4457065" cy="1480185"/>
          </a:xfrm>
          <a:custGeom>
            <a:avLst/>
            <a:gdLst/>
            <a:ahLst/>
            <a:cxnLst/>
            <a:rect l="l" t="t" r="r" b="b"/>
            <a:pathLst>
              <a:path w="4457065" h="1480185">
                <a:moveTo>
                  <a:pt x="4456606" y="0"/>
                </a:moveTo>
                <a:lnTo>
                  <a:pt x="0" y="0"/>
                </a:lnTo>
                <a:lnTo>
                  <a:pt x="0" y="1429125"/>
                </a:lnTo>
                <a:lnTo>
                  <a:pt x="16636" y="1466639"/>
                </a:lnTo>
                <a:lnTo>
                  <a:pt x="4405806" y="1479926"/>
                </a:lnTo>
                <a:lnTo>
                  <a:pt x="4420049" y="1477881"/>
                </a:lnTo>
                <a:lnTo>
                  <a:pt x="4451170" y="145192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920923"/>
            <a:ext cx="0" cy="1403985"/>
          </a:xfrm>
          <a:custGeom>
            <a:avLst/>
            <a:gdLst/>
            <a:ahLst/>
            <a:cxnLst/>
            <a:rect l="l" t="t" r="r" b="b"/>
            <a:pathLst>
              <a:path w="0" h="1403985">
                <a:moveTo>
                  <a:pt x="0" y="140393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90822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9552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8282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6377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3830" y="882000"/>
            <a:ext cx="3808729" cy="10128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determin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quest’ultima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conveniente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moltiplic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am</a:t>
            </a:r>
            <a:r>
              <a:rPr dirty="0" sz="1000" spc="-20">
                <a:latin typeface="Tahoma"/>
                <a:cs typeface="Tahoma"/>
              </a:rPr>
              <a:t>b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40">
                <a:latin typeface="Tahoma"/>
                <a:cs typeface="Tahoma"/>
              </a:rPr>
              <a:t>rtes</a:t>
            </a:r>
            <a:r>
              <a:rPr dirty="0" sz="1000" spc="-15">
                <a:latin typeface="Tahoma"/>
                <a:cs typeface="Tahoma"/>
              </a:rPr>
              <a:t>i</a:t>
            </a:r>
            <a:r>
              <a:rPr dirty="0" sz="1000" spc="-40">
                <a:latin typeface="Tahoma"/>
                <a:cs typeface="Tahoma"/>
              </a:rPr>
              <a:t>a</a:t>
            </a:r>
            <a:r>
              <a:rPr dirty="0" sz="1000" spc="-50">
                <a:latin typeface="Tahoma"/>
                <a:cs typeface="Tahoma"/>
              </a:rPr>
              <a:t>na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 i="1">
                <a:latin typeface="Trebuchet MS"/>
                <a:cs typeface="Trebuchet MS"/>
              </a:rPr>
              <a:t>r</a:t>
            </a:r>
            <a:r>
              <a:rPr dirty="0" sz="1000" spc="135" i="1">
                <a:latin typeface="Trebuchet MS"/>
                <a:cs typeface="Trebuchet MS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15">
                <a:latin typeface="Tahoma"/>
                <a:cs typeface="Tahoma"/>
              </a:rPr>
              <a:t>rt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tutto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me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70">
                <a:latin typeface="Tahoma"/>
                <a:cs typeface="Tahoma"/>
              </a:rPr>
              <a:t>b</a:t>
            </a:r>
            <a:r>
              <a:rPr dirty="0" sz="1000" spc="-55">
                <a:latin typeface="Tahoma"/>
                <a:cs typeface="Tahoma"/>
              </a:rPr>
              <a:t>ro: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310005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8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20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65" i="1">
                <a:latin typeface="Trebuchet MS"/>
                <a:cs typeface="Trebuchet MS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25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  <a:p>
            <a:pPr marL="54610">
              <a:lnSpc>
                <a:spcPts val="1200"/>
              </a:lnSpc>
              <a:spcBef>
                <a:spcPts val="990"/>
              </a:spcBef>
            </a:pP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segue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 i="1">
                <a:latin typeface="Trebuchet MS"/>
                <a:cs typeface="Trebuchet MS"/>
              </a:rPr>
              <a:t>a</a:t>
            </a:r>
            <a:r>
              <a:rPr dirty="0" sz="1000" spc="-1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1,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b</a:t>
            </a:r>
            <a:r>
              <a:rPr dirty="0" sz="1000" spc="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 i="1">
                <a:latin typeface="Trebuchet MS"/>
                <a:cs typeface="Trebuchet MS"/>
              </a:rPr>
              <a:t>c</a:t>
            </a:r>
            <a:r>
              <a:rPr dirty="0" sz="1000" spc="5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45">
                <a:latin typeface="Tahoma"/>
                <a:cs typeface="Tahoma"/>
              </a:rPr>
              <a:t>20.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-30">
                <a:latin typeface="Tahoma"/>
                <a:cs typeface="Tahoma"/>
              </a:rPr>
              <a:t>Sostituendo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nella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rmula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recedente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ricaviamo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distanza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10">
                <a:latin typeface="Tahoma"/>
                <a:cs typeface="Tahoma"/>
              </a:rPr>
              <a:t>ic</a:t>
            </a:r>
            <a:r>
              <a:rPr dirty="0" sz="1000" spc="-50">
                <a:latin typeface="Tahoma"/>
                <a:cs typeface="Tahoma"/>
              </a:rPr>
              <a:t>h</a:t>
            </a:r>
            <a:r>
              <a:rPr dirty="0" sz="1000" spc="-45">
                <a:latin typeface="Tahoma"/>
                <a:cs typeface="Tahoma"/>
              </a:rPr>
              <a:t>ie</a:t>
            </a:r>
            <a:r>
              <a:rPr dirty="0" sz="1000" spc="-45">
                <a:latin typeface="Tahoma"/>
                <a:cs typeface="Tahoma"/>
              </a:rPr>
              <a:t>sta: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55547" y="1994412"/>
            <a:ext cx="1728470" cy="244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36111" sz="1500" spc="-67" i="1">
                <a:latin typeface="Trebuchet MS"/>
                <a:cs typeface="Trebuchet MS"/>
              </a:rPr>
              <a:t>d</a:t>
            </a:r>
            <a:r>
              <a:rPr dirty="0" baseline="-36111" sz="1500" spc="-315" i="1">
                <a:latin typeface="Trebuchet MS"/>
                <a:cs typeface="Trebuchet MS"/>
              </a:rPr>
              <a:t> </a:t>
            </a:r>
            <a:r>
              <a:rPr dirty="0" baseline="-36111" sz="1500">
                <a:latin typeface="Tahoma"/>
                <a:cs typeface="Tahoma"/>
              </a:rPr>
              <a:t>(</a:t>
            </a:r>
            <a:r>
              <a:rPr dirty="0" baseline="-36111" sz="1500" spc="254" i="1">
                <a:latin typeface="Trebuchet MS"/>
                <a:cs typeface="Trebuchet MS"/>
              </a:rPr>
              <a:t>P</a:t>
            </a:r>
            <a:r>
              <a:rPr dirty="0" baseline="-36111" sz="1500" spc="-142" i="1">
                <a:latin typeface="Verdana"/>
                <a:cs typeface="Verdana"/>
              </a:rPr>
              <a:t>,</a:t>
            </a:r>
            <a:r>
              <a:rPr dirty="0" baseline="-36111" sz="1500" spc="-284" i="1">
                <a:latin typeface="Verdana"/>
                <a:cs typeface="Verdana"/>
              </a:rPr>
              <a:t> </a:t>
            </a:r>
            <a:r>
              <a:rPr dirty="0" baseline="-36111" sz="1500" spc="-120" i="1">
                <a:latin typeface="Trebuchet MS"/>
                <a:cs typeface="Trebuchet MS"/>
              </a:rPr>
              <a:t>r</a:t>
            </a:r>
            <a:r>
              <a:rPr dirty="0" baseline="-36111" sz="1500" spc="-292" i="1">
                <a:latin typeface="Trebuchet MS"/>
                <a:cs typeface="Trebuchet MS"/>
              </a:rPr>
              <a:t> </a:t>
            </a:r>
            <a:r>
              <a:rPr dirty="0" baseline="-36111" sz="1500">
                <a:latin typeface="Tahoma"/>
                <a:cs typeface="Tahoma"/>
              </a:rPr>
              <a:t>)</a:t>
            </a:r>
            <a:r>
              <a:rPr dirty="0" baseline="-36111" sz="1500" spc="-60">
                <a:latin typeface="Tahoma"/>
                <a:cs typeface="Tahoma"/>
              </a:rPr>
              <a:t> </a:t>
            </a:r>
            <a:r>
              <a:rPr dirty="0" baseline="-36111" sz="1500" spc="60">
                <a:latin typeface="Tahoma"/>
                <a:cs typeface="Tahoma"/>
              </a:rPr>
              <a:t>=</a:t>
            </a:r>
            <a:r>
              <a:rPr dirty="0" baseline="-36111" sz="1500" spc="120">
                <a:latin typeface="Tahoma"/>
                <a:cs typeface="Tahoma"/>
              </a:rPr>
              <a:t> </a:t>
            </a:r>
            <a:r>
              <a:rPr dirty="0" sz="1000" spc="-105" u="sng">
                <a:latin typeface="Lucida Sans Unicode"/>
                <a:cs typeface="Lucida Sans Unicode"/>
              </a:rPr>
              <a:t>|</a:t>
            </a:r>
            <a:r>
              <a:rPr dirty="0" sz="1000" spc="-50" u="sng">
                <a:latin typeface="Tahoma"/>
                <a:cs typeface="Tahoma"/>
              </a:rPr>
              <a:t>1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365" u="sng">
                <a:latin typeface="Lucida Sans Unicode"/>
                <a:cs typeface="Lucida Sans Unicode"/>
              </a:rPr>
              <a:t>·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ahoma"/>
                <a:cs typeface="Tahoma"/>
              </a:rPr>
              <a:t>(</a:t>
            </a:r>
            <a:r>
              <a:rPr dirty="0" sz="1000" spc="-25" u="sng">
                <a:latin typeface="Lucida Sans Unicode"/>
                <a:cs typeface="Lucida Sans Unicode"/>
              </a:rPr>
              <a:t>−</a:t>
            </a:r>
            <a:r>
              <a:rPr dirty="0" sz="1000" spc="-25" u="sng">
                <a:latin typeface="Tahoma"/>
                <a:cs typeface="Tahoma"/>
              </a:rPr>
              <a:t>1)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2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365" u="sng">
                <a:latin typeface="Lucida Sans Unicode"/>
                <a:cs typeface="Lucida Sans Unicode"/>
              </a:rPr>
              <a:t>·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5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20</a:t>
            </a:r>
            <a:r>
              <a:rPr dirty="0" sz="1000" spc="-105" u="sng">
                <a:latin typeface="Lucida Sans Unicode"/>
                <a:cs typeface="Lucida Sans Unicode"/>
              </a:rPr>
              <a:t>|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42389" y="2121507"/>
            <a:ext cx="512445" cy="219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baseline="23809" sz="1050" spc="-75">
                <a:latin typeface="Trebuchet MS"/>
                <a:cs typeface="Trebuchet MS"/>
              </a:rPr>
              <a:t>2</a:t>
            </a:r>
            <a:r>
              <a:rPr dirty="0" baseline="23809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baseline="23809" sz="1050">
                <a:latin typeface="Trebuchet MS"/>
                <a:cs typeface="Trebuchet MS"/>
              </a:rPr>
              <a:t>2</a:t>
            </a:r>
            <a:endParaRPr baseline="23809" sz="105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08757" y="1994412"/>
            <a:ext cx="872490" cy="346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19"/>
              </a:lnSpc>
              <a:tabLst>
                <a:tab pos="732790" algn="l"/>
              </a:tabLst>
            </a:pPr>
            <a:r>
              <a:rPr dirty="0" baseline="-36111" sz="1500" spc="60">
                <a:latin typeface="Tahoma"/>
                <a:cs typeface="Tahoma"/>
              </a:rPr>
              <a:t>=</a:t>
            </a:r>
            <a:r>
              <a:rPr dirty="0" baseline="-36111" sz="1500" spc="120">
                <a:latin typeface="Tahoma"/>
                <a:cs typeface="Tahoma"/>
              </a:rPr>
              <a:t> </a:t>
            </a:r>
            <a:r>
              <a:rPr dirty="0" sz="1000" spc="-105" u="sng">
                <a:latin typeface="Lucida Sans Unicode"/>
                <a:cs typeface="Lucida Sans Unicode"/>
              </a:rPr>
              <a:t>|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1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 u="sng">
                <a:latin typeface="Lucida Sans Unicode"/>
                <a:cs typeface="Lucida Sans Unicode"/>
              </a:rPr>
              <a:t>|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50" u="dbl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252729">
              <a:lnSpc>
                <a:spcPts val="919"/>
              </a:lnSpc>
            </a:pP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baseline="-47222" sz="1500" spc="-75">
                <a:latin typeface="Tahoma"/>
                <a:cs typeface="Tahoma"/>
              </a:rPr>
              <a:t>5</a:t>
            </a:r>
            <a:endParaRPr baseline="-47222" sz="15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59289" y="2086646"/>
            <a:ext cx="39306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2777" sz="1500" spc="22">
                <a:solidFill>
                  <a:srgbClr val="FF0000"/>
                </a:solidFill>
                <a:latin typeface="Lucida Sans Unicode"/>
                <a:cs typeface="Lucida Sans Unicode"/>
              </a:rPr>
              <a:t>√</a:t>
            </a:r>
            <a:r>
              <a:rPr dirty="0" baseline="-44444" sz="1500" spc="-75">
                <a:solidFill>
                  <a:srgbClr val="FF0000"/>
                </a:solidFill>
                <a:latin typeface="Tahoma"/>
                <a:cs typeface="Tahoma"/>
              </a:rPr>
              <a:t>5</a:t>
            </a:r>
            <a:r>
              <a:rPr dirty="0" baseline="-44444" sz="1500" spc="-292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15/28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Esercizi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riepilogo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95">
                <a:solidFill>
                  <a:srgbClr val="CC0000"/>
                </a:solidFill>
                <a:latin typeface="Gill Sans MT"/>
                <a:cs typeface="Gill Sans MT"/>
              </a:rPr>
              <a:t>g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eometria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analitica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piana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3" action="ppaction://hlinksldjump"/>
              </a:rPr>
              <a:t>Esercizi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15">
                <a:hlinkClick r:id="rId3" action="ppaction://hlinksldjump"/>
              </a:rPr>
              <a:t>di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15">
                <a:hlinkClick r:id="rId3" action="ppaction://hlinksldjump"/>
              </a:rPr>
              <a:t>riepilogo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16/28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Esercizi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riepilogo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95">
                <a:solidFill>
                  <a:srgbClr val="CC0000"/>
                </a:solidFill>
                <a:latin typeface="Gill Sans MT"/>
                <a:cs typeface="Gill Sans MT"/>
              </a:rPr>
              <a:t>g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eometria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analitica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piana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729" y="857769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68835" y="300647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7330" y="3057271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69971"/>
            <a:ext cx="50800" cy="22491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833471"/>
            <a:ext cx="50800" cy="21856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5729" y="940317"/>
            <a:ext cx="4457065" cy="2129790"/>
          </a:xfrm>
          <a:custGeom>
            <a:avLst/>
            <a:gdLst/>
            <a:ahLst/>
            <a:cxnLst/>
            <a:rect l="l" t="t" r="r" b="b"/>
            <a:pathLst>
              <a:path w="4457065" h="2129790">
                <a:moveTo>
                  <a:pt x="4456606" y="0"/>
                </a:moveTo>
                <a:lnTo>
                  <a:pt x="0" y="0"/>
                </a:lnTo>
                <a:lnTo>
                  <a:pt x="0" y="2078854"/>
                </a:lnTo>
                <a:lnTo>
                  <a:pt x="16636" y="2116368"/>
                </a:lnTo>
                <a:lnTo>
                  <a:pt x="4405806" y="2129654"/>
                </a:lnTo>
                <a:lnTo>
                  <a:pt x="4420049" y="2127609"/>
                </a:lnTo>
                <a:lnTo>
                  <a:pt x="4451170" y="210165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20771"/>
            <a:ext cx="0" cy="2218055"/>
          </a:xfrm>
          <a:custGeom>
            <a:avLst/>
            <a:gdLst/>
            <a:ahLst/>
            <a:cxnLst/>
            <a:rect l="l" t="t" r="r" b="b"/>
            <a:pathLst>
              <a:path w="0" h="2218055">
                <a:moveTo>
                  <a:pt x="0" y="221744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0807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9537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8267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76362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3830" y="755910"/>
            <a:ext cx="3878579" cy="532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4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ts val="1200"/>
              </a:lnSpc>
              <a:spcBef>
                <a:spcPts val="285"/>
              </a:spcBef>
            </a:pPr>
            <a:r>
              <a:rPr dirty="0" sz="1000" spc="-20">
                <a:latin typeface="Tahoma"/>
                <a:cs typeface="Tahoma"/>
              </a:rPr>
              <a:t>Calcol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erimetro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l’</a:t>
            </a:r>
            <a:r>
              <a:rPr dirty="0" sz="1000" spc="-2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triangolo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90" i="1">
                <a:latin typeface="Trebuchet MS"/>
                <a:cs typeface="Trebuchet MS"/>
              </a:rPr>
              <a:t>T</a:t>
            </a:r>
            <a:r>
              <a:rPr dirty="0" sz="1000" i="1">
                <a:latin typeface="Trebuchet MS"/>
                <a:cs typeface="Trebuchet MS"/>
              </a:rPr>
              <a:t> </a:t>
            </a:r>
            <a:r>
              <a:rPr dirty="0" sz="1000" spc="-140" i="1">
                <a:latin typeface="Trebuchet MS"/>
                <a:cs typeface="Trebuchet MS"/>
              </a:rPr>
              <a:t> </a:t>
            </a:r>
            <a:r>
              <a:rPr dirty="0" sz="1000" spc="-50">
                <a:latin typeface="Tahoma"/>
                <a:cs typeface="Tahoma"/>
              </a:rPr>
              <a:t>avente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vertici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5">
                <a:latin typeface="Tahoma"/>
                <a:cs typeface="Tahoma"/>
              </a:rPr>
              <a:t>nti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45" i="1">
                <a:latin typeface="Trebuchet MS"/>
                <a:cs typeface="Trebuchet MS"/>
              </a:rPr>
              <a:t>A</a:t>
            </a:r>
            <a:r>
              <a:rPr dirty="0" sz="1000" spc="45">
                <a:latin typeface="Tahoma"/>
                <a:cs typeface="Tahoma"/>
              </a:rPr>
              <a:t>(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25">
                <a:latin typeface="Tahoma"/>
                <a:cs typeface="Tahoma"/>
              </a:rPr>
              <a:t>1),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175" i="1">
                <a:latin typeface="Trebuchet MS"/>
                <a:cs typeface="Trebuchet MS"/>
              </a:rPr>
              <a:t>B</a:t>
            </a:r>
            <a:r>
              <a:rPr dirty="0" sz="1000" spc="-25">
                <a:latin typeface="Tahoma"/>
                <a:cs typeface="Tahoma"/>
              </a:rPr>
              <a:t>(1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25">
                <a:latin typeface="Tahoma"/>
                <a:cs typeface="Tahoma"/>
              </a:rPr>
              <a:t>4),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35" i="1">
                <a:latin typeface="Trebuchet MS"/>
                <a:cs typeface="Trebuchet MS"/>
              </a:rPr>
              <a:t>C</a:t>
            </a:r>
            <a:r>
              <a:rPr dirty="0" sz="1000" spc="-185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Tahoma"/>
                <a:cs typeface="Tahoma"/>
              </a:rPr>
              <a:t>(3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25">
                <a:latin typeface="Tahoma"/>
                <a:cs typeface="Tahoma"/>
              </a:rPr>
              <a:t>1).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16/28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Esercizi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riepilogo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95">
                <a:solidFill>
                  <a:srgbClr val="CC0000"/>
                </a:solidFill>
                <a:latin typeface="Gill Sans MT"/>
                <a:cs typeface="Gill Sans MT"/>
              </a:rPr>
              <a:t>g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eometria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analitica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piana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729" y="857769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68835" y="300647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7330" y="3057271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69971"/>
            <a:ext cx="50800" cy="22491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833471"/>
            <a:ext cx="50800" cy="21856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5729" y="940317"/>
            <a:ext cx="4457065" cy="2129790"/>
          </a:xfrm>
          <a:custGeom>
            <a:avLst/>
            <a:gdLst/>
            <a:ahLst/>
            <a:cxnLst/>
            <a:rect l="l" t="t" r="r" b="b"/>
            <a:pathLst>
              <a:path w="4457065" h="2129790">
                <a:moveTo>
                  <a:pt x="4456606" y="0"/>
                </a:moveTo>
                <a:lnTo>
                  <a:pt x="0" y="0"/>
                </a:lnTo>
                <a:lnTo>
                  <a:pt x="0" y="2078854"/>
                </a:lnTo>
                <a:lnTo>
                  <a:pt x="16636" y="2116368"/>
                </a:lnTo>
                <a:lnTo>
                  <a:pt x="4405806" y="2129654"/>
                </a:lnTo>
                <a:lnTo>
                  <a:pt x="4420049" y="2127609"/>
                </a:lnTo>
                <a:lnTo>
                  <a:pt x="4451170" y="210165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20771"/>
            <a:ext cx="0" cy="2218055"/>
          </a:xfrm>
          <a:custGeom>
            <a:avLst/>
            <a:gdLst/>
            <a:ahLst/>
            <a:cxnLst/>
            <a:rect l="l" t="t" r="r" b="b"/>
            <a:pathLst>
              <a:path w="0" h="2218055">
                <a:moveTo>
                  <a:pt x="0" y="221744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0807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9537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8267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76362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3830" y="755910"/>
            <a:ext cx="3878579" cy="532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4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ts val="1200"/>
              </a:lnSpc>
              <a:spcBef>
                <a:spcPts val="285"/>
              </a:spcBef>
            </a:pPr>
            <a:r>
              <a:rPr dirty="0" sz="1000" spc="-20">
                <a:latin typeface="Tahoma"/>
                <a:cs typeface="Tahoma"/>
              </a:rPr>
              <a:t>Calcol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erimetro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l’</a:t>
            </a:r>
            <a:r>
              <a:rPr dirty="0" sz="1000" spc="-2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triangolo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90" i="1">
                <a:latin typeface="Trebuchet MS"/>
                <a:cs typeface="Trebuchet MS"/>
              </a:rPr>
              <a:t>T</a:t>
            </a:r>
            <a:r>
              <a:rPr dirty="0" sz="1000" i="1">
                <a:latin typeface="Trebuchet MS"/>
                <a:cs typeface="Trebuchet MS"/>
              </a:rPr>
              <a:t> </a:t>
            </a:r>
            <a:r>
              <a:rPr dirty="0" sz="1000" spc="-140" i="1">
                <a:latin typeface="Trebuchet MS"/>
                <a:cs typeface="Trebuchet MS"/>
              </a:rPr>
              <a:t> </a:t>
            </a:r>
            <a:r>
              <a:rPr dirty="0" sz="1000" spc="-50">
                <a:latin typeface="Tahoma"/>
                <a:cs typeface="Tahoma"/>
              </a:rPr>
              <a:t>avente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vertici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5">
                <a:latin typeface="Tahoma"/>
                <a:cs typeface="Tahoma"/>
              </a:rPr>
              <a:t>nti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45" i="1">
                <a:latin typeface="Trebuchet MS"/>
                <a:cs typeface="Trebuchet MS"/>
              </a:rPr>
              <a:t>A</a:t>
            </a:r>
            <a:r>
              <a:rPr dirty="0" sz="1000" spc="45">
                <a:latin typeface="Tahoma"/>
                <a:cs typeface="Tahoma"/>
              </a:rPr>
              <a:t>(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25">
                <a:latin typeface="Tahoma"/>
                <a:cs typeface="Tahoma"/>
              </a:rPr>
              <a:t>1),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175" i="1">
                <a:latin typeface="Trebuchet MS"/>
                <a:cs typeface="Trebuchet MS"/>
              </a:rPr>
              <a:t>B</a:t>
            </a:r>
            <a:r>
              <a:rPr dirty="0" sz="1000" spc="-25">
                <a:latin typeface="Tahoma"/>
                <a:cs typeface="Tahoma"/>
              </a:rPr>
              <a:t>(1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25">
                <a:latin typeface="Tahoma"/>
                <a:cs typeface="Tahoma"/>
              </a:rPr>
              <a:t>4),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35" i="1">
                <a:latin typeface="Trebuchet MS"/>
                <a:cs typeface="Trebuchet MS"/>
              </a:rPr>
              <a:t>C</a:t>
            </a:r>
            <a:r>
              <a:rPr dirty="0" sz="1000" spc="-185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Tahoma"/>
                <a:cs typeface="Tahoma"/>
              </a:rPr>
              <a:t>(3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25">
                <a:latin typeface="Tahoma"/>
                <a:cs typeface="Tahoma"/>
              </a:rPr>
              <a:t>1).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16/28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Esercizi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riepilogo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95">
                <a:solidFill>
                  <a:srgbClr val="CC0000"/>
                </a:solidFill>
                <a:latin typeface="Gill Sans MT"/>
                <a:cs typeface="Gill Sans MT"/>
              </a:rPr>
              <a:t>g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eometria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analitica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piana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729" y="857769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68835" y="300647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7330" y="3057271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69971"/>
            <a:ext cx="50800" cy="22491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833471"/>
            <a:ext cx="50800" cy="21856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5729" y="940317"/>
            <a:ext cx="4457065" cy="2129790"/>
          </a:xfrm>
          <a:custGeom>
            <a:avLst/>
            <a:gdLst/>
            <a:ahLst/>
            <a:cxnLst/>
            <a:rect l="l" t="t" r="r" b="b"/>
            <a:pathLst>
              <a:path w="4457065" h="2129790">
                <a:moveTo>
                  <a:pt x="4456606" y="0"/>
                </a:moveTo>
                <a:lnTo>
                  <a:pt x="0" y="0"/>
                </a:lnTo>
                <a:lnTo>
                  <a:pt x="0" y="2078854"/>
                </a:lnTo>
                <a:lnTo>
                  <a:pt x="16636" y="2116368"/>
                </a:lnTo>
                <a:lnTo>
                  <a:pt x="4405806" y="2129654"/>
                </a:lnTo>
                <a:lnTo>
                  <a:pt x="4420049" y="2127609"/>
                </a:lnTo>
                <a:lnTo>
                  <a:pt x="4451170" y="210165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20771"/>
            <a:ext cx="0" cy="2218055"/>
          </a:xfrm>
          <a:custGeom>
            <a:avLst/>
            <a:gdLst/>
            <a:ahLst/>
            <a:cxnLst/>
            <a:rect l="l" t="t" r="r" b="b"/>
            <a:pathLst>
              <a:path w="0" h="2218055">
                <a:moveTo>
                  <a:pt x="0" y="221744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0807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9537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8267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76362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3830" y="755910"/>
            <a:ext cx="3878579" cy="532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4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ts val="1200"/>
              </a:lnSpc>
              <a:spcBef>
                <a:spcPts val="285"/>
              </a:spcBef>
            </a:pPr>
            <a:r>
              <a:rPr dirty="0" sz="1000" spc="-20">
                <a:latin typeface="Tahoma"/>
                <a:cs typeface="Tahoma"/>
              </a:rPr>
              <a:t>Calcol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erimetro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l’</a:t>
            </a:r>
            <a:r>
              <a:rPr dirty="0" sz="1000" spc="-2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triangolo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90" i="1">
                <a:latin typeface="Trebuchet MS"/>
                <a:cs typeface="Trebuchet MS"/>
              </a:rPr>
              <a:t>T</a:t>
            </a:r>
            <a:r>
              <a:rPr dirty="0" sz="1000" i="1">
                <a:latin typeface="Trebuchet MS"/>
                <a:cs typeface="Trebuchet MS"/>
              </a:rPr>
              <a:t> </a:t>
            </a:r>
            <a:r>
              <a:rPr dirty="0" sz="1000" spc="-140" i="1">
                <a:latin typeface="Trebuchet MS"/>
                <a:cs typeface="Trebuchet MS"/>
              </a:rPr>
              <a:t> </a:t>
            </a:r>
            <a:r>
              <a:rPr dirty="0" sz="1000" spc="-50">
                <a:latin typeface="Tahoma"/>
                <a:cs typeface="Tahoma"/>
              </a:rPr>
              <a:t>avente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vertici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5">
                <a:latin typeface="Tahoma"/>
                <a:cs typeface="Tahoma"/>
              </a:rPr>
              <a:t>nti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45" i="1">
                <a:latin typeface="Trebuchet MS"/>
                <a:cs typeface="Trebuchet MS"/>
              </a:rPr>
              <a:t>A</a:t>
            </a:r>
            <a:r>
              <a:rPr dirty="0" sz="1000" spc="45">
                <a:latin typeface="Tahoma"/>
                <a:cs typeface="Tahoma"/>
              </a:rPr>
              <a:t>(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25">
                <a:latin typeface="Tahoma"/>
                <a:cs typeface="Tahoma"/>
              </a:rPr>
              <a:t>1),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175" i="1">
                <a:latin typeface="Trebuchet MS"/>
                <a:cs typeface="Trebuchet MS"/>
              </a:rPr>
              <a:t>B</a:t>
            </a:r>
            <a:r>
              <a:rPr dirty="0" sz="1000" spc="-25">
                <a:latin typeface="Tahoma"/>
                <a:cs typeface="Tahoma"/>
              </a:rPr>
              <a:t>(1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25">
                <a:latin typeface="Tahoma"/>
                <a:cs typeface="Tahoma"/>
              </a:rPr>
              <a:t>4),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35" i="1">
                <a:latin typeface="Trebuchet MS"/>
                <a:cs typeface="Trebuchet MS"/>
              </a:rPr>
              <a:t>C</a:t>
            </a:r>
            <a:r>
              <a:rPr dirty="0" sz="1000" spc="-185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Tahoma"/>
                <a:cs typeface="Tahoma"/>
              </a:rPr>
              <a:t>(3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25">
                <a:latin typeface="Tahoma"/>
                <a:cs typeface="Tahoma"/>
              </a:rPr>
              <a:t>1).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33995" y="1422831"/>
            <a:ext cx="2339963" cy="160271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9" action="ppaction://hlinksldjump"/>
              </a:rPr>
              <a:t>Esercizi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di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5">
                <a:hlinkClick r:id="rId9" action="ppaction://hlinksldjump"/>
              </a:rPr>
              <a:t>riepilogo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16/28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2722232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2773032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584030"/>
            <a:ext cx="50800" cy="21509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647531"/>
            <a:ext cx="50800" cy="2087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590594"/>
            <a:ext cx="4457065" cy="2195195"/>
          </a:xfrm>
          <a:custGeom>
            <a:avLst/>
            <a:gdLst/>
            <a:ahLst/>
            <a:cxnLst/>
            <a:rect l="l" t="t" r="r" b="b"/>
            <a:pathLst>
              <a:path w="4457065" h="2195195">
                <a:moveTo>
                  <a:pt x="4456606" y="0"/>
                </a:moveTo>
                <a:lnTo>
                  <a:pt x="0" y="0"/>
                </a:lnTo>
                <a:lnTo>
                  <a:pt x="0" y="2144338"/>
                </a:lnTo>
                <a:lnTo>
                  <a:pt x="16636" y="2181852"/>
                </a:lnTo>
                <a:lnTo>
                  <a:pt x="4405806" y="2195138"/>
                </a:lnTo>
                <a:lnTo>
                  <a:pt x="4420049" y="2193093"/>
                </a:lnTo>
                <a:lnTo>
                  <a:pt x="4451170" y="216713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634831"/>
            <a:ext cx="0" cy="2119630"/>
          </a:xfrm>
          <a:custGeom>
            <a:avLst/>
            <a:gdLst/>
            <a:ahLst/>
            <a:cxnLst/>
            <a:rect l="l" t="t" r="r" b="b"/>
            <a:pathLst>
              <a:path w="0" h="2119630">
                <a:moveTo>
                  <a:pt x="0" y="211915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62213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0943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59673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57768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771226" y="858050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4" h="0">
                <a:moveTo>
                  <a:pt x="0" y="0"/>
                </a:moveTo>
                <a:lnTo>
                  <a:pt x="17919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025607" y="858050"/>
            <a:ext cx="180975" cy="0"/>
          </a:xfrm>
          <a:custGeom>
            <a:avLst/>
            <a:gdLst/>
            <a:ahLst/>
            <a:cxnLst/>
            <a:rect l="l" t="t" r="r" b="b"/>
            <a:pathLst>
              <a:path w="180975" h="0">
                <a:moveTo>
                  <a:pt x="0" y="0"/>
                </a:moveTo>
                <a:lnTo>
                  <a:pt x="180352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81144" y="858050"/>
            <a:ext cx="165735" cy="0"/>
          </a:xfrm>
          <a:custGeom>
            <a:avLst/>
            <a:gdLst/>
            <a:ahLst/>
            <a:cxnLst/>
            <a:rect l="l" t="t" r="r" b="b"/>
            <a:pathLst>
              <a:path w="165735" h="0">
                <a:moveTo>
                  <a:pt x="0" y="0"/>
                </a:moveTo>
                <a:lnTo>
                  <a:pt x="16518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3830" y="595280"/>
            <a:ext cx="4380865" cy="412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dete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55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i</a:t>
            </a:r>
            <a:r>
              <a:rPr dirty="0" sz="1000" spc="-35">
                <a:latin typeface="Tahoma"/>
                <a:cs typeface="Tahoma"/>
              </a:rPr>
              <a:t>n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erimetro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90" i="1">
                <a:latin typeface="Trebuchet MS"/>
                <a:cs typeface="Trebuchet MS"/>
              </a:rPr>
              <a:t>T</a:t>
            </a:r>
            <a:r>
              <a:rPr dirty="0" sz="1000" spc="140" i="1">
                <a:latin typeface="Trebuchet MS"/>
                <a:cs typeface="Trebuchet MS"/>
              </a:rPr>
              <a:t> </a:t>
            </a:r>
            <a:r>
              <a:rPr dirty="0" sz="1000" spc="-40">
                <a:latin typeface="Tahoma"/>
                <a:cs typeface="Tahoma"/>
              </a:rPr>
              <a:t>dobbiamo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somm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tre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distanza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70" i="1">
                <a:latin typeface="Trebuchet MS"/>
                <a:cs typeface="Trebuchet MS"/>
              </a:rPr>
              <a:t>A</a:t>
            </a:r>
            <a:r>
              <a:rPr dirty="0" sz="1000" spc="145" i="1">
                <a:latin typeface="Trebuchet MS"/>
                <a:cs typeface="Trebuchet MS"/>
              </a:rPr>
              <a:t>B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60" i="1">
                <a:latin typeface="Trebuchet MS"/>
                <a:cs typeface="Trebuchet MS"/>
              </a:rPr>
              <a:t>BC</a:t>
            </a:r>
            <a:r>
              <a:rPr dirty="0" sz="1000" spc="-185" i="1">
                <a:latin typeface="Trebuchet MS"/>
                <a:cs typeface="Trebuchet MS"/>
              </a:rPr>
              <a:t> 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40" i="1">
                <a:latin typeface="Trebuchet MS"/>
                <a:cs typeface="Trebuchet MS"/>
              </a:rPr>
              <a:t>CA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17/28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2453347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2504148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763304"/>
            <a:ext cx="50800" cy="17027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826804"/>
            <a:ext cx="50800" cy="16392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769867"/>
            <a:ext cx="4457065" cy="1747520"/>
          </a:xfrm>
          <a:custGeom>
            <a:avLst/>
            <a:gdLst/>
            <a:ahLst/>
            <a:cxnLst/>
            <a:rect l="l" t="t" r="r" b="b"/>
            <a:pathLst>
              <a:path w="4457065" h="1747520">
                <a:moveTo>
                  <a:pt x="4456606" y="0"/>
                </a:moveTo>
                <a:lnTo>
                  <a:pt x="0" y="0"/>
                </a:lnTo>
                <a:lnTo>
                  <a:pt x="0" y="1696180"/>
                </a:lnTo>
                <a:lnTo>
                  <a:pt x="16636" y="1733694"/>
                </a:lnTo>
                <a:lnTo>
                  <a:pt x="4405806" y="1746980"/>
                </a:lnTo>
                <a:lnTo>
                  <a:pt x="4420049" y="1744935"/>
                </a:lnTo>
                <a:lnTo>
                  <a:pt x="4451170" y="1718977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814104"/>
            <a:ext cx="0" cy="1671320"/>
          </a:xfrm>
          <a:custGeom>
            <a:avLst/>
            <a:gdLst/>
            <a:ahLst/>
            <a:cxnLst/>
            <a:rect l="l" t="t" r="r" b="b"/>
            <a:pathLst>
              <a:path w="0" h="1671320">
                <a:moveTo>
                  <a:pt x="0" y="167099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80140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8870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7600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5695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3830" y="782216"/>
            <a:ext cx="4355465" cy="6210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10">
                <a:latin typeface="Tahoma"/>
                <a:cs typeface="Tahoma"/>
              </a:rPr>
              <a:t>Ric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rdiamo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circonferenza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centrata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baseline="-11904" sz="1050" spc="75">
                <a:latin typeface="Trebuchet MS"/>
                <a:cs typeface="Trebuchet MS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baseline="-11904" sz="1050" spc="75">
                <a:latin typeface="Trebuchet MS"/>
                <a:cs typeface="Trebuchet MS"/>
              </a:rPr>
              <a:t>0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raggio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5" i="1">
                <a:latin typeface="Trebuchet MS"/>
                <a:cs typeface="Trebuchet MS"/>
              </a:rPr>
              <a:t>R</a:t>
            </a:r>
            <a:r>
              <a:rPr dirty="0" sz="1000" spc="85" i="1">
                <a:latin typeface="Trebuchet MS"/>
                <a:cs typeface="Trebuchet MS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descritta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45">
                <a:latin typeface="Tahoma"/>
                <a:cs typeface="Tahoma"/>
              </a:rPr>
              <a:t>rtesiana: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448435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baseline="-11904" sz="1050" spc="75">
                <a:latin typeface="Trebuchet MS"/>
                <a:cs typeface="Trebuchet MS"/>
              </a:rPr>
              <a:t>0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25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baseline="-11904" sz="1050" spc="75">
                <a:latin typeface="Trebuchet MS"/>
                <a:cs typeface="Trebuchet MS"/>
              </a:rPr>
              <a:t>0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baseline="31746" sz="1050">
                <a:latin typeface="Trebuchet MS"/>
                <a:cs typeface="Trebuchet MS"/>
              </a:rPr>
              <a:t>2 </a:t>
            </a:r>
            <a:r>
              <a:rPr dirty="0" baseline="31746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135" i="1">
                <a:latin typeface="Trebuchet MS"/>
                <a:cs typeface="Trebuchet MS"/>
              </a:rPr>
              <a:t>R</a:t>
            </a:r>
            <a:r>
              <a:rPr dirty="0" baseline="31746" sz="1050" spc="75">
                <a:latin typeface="Trebuchet MS"/>
                <a:cs typeface="Trebuchet MS"/>
              </a:rPr>
              <a:t>2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3/28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2722232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2773032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584030"/>
            <a:ext cx="50800" cy="21509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647531"/>
            <a:ext cx="50800" cy="2087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590594"/>
            <a:ext cx="4457065" cy="2195195"/>
          </a:xfrm>
          <a:custGeom>
            <a:avLst/>
            <a:gdLst/>
            <a:ahLst/>
            <a:cxnLst/>
            <a:rect l="l" t="t" r="r" b="b"/>
            <a:pathLst>
              <a:path w="4457065" h="2195195">
                <a:moveTo>
                  <a:pt x="4456606" y="0"/>
                </a:moveTo>
                <a:lnTo>
                  <a:pt x="0" y="0"/>
                </a:lnTo>
                <a:lnTo>
                  <a:pt x="0" y="2144338"/>
                </a:lnTo>
                <a:lnTo>
                  <a:pt x="16636" y="2181852"/>
                </a:lnTo>
                <a:lnTo>
                  <a:pt x="4405806" y="2195138"/>
                </a:lnTo>
                <a:lnTo>
                  <a:pt x="4420049" y="2193093"/>
                </a:lnTo>
                <a:lnTo>
                  <a:pt x="4451170" y="216713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634831"/>
            <a:ext cx="0" cy="2119630"/>
          </a:xfrm>
          <a:custGeom>
            <a:avLst/>
            <a:gdLst/>
            <a:ahLst/>
            <a:cxnLst/>
            <a:rect l="l" t="t" r="r" b="b"/>
            <a:pathLst>
              <a:path w="0" h="2119630">
                <a:moveTo>
                  <a:pt x="0" y="211915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62213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0943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59673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57768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771226" y="858050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4" h="0">
                <a:moveTo>
                  <a:pt x="0" y="0"/>
                </a:moveTo>
                <a:lnTo>
                  <a:pt x="17919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025607" y="858050"/>
            <a:ext cx="180975" cy="0"/>
          </a:xfrm>
          <a:custGeom>
            <a:avLst/>
            <a:gdLst/>
            <a:ahLst/>
            <a:cxnLst/>
            <a:rect l="l" t="t" r="r" b="b"/>
            <a:pathLst>
              <a:path w="180975" h="0">
                <a:moveTo>
                  <a:pt x="0" y="0"/>
                </a:moveTo>
                <a:lnTo>
                  <a:pt x="180352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81144" y="858050"/>
            <a:ext cx="165735" cy="0"/>
          </a:xfrm>
          <a:custGeom>
            <a:avLst/>
            <a:gdLst/>
            <a:ahLst/>
            <a:cxnLst/>
            <a:rect l="l" t="t" r="r" b="b"/>
            <a:pathLst>
              <a:path w="165735" h="0">
                <a:moveTo>
                  <a:pt x="0" y="0"/>
                </a:moveTo>
                <a:lnTo>
                  <a:pt x="16518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3830" y="595280"/>
            <a:ext cx="4380865" cy="412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dete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55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i</a:t>
            </a:r>
            <a:r>
              <a:rPr dirty="0" sz="1000" spc="-35">
                <a:latin typeface="Tahoma"/>
                <a:cs typeface="Tahoma"/>
              </a:rPr>
              <a:t>n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erimetro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90" i="1">
                <a:latin typeface="Trebuchet MS"/>
                <a:cs typeface="Trebuchet MS"/>
              </a:rPr>
              <a:t>T</a:t>
            </a:r>
            <a:r>
              <a:rPr dirty="0" sz="1000" spc="140" i="1">
                <a:latin typeface="Trebuchet MS"/>
                <a:cs typeface="Trebuchet MS"/>
              </a:rPr>
              <a:t> </a:t>
            </a:r>
            <a:r>
              <a:rPr dirty="0" sz="1000" spc="-40">
                <a:latin typeface="Tahoma"/>
                <a:cs typeface="Tahoma"/>
              </a:rPr>
              <a:t>dobbiamo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somm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tre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distanza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70" i="1">
                <a:latin typeface="Trebuchet MS"/>
                <a:cs typeface="Trebuchet MS"/>
              </a:rPr>
              <a:t>A</a:t>
            </a:r>
            <a:r>
              <a:rPr dirty="0" sz="1000" spc="145" i="1">
                <a:latin typeface="Trebuchet MS"/>
                <a:cs typeface="Trebuchet MS"/>
              </a:rPr>
              <a:t>B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60" i="1">
                <a:latin typeface="Trebuchet MS"/>
                <a:cs typeface="Trebuchet MS"/>
              </a:rPr>
              <a:t>BC</a:t>
            </a:r>
            <a:r>
              <a:rPr dirty="0" sz="1000" spc="-185" i="1">
                <a:latin typeface="Trebuchet MS"/>
                <a:cs typeface="Trebuchet MS"/>
              </a:rPr>
              <a:t> 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40" i="1">
                <a:latin typeface="Trebuchet MS"/>
                <a:cs typeface="Trebuchet MS"/>
              </a:rPr>
              <a:t>CA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17/28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2722232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2773032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584030"/>
            <a:ext cx="50800" cy="21509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647531"/>
            <a:ext cx="50800" cy="2087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590594"/>
            <a:ext cx="4457065" cy="2195195"/>
          </a:xfrm>
          <a:custGeom>
            <a:avLst/>
            <a:gdLst/>
            <a:ahLst/>
            <a:cxnLst/>
            <a:rect l="l" t="t" r="r" b="b"/>
            <a:pathLst>
              <a:path w="4457065" h="2195195">
                <a:moveTo>
                  <a:pt x="4456606" y="0"/>
                </a:moveTo>
                <a:lnTo>
                  <a:pt x="0" y="0"/>
                </a:lnTo>
                <a:lnTo>
                  <a:pt x="0" y="2144338"/>
                </a:lnTo>
                <a:lnTo>
                  <a:pt x="16636" y="2181852"/>
                </a:lnTo>
                <a:lnTo>
                  <a:pt x="4405806" y="2195138"/>
                </a:lnTo>
                <a:lnTo>
                  <a:pt x="4420049" y="2193093"/>
                </a:lnTo>
                <a:lnTo>
                  <a:pt x="4451170" y="216713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634831"/>
            <a:ext cx="0" cy="2119630"/>
          </a:xfrm>
          <a:custGeom>
            <a:avLst/>
            <a:gdLst/>
            <a:ahLst/>
            <a:cxnLst/>
            <a:rect l="l" t="t" r="r" b="b"/>
            <a:pathLst>
              <a:path w="0" h="2119630">
                <a:moveTo>
                  <a:pt x="0" y="211915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62213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0943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59673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57768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771226" y="858050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4" h="0">
                <a:moveTo>
                  <a:pt x="0" y="0"/>
                </a:moveTo>
                <a:lnTo>
                  <a:pt x="17919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025607" y="858050"/>
            <a:ext cx="180975" cy="0"/>
          </a:xfrm>
          <a:custGeom>
            <a:avLst/>
            <a:gdLst/>
            <a:ahLst/>
            <a:cxnLst/>
            <a:rect l="l" t="t" r="r" b="b"/>
            <a:pathLst>
              <a:path w="180975" h="0">
                <a:moveTo>
                  <a:pt x="0" y="0"/>
                </a:moveTo>
                <a:lnTo>
                  <a:pt x="180352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81144" y="858050"/>
            <a:ext cx="165735" cy="0"/>
          </a:xfrm>
          <a:custGeom>
            <a:avLst/>
            <a:gdLst/>
            <a:ahLst/>
            <a:cxnLst/>
            <a:rect l="l" t="t" r="r" b="b"/>
            <a:pathLst>
              <a:path w="165735" h="0">
                <a:moveTo>
                  <a:pt x="0" y="0"/>
                </a:moveTo>
                <a:lnTo>
                  <a:pt x="16518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3830" y="595280"/>
            <a:ext cx="4380865" cy="564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 marL="12700" marR="5080">
              <a:lnSpc>
                <a:spcPct val="100000"/>
              </a:lnSpc>
              <a:spcBef>
                <a:spcPts val="844"/>
              </a:spcBef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dete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55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i</a:t>
            </a:r>
            <a:r>
              <a:rPr dirty="0" sz="1000" spc="-35">
                <a:latin typeface="Tahoma"/>
                <a:cs typeface="Tahoma"/>
              </a:rPr>
              <a:t>n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erimetro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90" i="1">
                <a:latin typeface="Trebuchet MS"/>
                <a:cs typeface="Trebuchet MS"/>
              </a:rPr>
              <a:t>T</a:t>
            </a:r>
            <a:r>
              <a:rPr dirty="0" sz="1000" spc="140" i="1">
                <a:latin typeface="Trebuchet MS"/>
                <a:cs typeface="Trebuchet MS"/>
              </a:rPr>
              <a:t> </a:t>
            </a:r>
            <a:r>
              <a:rPr dirty="0" sz="1000" spc="-40">
                <a:latin typeface="Tahoma"/>
                <a:cs typeface="Tahoma"/>
              </a:rPr>
              <a:t>dobbiamo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somm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tre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distanza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70" i="1">
                <a:latin typeface="Trebuchet MS"/>
                <a:cs typeface="Trebuchet MS"/>
              </a:rPr>
              <a:t>A</a:t>
            </a:r>
            <a:r>
              <a:rPr dirty="0" sz="1000" spc="145" i="1">
                <a:latin typeface="Trebuchet MS"/>
                <a:cs typeface="Trebuchet MS"/>
              </a:rPr>
              <a:t>B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60" i="1">
                <a:latin typeface="Trebuchet MS"/>
                <a:cs typeface="Trebuchet MS"/>
              </a:rPr>
              <a:t>BC</a:t>
            </a:r>
            <a:r>
              <a:rPr dirty="0" sz="1000" spc="-185" i="1">
                <a:latin typeface="Trebuchet MS"/>
                <a:cs typeface="Trebuchet MS"/>
              </a:rPr>
              <a:t> 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40" i="1">
                <a:latin typeface="Trebuchet MS"/>
                <a:cs typeface="Trebuchet MS"/>
              </a:rPr>
              <a:t>CA</a:t>
            </a:r>
            <a:r>
              <a:rPr dirty="0" sz="1000" spc="-30">
                <a:latin typeface="Tahoma"/>
                <a:cs typeface="Tahoma"/>
              </a:rPr>
              <a:t>. </a:t>
            </a:r>
            <a:r>
              <a:rPr dirty="0" sz="1000" spc="-25">
                <a:latin typeface="Tahoma"/>
                <a:cs typeface="Tahoma"/>
              </a:rPr>
              <a:t>Abbiamo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27075" y="1288237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5" h="0">
                <a:moveTo>
                  <a:pt x="0" y="0"/>
                </a:moveTo>
                <a:lnTo>
                  <a:pt x="17919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201496" y="1276921"/>
            <a:ext cx="1217930" cy="0"/>
          </a:xfrm>
          <a:custGeom>
            <a:avLst/>
            <a:gdLst/>
            <a:ahLst/>
            <a:cxnLst/>
            <a:rect l="l" t="t" r="r" b="b"/>
            <a:pathLst>
              <a:path w="1217930" h="0">
                <a:moveTo>
                  <a:pt x="0" y="0"/>
                </a:moveTo>
                <a:lnTo>
                  <a:pt x="1217371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692996" y="1285011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5" h="0">
                <a:moveTo>
                  <a:pt x="0" y="0"/>
                </a:moveTo>
                <a:lnTo>
                  <a:pt x="34442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714375" y="1213051"/>
            <a:ext cx="3137535" cy="2635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70" i="1">
                <a:latin typeface="Trebuchet MS"/>
                <a:cs typeface="Trebuchet MS"/>
              </a:rPr>
              <a:t>AB</a:t>
            </a:r>
            <a:r>
              <a:rPr dirty="0" sz="1000" spc="5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50000" sz="1500" spc="1072">
                <a:latin typeface="Arial"/>
                <a:cs typeface="Arial"/>
              </a:rPr>
              <a:t>/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baseline="23809" sz="1050">
                <a:latin typeface="Trebuchet MS"/>
                <a:cs typeface="Trebuchet MS"/>
              </a:rPr>
              <a:t>2</a:t>
            </a:r>
            <a:r>
              <a:rPr dirty="0" baseline="23809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4)</a:t>
            </a:r>
            <a:r>
              <a:rPr dirty="0" baseline="23809" sz="1050">
                <a:latin typeface="Trebuchet MS"/>
                <a:cs typeface="Trebuchet MS"/>
              </a:rPr>
              <a:t>2 </a:t>
            </a:r>
            <a:r>
              <a:rPr dirty="0" baseline="23809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50000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24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-11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298862" y="1167756"/>
            <a:ext cx="581660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70840" algn="l"/>
                <a:tab pos="567690" algn="l"/>
              </a:tabLst>
            </a:pP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   </a:t>
            </a:r>
            <a:r>
              <a:rPr dirty="0" sz="1000" spc="-30" u="sng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	</a:t>
            </a: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17/28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2722232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2773032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584030"/>
            <a:ext cx="50800" cy="21509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647531"/>
            <a:ext cx="50800" cy="2087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590594"/>
            <a:ext cx="4457065" cy="2195195"/>
          </a:xfrm>
          <a:custGeom>
            <a:avLst/>
            <a:gdLst/>
            <a:ahLst/>
            <a:cxnLst/>
            <a:rect l="l" t="t" r="r" b="b"/>
            <a:pathLst>
              <a:path w="4457065" h="2195195">
                <a:moveTo>
                  <a:pt x="4456606" y="0"/>
                </a:moveTo>
                <a:lnTo>
                  <a:pt x="0" y="0"/>
                </a:lnTo>
                <a:lnTo>
                  <a:pt x="0" y="2144338"/>
                </a:lnTo>
                <a:lnTo>
                  <a:pt x="16636" y="2181852"/>
                </a:lnTo>
                <a:lnTo>
                  <a:pt x="4405806" y="2195138"/>
                </a:lnTo>
                <a:lnTo>
                  <a:pt x="4420049" y="2193093"/>
                </a:lnTo>
                <a:lnTo>
                  <a:pt x="4451170" y="216713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634831"/>
            <a:ext cx="0" cy="2119630"/>
          </a:xfrm>
          <a:custGeom>
            <a:avLst/>
            <a:gdLst/>
            <a:ahLst/>
            <a:cxnLst/>
            <a:rect l="l" t="t" r="r" b="b"/>
            <a:pathLst>
              <a:path w="0" h="2119630">
                <a:moveTo>
                  <a:pt x="0" y="211915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62213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0943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59673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57768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771226" y="858050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4" h="0">
                <a:moveTo>
                  <a:pt x="0" y="0"/>
                </a:moveTo>
                <a:lnTo>
                  <a:pt x="17919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025607" y="858050"/>
            <a:ext cx="180975" cy="0"/>
          </a:xfrm>
          <a:custGeom>
            <a:avLst/>
            <a:gdLst/>
            <a:ahLst/>
            <a:cxnLst/>
            <a:rect l="l" t="t" r="r" b="b"/>
            <a:pathLst>
              <a:path w="180975" h="0">
                <a:moveTo>
                  <a:pt x="0" y="0"/>
                </a:moveTo>
                <a:lnTo>
                  <a:pt x="180352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81144" y="858050"/>
            <a:ext cx="165735" cy="0"/>
          </a:xfrm>
          <a:custGeom>
            <a:avLst/>
            <a:gdLst/>
            <a:ahLst/>
            <a:cxnLst/>
            <a:rect l="l" t="t" r="r" b="b"/>
            <a:pathLst>
              <a:path w="165735" h="0">
                <a:moveTo>
                  <a:pt x="0" y="0"/>
                </a:moveTo>
                <a:lnTo>
                  <a:pt x="16518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3830" y="595280"/>
            <a:ext cx="4380865" cy="564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 marL="12700" marR="5080">
              <a:lnSpc>
                <a:spcPct val="100000"/>
              </a:lnSpc>
              <a:spcBef>
                <a:spcPts val="844"/>
              </a:spcBef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dete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55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i</a:t>
            </a:r>
            <a:r>
              <a:rPr dirty="0" sz="1000" spc="-35">
                <a:latin typeface="Tahoma"/>
                <a:cs typeface="Tahoma"/>
              </a:rPr>
              <a:t>n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erimetro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90" i="1">
                <a:latin typeface="Trebuchet MS"/>
                <a:cs typeface="Trebuchet MS"/>
              </a:rPr>
              <a:t>T</a:t>
            </a:r>
            <a:r>
              <a:rPr dirty="0" sz="1000" spc="140" i="1">
                <a:latin typeface="Trebuchet MS"/>
                <a:cs typeface="Trebuchet MS"/>
              </a:rPr>
              <a:t> </a:t>
            </a:r>
            <a:r>
              <a:rPr dirty="0" sz="1000" spc="-40">
                <a:latin typeface="Tahoma"/>
                <a:cs typeface="Tahoma"/>
              </a:rPr>
              <a:t>dobbiamo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somm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tre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distanza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70" i="1">
                <a:latin typeface="Trebuchet MS"/>
                <a:cs typeface="Trebuchet MS"/>
              </a:rPr>
              <a:t>A</a:t>
            </a:r>
            <a:r>
              <a:rPr dirty="0" sz="1000" spc="145" i="1">
                <a:latin typeface="Trebuchet MS"/>
                <a:cs typeface="Trebuchet MS"/>
              </a:rPr>
              <a:t>B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60" i="1">
                <a:latin typeface="Trebuchet MS"/>
                <a:cs typeface="Trebuchet MS"/>
              </a:rPr>
              <a:t>BC</a:t>
            </a:r>
            <a:r>
              <a:rPr dirty="0" sz="1000" spc="-185" i="1">
                <a:latin typeface="Trebuchet MS"/>
                <a:cs typeface="Trebuchet MS"/>
              </a:rPr>
              <a:t> 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40" i="1">
                <a:latin typeface="Trebuchet MS"/>
                <a:cs typeface="Trebuchet MS"/>
              </a:rPr>
              <a:t>CA</a:t>
            </a:r>
            <a:r>
              <a:rPr dirty="0" sz="1000" spc="-30">
                <a:latin typeface="Tahoma"/>
                <a:cs typeface="Tahoma"/>
              </a:rPr>
              <a:t>. </a:t>
            </a:r>
            <a:r>
              <a:rPr dirty="0" sz="1000" spc="-25">
                <a:latin typeface="Tahoma"/>
                <a:cs typeface="Tahoma"/>
              </a:rPr>
              <a:t>Abbiamo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27075" y="1288237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5" h="0">
                <a:moveTo>
                  <a:pt x="0" y="0"/>
                </a:moveTo>
                <a:lnTo>
                  <a:pt x="17919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201496" y="1276921"/>
            <a:ext cx="1217930" cy="0"/>
          </a:xfrm>
          <a:custGeom>
            <a:avLst/>
            <a:gdLst/>
            <a:ahLst/>
            <a:cxnLst/>
            <a:rect l="l" t="t" r="r" b="b"/>
            <a:pathLst>
              <a:path w="1217930" h="0">
                <a:moveTo>
                  <a:pt x="0" y="0"/>
                </a:moveTo>
                <a:lnTo>
                  <a:pt x="1217371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692996" y="1285011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5" h="0">
                <a:moveTo>
                  <a:pt x="0" y="0"/>
                </a:moveTo>
                <a:lnTo>
                  <a:pt x="34442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714375" y="1213051"/>
            <a:ext cx="3137535" cy="2635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70" i="1">
                <a:latin typeface="Trebuchet MS"/>
                <a:cs typeface="Trebuchet MS"/>
              </a:rPr>
              <a:t>AB</a:t>
            </a:r>
            <a:r>
              <a:rPr dirty="0" sz="1000" spc="5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50000" sz="1500" spc="1072">
                <a:latin typeface="Arial"/>
                <a:cs typeface="Arial"/>
              </a:rPr>
              <a:t>/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baseline="23809" sz="1050">
                <a:latin typeface="Trebuchet MS"/>
                <a:cs typeface="Trebuchet MS"/>
              </a:rPr>
              <a:t>2</a:t>
            </a:r>
            <a:r>
              <a:rPr dirty="0" baseline="23809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4)</a:t>
            </a:r>
            <a:r>
              <a:rPr dirty="0" baseline="23809" sz="1050">
                <a:latin typeface="Trebuchet MS"/>
                <a:cs typeface="Trebuchet MS"/>
              </a:rPr>
              <a:t>2 </a:t>
            </a:r>
            <a:r>
              <a:rPr dirty="0" baseline="23809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50000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24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-11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298862" y="1167756"/>
            <a:ext cx="581660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70840" algn="l"/>
                <a:tab pos="567690" algn="l"/>
              </a:tabLst>
            </a:pP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   </a:t>
            </a:r>
            <a:r>
              <a:rPr dirty="0" sz="1000" spc="-30" u="sng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	</a:t>
            </a: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077950" y="1718424"/>
            <a:ext cx="180975" cy="0"/>
          </a:xfrm>
          <a:custGeom>
            <a:avLst/>
            <a:gdLst/>
            <a:ahLst/>
            <a:cxnLst/>
            <a:rect l="l" t="t" r="r" b="b"/>
            <a:pathLst>
              <a:path w="180975" h="0">
                <a:moveTo>
                  <a:pt x="0" y="0"/>
                </a:moveTo>
                <a:lnTo>
                  <a:pt x="180352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553527" y="1707108"/>
            <a:ext cx="1021080" cy="0"/>
          </a:xfrm>
          <a:custGeom>
            <a:avLst/>
            <a:gdLst/>
            <a:ahLst/>
            <a:cxnLst/>
            <a:rect l="l" t="t" r="r" b="b"/>
            <a:pathLst>
              <a:path w="1021080" h="0">
                <a:moveTo>
                  <a:pt x="0" y="0"/>
                </a:moveTo>
                <a:lnTo>
                  <a:pt x="102054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848216" y="1715198"/>
            <a:ext cx="281305" cy="0"/>
          </a:xfrm>
          <a:custGeom>
            <a:avLst/>
            <a:gdLst/>
            <a:ahLst/>
            <a:cxnLst/>
            <a:rect l="l" t="t" r="r" b="b"/>
            <a:pathLst>
              <a:path w="281305" h="0">
                <a:moveTo>
                  <a:pt x="0" y="0"/>
                </a:moveTo>
                <a:lnTo>
                  <a:pt x="28116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403523" y="1709928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 h="0">
                <a:moveTo>
                  <a:pt x="0" y="0"/>
                </a:moveTo>
                <a:lnTo>
                  <a:pt x="12653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065250" y="1643238"/>
            <a:ext cx="2477770" cy="2635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60" i="1">
                <a:latin typeface="Trebuchet MS"/>
                <a:cs typeface="Trebuchet MS"/>
              </a:rPr>
              <a:t>BC</a:t>
            </a:r>
            <a:r>
              <a:rPr dirty="0" sz="1000" spc="9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50000" sz="1500" spc="1072">
                <a:latin typeface="Arial"/>
                <a:cs typeface="Arial"/>
              </a:rPr>
              <a:t>/</a:t>
            </a:r>
            <a:r>
              <a:rPr dirty="0" sz="1000" spc="-25">
                <a:latin typeface="Tahoma"/>
                <a:cs typeface="Tahoma"/>
              </a:rPr>
              <a:t>(1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3)</a:t>
            </a:r>
            <a:r>
              <a:rPr dirty="0" baseline="23809" sz="1050">
                <a:latin typeface="Trebuchet MS"/>
                <a:cs typeface="Trebuchet MS"/>
              </a:rPr>
              <a:t>2</a:t>
            </a:r>
            <a:r>
              <a:rPr dirty="0" baseline="23809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(4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baseline="23809" sz="1050">
                <a:latin typeface="Trebuchet MS"/>
                <a:cs typeface="Trebuchet MS"/>
              </a:rPr>
              <a:t>2 </a:t>
            </a:r>
            <a:r>
              <a:rPr dirty="0" baseline="23809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50000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13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17/28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2722232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2773032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584030"/>
            <a:ext cx="50800" cy="21509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647531"/>
            <a:ext cx="50800" cy="2087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590594"/>
            <a:ext cx="4457065" cy="2195195"/>
          </a:xfrm>
          <a:custGeom>
            <a:avLst/>
            <a:gdLst/>
            <a:ahLst/>
            <a:cxnLst/>
            <a:rect l="l" t="t" r="r" b="b"/>
            <a:pathLst>
              <a:path w="4457065" h="2195195">
                <a:moveTo>
                  <a:pt x="4456606" y="0"/>
                </a:moveTo>
                <a:lnTo>
                  <a:pt x="0" y="0"/>
                </a:lnTo>
                <a:lnTo>
                  <a:pt x="0" y="2144338"/>
                </a:lnTo>
                <a:lnTo>
                  <a:pt x="16636" y="2181852"/>
                </a:lnTo>
                <a:lnTo>
                  <a:pt x="4405806" y="2195138"/>
                </a:lnTo>
                <a:lnTo>
                  <a:pt x="4420049" y="2193093"/>
                </a:lnTo>
                <a:lnTo>
                  <a:pt x="4451170" y="216713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634831"/>
            <a:ext cx="0" cy="2119630"/>
          </a:xfrm>
          <a:custGeom>
            <a:avLst/>
            <a:gdLst/>
            <a:ahLst/>
            <a:cxnLst/>
            <a:rect l="l" t="t" r="r" b="b"/>
            <a:pathLst>
              <a:path w="0" h="2119630">
                <a:moveTo>
                  <a:pt x="0" y="211915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62213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0943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59673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57768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771226" y="858050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4" h="0">
                <a:moveTo>
                  <a:pt x="0" y="0"/>
                </a:moveTo>
                <a:lnTo>
                  <a:pt x="17919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025607" y="858050"/>
            <a:ext cx="180975" cy="0"/>
          </a:xfrm>
          <a:custGeom>
            <a:avLst/>
            <a:gdLst/>
            <a:ahLst/>
            <a:cxnLst/>
            <a:rect l="l" t="t" r="r" b="b"/>
            <a:pathLst>
              <a:path w="180975" h="0">
                <a:moveTo>
                  <a:pt x="0" y="0"/>
                </a:moveTo>
                <a:lnTo>
                  <a:pt x="180352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81144" y="858050"/>
            <a:ext cx="165735" cy="0"/>
          </a:xfrm>
          <a:custGeom>
            <a:avLst/>
            <a:gdLst/>
            <a:ahLst/>
            <a:cxnLst/>
            <a:rect l="l" t="t" r="r" b="b"/>
            <a:pathLst>
              <a:path w="165735" h="0">
                <a:moveTo>
                  <a:pt x="0" y="0"/>
                </a:moveTo>
                <a:lnTo>
                  <a:pt x="16518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3830" y="595280"/>
            <a:ext cx="4380865" cy="564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 marL="12700" marR="5080">
              <a:lnSpc>
                <a:spcPct val="100000"/>
              </a:lnSpc>
              <a:spcBef>
                <a:spcPts val="844"/>
              </a:spcBef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dete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55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i</a:t>
            </a:r>
            <a:r>
              <a:rPr dirty="0" sz="1000" spc="-35">
                <a:latin typeface="Tahoma"/>
                <a:cs typeface="Tahoma"/>
              </a:rPr>
              <a:t>n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erimetro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90" i="1">
                <a:latin typeface="Trebuchet MS"/>
                <a:cs typeface="Trebuchet MS"/>
              </a:rPr>
              <a:t>T</a:t>
            </a:r>
            <a:r>
              <a:rPr dirty="0" sz="1000" spc="140" i="1">
                <a:latin typeface="Trebuchet MS"/>
                <a:cs typeface="Trebuchet MS"/>
              </a:rPr>
              <a:t> </a:t>
            </a:r>
            <a:r>
              <a:rPr dirty="0" sz="1000" spc="-40">
                <a:latin typeface="Tahoma"/>
                <a:cs typeface="Tahoma"/>
              </a:rPr>
              <a:t>dobbiamo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somm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tre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distanza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70" i="1">
                <a:latin typeface="Trebuchet MS"/>
                <a:cs typeface="Trebuchet MS"/>
              </a:rPr>
              <a:t>A</a:t>
            </a:r>
            <a:r>
              <a:rPr dirty="0" sz="1000" spc="145" i="1">
                <a:latin typeface="Trebuchet MS"/>
                <a:cs typeface="Trebuchet MS"/>
              </a:rPr>
              <a:t>B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60" i="1">
                <a:latin typeface="Trebuchet MS"/>
                <a:cs typeface="Trebuchet MS"/>
              </a:rPr>
              <a:t>BC</a:t>
            </a:r>
            <a:r>
              <a:rPr dirty="0" sz="1000" spc="-185" i="1">
                <a:latin typeface="Trebuchet MS"/>
                <a:cs typeface="Trebuchet MS"/>
              </a:rPr>
              <a:t> 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40" i="1">
                <a:latin typeface="Trebuchet MS"/>
                <a:cs typeface="Trebuchet MS"/>
              </a:rPr>
              <a:t>CA</a:t>
            </a:r>
            <a:r>
              <a:rPr dirty="0" sz="1000" spc="-30">
                <a:latin typeface="Tahoma"/>
                <a:cs typeface="Tahoma"/>
              </a:rPr>
              <a:t>. </a:t>
            </a:r>
            <a:r>
              <a:rPr dirty="0" sz="1000" spc="-25">
                <a:latin typeface="Tahoma"/>
                <a:cs typeface="Tahoma"/>
              </a:rPr>
              <a:t>Abbiamo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27075" y="1288237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5" h="0">
                <a:moveTo>
                  <a:pt x="0" y="0"/>
                </a:moveTo>
                <a:lnTo>
                  <a:pt x="17919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201496" y="1276921"/>
            <a:ext cx="1217930" cy="0"/>
          </a:xfrm>
          <a:custGeom>
            <a:avLst/>
            <a:gdLst/>
            <a:ahLst/>
            <a:cxnLst/>
            <a:rect l="l" t="t" r="r" b="b"/>
            <a:pathLst>
              <a:path w="1217930" h="0">
                <a:moveTo>
                  <a:pt x="0" y="0"/>
                </a:moveTo>
                <a:lnTo>
                  <a:pt x="1217371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692996" y="1285011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5" h="0">
                <a:moveTo>
                  <a:pt x="0" y="0"/>
                </a:moveTo>
                <a:lnTo>
                  <a:pt x="34442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714375" y="1213051"/>
            <a:ext cx="3137535" cy="2635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70" i="1">
                <a:latin typeface="Trebuchet MS"/>
                <a:cs typeface="Trebuchet MS"/>
              </a:rPr>
              <a:t>AB</a:t>
            </a:r>
            <a:r>
              <a:rPr dirty="0" sz="1000" spc="5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50000" sz="1500" spc="1072">
                <a:latin typeface="Arial"/>
                <a:cs typeface="Arial"/>
              </a:rPr>
              <a:t>/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baseline="23809" sz="1050">
                <a:latin typeface="Trebuchet MS"/>
                <a:cs typeface="Trebuchet MS"/>
              </a:rPr>
              <a:t>2</a:t>
            </a:r>
            <a:r>
              <a:rPr dirty="0" baseline="23809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4)</a:t>
            </a:r>
            <a:r>
              <a:rPr dirty="0" baseline="23809" sz="1050">
                <a:latin typeface="Trebuchet MS"/>
                <a:cs typeface="Trebuchet MS"/>
              </a:rPr>
              <a:t>2 </a:t>
            </a:r>
            <a:r>
              <a:rPr dirty="0" baseline="23809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50000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24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-11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298862" y="1167756"/>
            <a:ext cx="581660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70840" algn="l"/>
                <a:tab pos="567690" algn="l"/>
              </a:tabLst>
            </a:pP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   </a:t>
            </a:r>
            <a:r>
              <a:rPr dirty="0" sz="1000" spc="-30" u="sng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	</a:t>
            </a: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077950" y="1718424"/>
            <a:ext cx="180975" cy="0"/>
          </a:xfrm>
          <a:custGeom>
            <a:avLst/>
            <a:gdLst/>
            <a:ahLst/>
            <a:cxnLst/>
            <a:rect l="l" t="t" r="r" b="b"/>
            <a:pathLst>
              <a:path w="180975" h="0">
                <a:moveTo>
                  <a:pt x="0" y="0"/>
                </a:moveTo>
                <a:lnTo>
                  <a:pt x="180352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553527" y="1707108"/>
            <a:ext cx="1021080" cy="0"/>
          </a:xfrm>
          <a:custGeom>
            <a:avLst/>
            <a:gdLst/>
            <a:ahLst/>
            <a:cxnLst/>
            <a:rect l="l" t="t" r="r" b="b"/>
            <a:pathLst>
              <a:path w="1021080" h="0">
                <a:moveTo>
                  <a:pt x="0" y="0"/>
                </a:moveTo>
                <a:lnTo>
                  <a:pt x="102054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848216" y="1715198"/>
            <a:ext cx="281305" cy="0"/>
          </a:xfrm>
          <a:custGeom>
            <a:avLst/>
            <a:gdLst/>
            <a:ahLst/>
            <a:cxnLst/>
            <a:rect l="l" t="t" r="r" b="b"/>
            <a:pathLst>
              <a:path w="281305" h="0">
                <a:moveTo>
                  <a:pt x="0" y="0"/>
                </a:moveTo>
                <a:lnTo>
                  <a:pt x="28116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403523" y="1709928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 h="0">
                <a:moveTo>
                  <a:pt x="0" y="0"/>
                </a:moveTo>
                <a:lnTo>
                  <a:pt x="12653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065250" y="1643238"/>
            <a:ext cx="2477770" cy="2635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60" i="1">
                <a:latin typeface="Trebuchet MS"/>
                <a:cs typeface="Trebuchet MS"/>
              </a:rPr>
              <a:t>BC</a:t>
            </a:r>
            <a:r>
              <a:rPr dirty="0" sz="1000" spc="9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50000" sz="1500" spc="1072">
                <a:latin typeface="Arial"/>
                <a:cs typeface="Arial"/>
              </a:rPr>
              <a:t>/</a:t>
            </a:r>
            <a:r>
              <a:rPr dirty="0" sz="1000" spc="-25">
                <a:latin typeface="Tahoma"/>
                <a:cs typeface="Tahoma"/>
              </a:rPr>
              <a:t>(1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3)</a:t>
            </a:r>
            <a:r>
              <a:rPr dirty="0" baseline="23809" sz="1050">
                <a:latin typeface="Trebuchet MS"/>
                <a:cs typeface="Trebuchet MS"/>
              </a:rPr>
              <a:t>2</a:t>
            </a:r>
            <a:r>
              <a:rPr dirty="0" baseline="23809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(4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baseline="23809" sz="1050">
                <a:latin typeface="Trebuchet MS"/>
                <a:cs typeface="Trebuchet MS"/>
              </a:rPr>
              <a:t>2 </a:t>
            </a:r>
            <a:r>
              <a:rPr dirty="0" baseline="23809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50000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13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39178" y="2098001"/>
            <a:ext cx="165735" cy="0"/>
          </a:xfrm>
          <a:custGeom>
            <a:avLst/>
            <a:gdLst/>
            <a:ahLst/>
            <a:cxnLst/>
            <a:rect l="l" t="t" r="r" b="b"/>
            <a:pathLst>
              <a:path w="165734" h="0">
                <a:moveTo>
                  <a:pt x="0" y="0"/>
                </a:moveTo>
                <a:lnTo>
                  <a:pt x="16518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099591" y="2086686"/>
            <a:ext cx="1414780" cy="0"/>
          </a:xfrm>
          <a:custGeom>
            <a:avLst/>
            <a:gdLst/>
            <a:ahLst/>
            <a:cxnLst/>
            <a:rect l="l" t="t" r="r" b="b"/>
            <a:pathLst>
              <a:path w="1414780" h="0">
                <a:moveTo>
                  <a:pt x="0" y="0"/>
                </a:moveTo>
                <a:lnTo>
                  <a:pt x="141418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787916" y="2094776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5" h="0">
                <a:moveTo>
                  <a:pt x="0" y="0"/>
                </a:moveTo>
                <a:lnTo>
                  <a:pt x="34442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626478" y="2022816"/>
            <a:ext cx="3355340" cy="2635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 i="1">
                <a:latin typeface="Trebuchet MS"/>
                <a:cs typeface="Trebuchet MS"/>
              </a:rPr>
              <a:t>CA</a:t>
            </a:r>
            <a:r>
              <a:rPr dirty="0" sz="1000" spc="-2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50000" sz="1500" spc="1072">
                <a:latin typeface="Arial"/>
                <a:cs typeface="Arial"/>
              </a:rPr>
              <a:t>/</a:t>
            </a:r>
            <a:r>
              <a:rPr dirty="0" sz="1000" spc="-25">
                <a:latin typeface="Tahoma"/>
                <a:cs typeface="Tahoma"/>
              </a:rPr>
              <a:t>(3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20">
                <a:latin typeface="Tahoma"/>
                <a:cs typeface="Tahoma"/>
              </a:rPr>
              <a:t>1))</a:t>
            </a:r>
            <a:r>
              <a:rPr dirty="0" baseline="23809" sz="1050">
                <a:latin typeface="Trebuchet MS"/>
                <a:cs typeface="Trebuchet MS"/>
              </a:rPr>
              <a:t>2</a:t>
            </a:r>
            <a:r>
              <a:rPr dirty="0" baseline="23809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(1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20">
                <a:latin typeface="Tahoma"/>
                <a:cs typeface="Tahoma"/>
              </a:rPr>
              <a:t>1))</a:t>
            </a:r>
            <a:r>
              <a:rPr dirty="0" baseline="23809" sz="1050">
                <a:latin typeface="Trebuchet MS"/>
                <a:cs typeface="Trebuchet MS"/>
              </a:rPr>
              <a:t>2 </a:t>
            </a:r>
            <a:r>
              <a:rPr dirty="0" baseline="23809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16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50000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20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-11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393782" y="1977521"/>
            <a:ext cx="581660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70840" algn="l"/>
                <a:tab pos="567690" algn="l"/>
              </a:tabLst>
            </a:pP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   </a:t>
            </a:r>
            <a:r>
              <a:rPr dirty="0" sz="1000" spc="-30" u="sng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	</a:t>
            </a: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37" name="object 3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17/28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2722232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2773032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584030"/>
            <a:ext cx="50800" cy="21509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647531"/>
            <a:ext cx="50800" cy="2087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590594"/>
            <a:ext cx="4457065" cy="2195195"/>
          </a:xfrm>
          <a:custGeom>
            <a:avLst/>
            <a:gdLst/>
            <a:ahLst/>
            <a:cxnLst/>
            <a:rect l="l" t="t" r="r" b="b"/>
            <a:pathLst>
              <a:path w="4457065" h="2195195">
                <a:moveTo>
                  <a:pt x="4456606" y="0"/>
                </a:moveTo>
                <a:lnTo>
                  <a:pt x="0" y="0"/>
                </a:lnTo>
                <a:lnTo>
                  <a:pt x="0" y="2144338"/>
                </a:lnTo>
                <a:lnTo>
                  <a:pt x="16636" y="2181852"/>
                </a:lnTo>
                <a:lnTo>
                  <a:pt x="4405806" y="2195138"/>
                </a:lnTo>
                <a:lnTo>
                  <a:pt x="4420049" y="2193093"/>
                </a:lnTo>
                <a:lnTo>
                  <a:pt x="4451170" y="216713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634831"/>
            <a:ext cx="0" cy="2119630"/>
          </a:xfrm>
          <a:custGeom>
            <a:avLst/>
            <a:gdLst/>
            <a:ahLst/>
            <a:cxnLst/>
            <a:rect l="l" t="t" r="r" b="b"/>
            <a:pathLst>
              <a:path w="0" h="2119630">
                <a:moveTo>
                  <a:pt x="0" y="211915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62213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0943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59673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57768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771226" y="858050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4" h="0">
                <a:moveTo>
                  <a:pt x="0" y="0"/>
                </a:moveTo>
                <a:lnTo>
                  <a:pt x="17919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025607" y="858050"/>
            <a:ext cx="180975" cy="0"/>
          </a:xfrm>
          <a:custGeom>
            <a:avLst/>
            <a:gdLst/>
            <a:ahLst/>
            <a:cxnLst/>
            <a:rect l="l" t="t" r="r" b="b"/>
            <a:pathLst>
              <a:path w="180975" h="0">
                <a:moveTo>
                  <a:pt x="0" y="0"/>
                </a:moveTo>
                <a:lnTo>
                  <a:pt x="180352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81144" y="858050"/>
            <a:ext cx="165735" cy="0"/>
          </a:xfrm>
          <a:custGeom>
            <a:avLst/>
            <a:gdLst/>
            <a:ahLst/>
            <a:cxnLst/>
            <a:rect l="l" t="t" r="r" b="b"/>
            <a:pathLst>
              <a:path w="165735" h="0">
                <a:moveTo>
                  <a:pt x="0" y="0"/>
                </a:moveTo>
                <a:lnTo>
                  <a:pt x="16518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3830" y="595280"/>
            <a:ext cx="4380865" cy="564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 marL="12700" marR="5080">
              <a:lnSpc>
                <a:spcPct val="100000"/>
              </a:lnSpc>
              <a:spcBef>
                <a:spcPts val="844"/>
              </a:spcBef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dete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55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i</a:t>
            </a:r>
            <a:r>
              <a:rPr dirty="0" sz="1000" spc="-35">
                <a:latin typeface="Tahoma"/>
                <a:cs typeface="Tahoma"/>
              </a:rPr>
              <a:t>n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erimetro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90" i="1">
                <a:latin typeface="Trebuchet MS"/>
                <a:cs typeface="Trebuchet MS"/>
              </a:rPr>
              <a:t>T</a:t>
            </a:r>
            <a:r>
              <a:rPr dirty="0" sz="1000" spc="140" i="1">
                <a:latin typeface="Trebuchet MS"/>
                <a:cs typeface="Trebuchet MS"/>
              </a:rPr>
              <a:t> </a:t>
            </a:r>
            <a:r>
              <a:rPr dirty="0" sz="1000" spc="-40">
                <a:latin typeface="Tahoma"/>
                <a:cs typeface="Tahoma"/>
              </a:rPr>
              <a:t>dobbiamo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somm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tre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distanza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70" i="1">
                <a:latin typeface="Trebuchet MS"/>
                <a:cs typeface="Trebuchet MS"/>
              </a:rPr>
              <a:t>A</a:t>
            </a:r>
            <a:r>
              <a:rPr dirty="0" sz="1000" spc="145" i="1">
                <a:latin typeface="Trebuchet MS"/>
                <a:cs typeface="Trebuchet MS"/>
              </a:rPr>
              <a:t>B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60" i="1">
                <a:latin typeface="Trebuchet MS"/>
                <a:cs typeface="Trebuchet MS"/>
              </a:rPr>
              <a:t>BC</a:t>
            </a:r>
            <a:r>
              <a:rPr dirty="0" sz="1000" spc="-185" i="1">
                <a:latin typeface="Trebuchet MS"/>
                <a:cs typeface="Trebuchet MS"/>
              </a:rPr>
              <a:t> 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40" i="1">
                <a:latin typeface="Trebuchet MS"/>
                <a:cs typeface="Trebuchet MS"/>
              </a:rPr>
              <a:t>CA</a:t>
            </a:r>
            <a:r>
              <a:rPr dirty="0" sz="1000" spc="-30">
                <a:latin typeface="Tahoma"/>
                <a:cs typeface="Tahoma"/>
              </a:rPr>
              <a:t>. </a:t>
            </a:r>
            <a:r>
              <a:rPr dirty="0" sz="1000" spc="-25">
                <a:latin typeface="Tahoma"/>
                <a:cs typeface="Tahoma"/>
              </a:rPr>
              <a:t>Abbiamo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27075" y="1288237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5" h="0">
                <a:moveTo>
                  <a:pt x="0" y="0"/>
                </a:moveTo>
                <a:lnTo>
                  <a:pt x="17919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201496" y="1276921"/>
            <a:ext cx="1217930" cy="0"/>
          </a:xfrm>
          <a:custGeom>
            <a:avLst/>
            <a:gdLst/>
            <a:ahLst/>
            <a:cxnLst/>
            <a:rect l="l" t="t" r="r" b="b"/>
            <a:pathLst>
              <a:path w="1217930" h="0">
                <a:moveTo>
                  <a:pt x="0" y="0"/>
                </a:moveTo>
                <a:lnTo>
                  <a:pt x="1217371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692996" y="1285011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5" h="0">
                <a:moveTo>
                  <a:pt x="0" y="0"/>
                </a:moveTo>
                <a:lnTo>
                  <a:pt x="34442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714375" y="1213051"/>
            <a:ext cx="3137535" cy="2635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70" i="1">
                <a:latin typeface="Trebuchet MS"/>
                <a:cs typeface="Trebuchet MS"/>
              </a:rPr>
              <a:t>AB</a:t>
            </a:r>
            <a:r>
              <a:rPr dirty="0" sz="1000" spc="5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50000" sz="1500" spc="1072">
                <a:latin typeface="Arial"/>
                <a:cs typeface="Arial"/>
              </a:rPr>
              <a:t>/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baseline="23809" sz="1050">
                <a:latin typeface="Trebuchet MS"/>
                <a:cs typeface="Trebuchet MS"/>
              </a:rPr>
              <a:t>2</a:t>
            </a:r>
            <a:r>
              <a:rPr dirty="0" baseline="23809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4)</a:t>
            </a:r>
            <a:r>
              <a:rPr dirty="0" baseline="23809" sz="1050">
                <a:latin typeface="Trebuchet MS"/>
                <a:cs typeface="Trebuchet MS"/>
              </a:rPr>
              <a:t>2 </a:t>
            </a:r>
            <a:r>
              <a:rPr dirty="0" baseline="23809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50000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24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-11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298862" y="1167756"/>
            <a:ext cx="581660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70840" algn="l"/>
                <a:tab pos="567690" algn="l"/>
              </a:tabLst>
            </a:pP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   </a:t>
            </a:r>
            <a:r>
              <a:rPr dirty="0" sz="1000" spc="-30" u="sng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	</a:t>
            </a: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077950" y="1718424"/>
            <a:ext cx="180975" cy="0"/>
          </a:xfrm>
          <a:custGeom>
            <a:avLst/>
            <a:gdLst/>
            <a:ahLst/>
            <a:cxnLst/>
            <a:rect l="l" t="t" r="r" b="b"/>
            <a:pathLst>
              <a:path w="180975" h="0">
                <a:moveTo>
                  <a:pt x="0" y="0"/>
                </a:moveTo>
                <a:lnTo>
                  <a:pt x="180352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553527" y="1707108"/>
            <a:ext cx="1021080" cy="0"/>
          </a:xfrm>
          <a:custGeom>
            <a:avLst/>
            <a:gdLst/>
            <a:ahLst/>
            <a:cxnLst/>
            <a:rect l="l" t="t" r="r" b="b"/>
            <a:pathLst>
              <a:path w="1021080" h="0">
                <a:moveTo>
                  <a:pt x="0" y="0"/>
                </a:moveTo>
                <a:lnTo>
                  <a:pt x="102054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848216" y="1715198"/>
            <a:ext cx="281305" cy="0"/>
          </a:xfrm>
          <a:custGeom>
            <a:avLst/>
            <a:gdLst/>
            <a:ahLst/>
            <a:cxnLst/>
            <a:rect l="l" t="t" r="r" b="b"/>
            <a:pathLst>
              <a:path w="281305" h="0">
                <a:moveTo>
                  <a:pt x="0" y="0"/>
                </a:moveTo>
                <a:lnTo>
                  <a:pt x="28116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403523" y="1709928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 h="0">
                <a:moveTo>
                  <a:pt x="0" y="0"/>
                </a:moveTo>
                <a:lnTo>
                  <a:pt x="12653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065250" y="1643238"/>
            <a:ext cx="2477770" cy="2635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60" i="1">
                <a:latin typeface="Trebuchet MS"/>
                <a:cs typeface="Trebuchet MS"/>
              </a:rPr>
              <a:t>BC</a:t>
            </a:r>
            <a:r>
              <a:rPr dirty="0" sz="1000" spc="9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50000" sz="1500" spc="1072">
                <a:latin typeface="Arial"/>
                <a:cs typeface="Arial"/>
              </a:rPr>
              <a:t>/</a:t>
            </a:r>
            <a:r>
              <a:rPr dirty="0" sz="1000" spc="-25">
                <a:latin typeface="Tahoma"/>
                <a:cs typeface="Tahoma"/>
              </a:rPr>
              <a:t>(1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3)</a:t>
            </a:r>
            <a:r>
              <a:rPr dirty="0" baseline="23809" sz="1050">
                <a:latin typeface="Trebuchet MS"/>
                <a:cs typeface="Trebuchet MS"/>
              </a:rPr>
              <a:t>2</a:t>
            </a:r>
            <a:r>
              <a:rPr dirty="0" baseline="23809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(4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baseline="23809" sz="1050">
                <a:latin typeface="Trebuchet MS"/>
                <a:cs typeface="Trebuchet MS"/>
              </a:rPr>
              <a:t>2 </a:t>
            </a:r>
            <a:r>
              <a:rPr dirty="0" baseline="23809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50000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13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39178" y="2098001"/>
            <a:ext cx="165735" cy="0"/>
          </a:xfrm>
          <a:custGeom>
            <a:avLst/>
            <a:gdLst/>
            <a:ahLst/>
            <a:cxnLst/>
            <a:rect l="l" t="t" r="r" b="b"/>
            <a:pathLst>
              <a:path w="165734" h="0">
                <a:moveTo>
                  <a:pt x="0" y="0"/>
                </a:moveTo>
                <a:lnTo>
                  <a:pt x="16518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099591" y="2086686"/>
            <a:ext cx="1414780" cy="0"/>
          </a:xfrm>
          <a:custGeom>
            <a:avLst/>
            <a:gdLst/>
            <a:ahLst/>
            <a:cxnLst/>
            <a:rect l="l" t="t" r="r" b="b"/>
            <a:pathLst>
              <a:path w="1414780" h="0">
                <a:moveTo>
                  <a:pt x="0" y="0"/>
                </a:moveTo>
                <a:lnTo>
                  <a:pt x="141418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787916" y="2094776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5" h="0">
                <a:moveTo>
                  <a:pt x="0" y="0"/>
                </a:moveTo>
                <a:lnTo>
                  <a:pt x="34442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626478" y="2022816"/>
            <a:ext cx="3355340" cy="2635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 i="1">
                <a:latin typeface="Trebuchet MS"/>
                <a:cs typeface="Trebuchet MS"/>
              </a:rPr>
              <a:t>CA</a:t>
            </a:r>
            <a:r>
              <a:rPr dirty="0" sz="1000" spc="-2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50000" sz="1500" spc="1072">
                <a:latin typeface="Arial"/>
                <a:cs typeface="Arial"/>
              </a:rPr>
              <a:t>/</a:t>
            </a:r>
            <a:r>
              <a:rPr dirty="0" sz="1000" spc="-25">
                <a:latin typeface="Tahoma"/>
                <a:cs typeface="Tahoma"/>
              </a:rPr>
              <a:t>(3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20">
                <a:latin typeface="Tahoma"/>
                <a:cs typeface="Tahoma"/>
              </a:rPr>
              <a:t>1))</a:t>
            </a:r>
            <a:r>
              <a:rPr dirty="0" baseline="23809" sz="1050">
                <a:latin typeface="Trebuchet MS"/>
                <a:cs typeface="Trebuchet MS"/>
              </a:rPr>
              <a:t>2</a:t>
            </a:r>
            <a:r>
              <a:rPr dirty="0" baseline="23809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(1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20">
                <a:latin typeface="Tahoma"/>
                <a:cs typeface="Tahoma"/>
              </a:rPr>
              <a:t>1))</a:t>
            </a:r>
            <a:r>
              <a:rPr dirty="0" baseline="23809" sz="1050">
                <a:latin typeface="Trebuchet MS"/>
                <a:cs typeface="Trebuchet MS"/>
              </a:rPr>
              <a:t>2 </a:t>
            </a:r>
            <a:r>
              <a:rPr dirty="0" baseline="23809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16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50000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20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-11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393782" y="1977521"/>
            <a:ext cx="581660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70840" algn="l"/>
                <a:tab pos="567690" algn="l"/>
              </a:tabLst>
            </a:pP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   </a:t>
            </a:r>
            <a:r>
              <a:rPr dirty="0" sz="1000" spc="-30" u="sng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	</a:t>
            </a: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257628" y="2595600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580970" y="2595600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953524" y="2595600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 h="0">
                <a:moveTo>
                  <a:pt x="0" y="0"/>
                </a:moveTo>
                <a:lnTo>
                  <a:pt x="126530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113830" y="2323450"/>
            <a:ext cx="3014345" cy="431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latin typeface="Tahoma"/>
                <a:cs typeface="Tahoma"/>
              </a:rPr>
              <a:t>Quindi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erimetro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90" i="1">
                <a:latin typeface="Trebuchet MS"/>
                <a:cs typeface="Trebuchet MS"/>
              </a:rPr>
              <a:t>T</a:t>
            </a:r>
            <a:r>
              <a:rPr dirty="0" sz="1000" i="1">
                <a:latin typeface="Trebuchet MS"/>
                <a:cs typeface="Trebuchet MS"/>
              </a:rPr>
              <a:t> </a:t>
            </a:r>
            <a:r>
              <a:rPr dirty="0" sz="1000" spc="-140" i="1">
                <a:latin typeface="Trebuchet MS"/>
                <a:cs typeface="Trebuchet MS"/>
              </a:rPr>
              <a:t> </a:t>
            </a:r>
            <a:r>
              <a:rPr dirty="0" sz="1000" spc="-55">
                <a:latin typeface="Tahoma"/>
                <a:cs typeface="Tahoma"/>
              </a:rPr>
              <a:t>s</a:t>
            </a:r>
            <a:r>
              <a:rPr dirty="0" sz="1000" spc="-95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da: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378585">
              <a:lnSpc>
                <a:spcPct val="100000"/>
              </a:lnSpc>
            </a:pPr>
            <a:r>
              <a:rPr dirty="0" sz="1000" spc="5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er(</a:t>
            </a:r>
            <a:r>
              <a:rPr dirty="0" sz="1000" spc="90" i="1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dirty="0" sz="1000" spc="-17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2(</a:t>
            </a:r>
            <a:r>
              <a:rPr dirty="0" baseline="50000" sz="1500" spc="22">
                <a:solidFill>
                  <a:srgbClr val="FF0000"/>
                </a:solidFill>
                <a:latin typeface="Lucida Sans Unicode"/>
                <a:cs typeface="Lucida Sans Unicode"/>
              </a:rPr>
              <a:t>√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5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baseline="50000" sz="1500" spc="22">
                <a:solidFill>
                  <a:srgbClr val="FF0000"/>
                </a:solidFill>
                <a:latin typeface="Lucida Sans Unicode"/>
                <a:cs typeface="Lucida Sans Unicode"/>
              </a:rPr>
              <a:t>√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6)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baseline="50000" sz="1500" spc="22">
                <a:solidFill>
                  <a:srgbClr val="FF0000"/>
                </a:solidFill>
                <a:latin typeface="Lucida Sans Unicode"/>
                <a:cs typeface="Lucida Sans Unicode"/>
              </a:rPr>
              <a:t>√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13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41" name="object 4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17/28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3188195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3238995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273391"/>
            <a:ext cx="50800" cy="2927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336892"/>
            <a:ext cx="50800" cy="286400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279955"/>
            <a:ext cx="4457065" cy="2971800"/>
          </a:xfrm>
          <a:custGeom>
            <a:avLst/>
            <a:gdLst/>
            <a:ahLst/>
            <a:cxnLst/>
            <a:rect l="l" t="t" r="r" b="b"/>
            <a:pathLst>
              <a:path w="4457065" h="2971800">
                <a:moveTo>
                  <a:pt x="4456606" y="0"/>
                </a:moveTo>
                <a:lnTo>
                  <a:pt x="0" y="0"/>
                </a:lnTo>
                <a:lnTo>
                  <a:pt x="0" y="2920940"/>
                </a:lnTo>
                <a:lnTo>
                  <a:pt x="16636" y="2958454"/>
                </a:lnTo>
                <a:lnTo>
                  <a:pt x="4405806" y="2971740"/>
                </a:lnTo>
                <a:lnTo>
                  <a:pt x="4420049" y="2969695"/>
                </a:lnTo>
                <a:lnTo>
                  <a:pt x="4451170" y="294373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324192"/>
            <a:ext cx="0" cy="2896235"/>
          </a:xfrm>
          <a:custGeom>
            <a:avLst/>
            <a:gdLst/>
            <a:ahLst/>
            <a:cxnLst/>
            <a:rect l="l" t="t" r="r" b="b"/>
            <a:pathLst>
              <a:path w="0" h="2896235">
                <a:moveTo>
                  <a:pt x="0" y="289575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31149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29879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28609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26704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3830" y="285290"/>
            <a:ext cx="4176395" cy="455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30">
                <a:latin typeface="Tahoma"/>
                <a:cs typeface="Tahoma"/>
              </a:rPr>
              <a:t>anto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rigu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40">
                <a:latin typeface="Tahoma"/>
                <a:cs typeface="Tahoma"/>
              </a:rPr>
              <a:t>rda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l’</a:t>
            </a:r>
            <a:r>
              <a:rPr dirty="0" sz="1000" spc="-20">
                <a:latin typeface="Tahoma"/>
                <a:cs typeface="Tahoma"/>
              </a:rPr>
              <a:t>a</a:t>
            </a:r>
            <a:r>
              <a:rPr dirty="0" sz="1000" spc="-50">
                <a:latin typeface="Tahoma"/>
                <a:cs typeface="Tahoma"/>
              </a:rPr>
              <a:t>rea,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-50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biamo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scegliere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b</a:t>
            </a:r>
            <a:r>
              <a:rPr dirty="0" sz="1000" spc="-70">
                <a:latin typeface="Tahoma"/>
                <a:cs typeface="Tahoma"/>
              </a:rPr>
              <a:t>ase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b</a:t>
            </a:r>
            <a:r>
              <a:rPr dirty="0" sz="1000" spc="60" i="1">
                <a:latin typeface="Trebuchet MS"/>
                <a:cs typeface="Trebuchet MS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triangolo,</a:t>
            </a:r>
            <a:r>
              <a:rPr dirty="0" sz="1000" spc="-25">
                <a:latin typeface="Tahoma"/>
                <a:cs typeface="Tahoma"/>
              </a:rPr>
              <a:t> calcol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oi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l’</a:t>
            </a:r>
            <a:r>
              <a:rPr dirty="0" sz="1000" spc="5">
                <a:latin typeface="Tahoma"/>
                <a:cs typeface="Tahoma"/>
              </a:rPr>
              <a:t>a</a:t>
            </a:r>
            <a:r>
              <a:rPr dirty="0" sz="1000" spc="-25">
                <a:latin typeface="Tahoma"/>
                <a:cs typeface="Tahoma"/>
              </a:rPr>
              <a:t>ltezza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relativa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h</a:t>
            </a:r>
            <a:r>
              <a:rPr dirty="0" sz="1000" spc="45" i="1">
                <a:latin typeface="Trebuchet MS"/>
                <a:cs typeface="Trebuchet MS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infine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applic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rmula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l’</a:t>
            </a:r>
            <a:r>
              <a:rPr dirty="0" sz="1000" spc="-2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triangolo: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76716" y="799666"/>
            <a:ext cx="654685" cy="161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06425" algn="l"/>
              </a:tabLst>
            </a:pPr>
            <a:r>
              <a:rPr dirty="0" sz="1000" spc="45" i="1">
                <a:latin typeface="Trebuchet MS"/>
                <a:cs typeface="Trebuchet MS"/>
              </a:rPr>
              <a:t>A</a:t>
            </a:r>
            <a:r>
              <a:rPr dirty="0" baseline="-11904" sz="1050" spc="97" i="1">
                <a:latin typeface="Lucida Sans"/>
                <a:cs typeface="Lucida Sans"/>
              </a:rPr>
              <a:t>T</a:t>
            </a:r>
            <a:r>
              <a:rPr dirty="0" baseline="-11904" sz="1050" spc="97" i="1">
                <a:latin typeface="Lucida Sans"/>
                <a:cs typeface="Lucida Sans"/>
              </a:rPr>
              <a:t> </a:t>
            </a:r>
            <a:r>
              <a:rPr dirty="0" baseline="-11904" sz="1050" spc="-37" i="1">
                <a:latin typeface="Lucida Sans"/>
                <a:cs typeface="Lucida San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27313" y="707432"/>
            <a:ext cx="251460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 i="1" u="sng">
                <a:latin typeface="Trebuchet MS"/>
                <a:cs typeface="Trebuchet MS"/>
              </a:rPr>
              <a:t>b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365" u="sng">
                <a:latin typeface="Lucida Sans Unicode"/>
                <a:cs typeface="Lucida Sans Unicode"/>
              </a:rPr>
              <a:t>·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45" i="1" u="sng">
                <a:latin typeface="Trebuchet MS"/>
                <a:cs typeface="Trebuchet MS"/>
              </a:rPr>
              <a:t>h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09799" y="886458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18/28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3188195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3238995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273391"/>
            <a:ext cx="50800" cy="2927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336892"/>
            <a:ext cx="50800" cy="286400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279955"/>
            <a:ext cx="4457065" cy="2971800"/>
          </a:xfrm>
          <a:custGeom>
            <a:avLst/>
            <a:gdLst/>
            <a:ahLst/>
            <a:cxnLst/>
            <a:rect l="l" t="t" r="r" b="b"/>
            <a:pathLst>
              <a:path w="4457065" h="2971800">
                <a:moveTo>
                  <a:pt x="4456606" y="0"/>
                </a:moveTo>
                <a:lnTo>
                  <a:pt x="0" y="0"/>
                </a:lnTo>
                <a:lnTo>
                  <a:pt x="0" y="2920940"/>
                </a:lnTo>
                <a:lnTo>
                  <a:pt x="16636" y="2958454"/>
                </a:lnTo>
                <a:lnTo>
                  <a:pt x="4405806" y="2971740"/>
                </a:lnTo>
                <a:lnTo>
                  <a:pt x="4420049" y="2969695"/>
                </a:lnTo>
                <a:lnTo>
                  <a:pt x="4451170" y="294373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324192"/>
            <a:ext cx="0" cy="2896235"/>
          </a:xfrm>
          <a:custGeom>
            <a:avLst/>
            <a:gdLst/>
            <a:ahLst/>
            <a:cxnLst/>
            <a:rect l="l" t="t" r="r" b="b"/>
            <a:pathLst>
              <a:path w="0" h="2896235">
                <a:moveTo>
                  <a:pt x="0" y="289575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31149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29879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28609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26704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3830" y="285290"/>
            <a:ext cx="4176395" cy="455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30">
                <a:latin typeface="Tahoma"/>
                <a:cs typeface="Tahoma"/>
              </a:rPr>
              <a:t>anto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rigu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40">
                <a:latin typeface="Tahoma"/>
                <a:cs typeface="Tahoma"/>
              </a:rPr>
              <a:t>rda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l’</a:t>
            </a:r>
            <a:r>
              <a:rPr dirty="0" sz="1000" spc="-20">
                <a:latin typeface="Tahoma"/>
                <a:cs typeface="Tahoma"/>
              </a:rPr>
              <a:t>a</a:t>
            </a:r>
            <a:r>
              <a:rPr dirty="0" sz="1000" spc="-50">
                <a:latin typeface="Tahoma"/>
                <a:cs typeface="Tahoma"/>
              </a:rPr>
              <a:t>rea,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-50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biamo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scegliere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b</a:t>
            </a:r>
            <a:r>
              <a:rPr dirty="0" sz="1000" spc="-70">
                <a:latin typeface="Tahoma"/>
                <a:cs typeface="Tahoma"/>
              </a:rPr>
              <a:t>ase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b</a:t>
            </a:r>
            <a:r>
              <a:rPr dirty="0" sz="1000" spc="60" i="1">
                <a:latin typeface="Trebuchet MS"/>
                <a:cs typeface="Trebuchet MS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triangolo,</a:t>
            </a:r>
            <a:r>
              <a:rPr dirty="0" sz="1000" spc="-25">
                <a:latin typeface="Tahoma"/>
                <a:cs typeface="Tahoma"/>
              </a:rPr>
              <a:t> calcol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oi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l’</a:t>
            </a:r>
            <a:r>
              <a:rPr dirty="0" sz="1000" spc="5">
                <a:latin typeface="Tahoma"/>
                <a:cs typeface="Tahoma"/>
              </a:rPr>
              <a:t>a</a:t>
            </a:r>
            <a:r>
              <a:rPr dirty="0" sz="1000" spc="-25">
                <a:latin typeface="Tahoma"/>
                <a:cs typeface="Tahoma"/>
              </a:rPr>
              <a:t>ltezza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relativa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h</a:t>
            </a:r>
            <a:r>
              <a:rPr dirty="0" sz="1000" spc="45" i="1">
                <a:latin typeface="Trebuchet MS"/>
                <a:cs typeface="Trebuchet MS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infine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applic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rmula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l’</a:t>
            </a:r>
            <a:r>
              <a:rPr dirty="0" sz="1000" spc="-2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triangolo: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76716" y="799666"/>
            <a:ext cx="654685" cy="161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06425" algn="l"/>
              </a:tabLst>
            </a:pPr>
            <a:r>
              <a:rPr dirty="0" sz="1000" spc="45" i="1">
                <a:latin typeface="Trebuchet MS"/>
                <a:cs typeface="Trebuchet MS"/>
              </a:rPr>
              <a:t>A</a:t>
            </a:r>
            <a:r>
              <a:rPr dirty="0" baseline="-11904" sz="1050" spc="97" i="1">
                <a:latin typeface="Lucida Sans"/>
                <a:cs typeface="Lucida Sans"/>
              </a:rPr>
              <a:t>T</a:t>
            </a:r>
            <a:r>
              <a:rPr dirty="0" baseline="-11904" sz="1050" spc="97" i="1">
                <a:latin typeface="Lucida Sans"/>
                <a:cs typeface="Lucida Sans"/>
              </a:rPr>
              <a:t> </a:t>
            </a:r>
            <a:r>
              <a:rPr dirty="0" baseline="-11904" sz="1050" spc="-37" i="1">
                <a:latin typeface="Lucida Sans"/>
                <a:cs typeface="Lucida San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27313" y="707432"/>
            <a:ext cx="251460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 i="1" u="sng">
                <a:latin typeface="Trebuchet MS"/>
                <a:cs typeface="Trebuchet MS"/>
              </a:rPr>
              <a:t>b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365" u="sng">
                <a:latin typeface="Lucida Sans Unicode"/>
                <a:cs typeface="Lucida Sans Unicode"/>
              </a:rPr>
              <a:t>·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45" i="1" u="sng">
                <a:latin typeface="Trebuchet MS"/>
                <a:cs typeface="Trebuchet MS"/>
              </a:rPr>
              <a:t>h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09799" y="886458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18/28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3188195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3238995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273391"/>
            <a:ext cx="50800" cy="2927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336892"/>
            <a:ext cx="50800" cy="286400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279955"/>
            <a:ext cx="4457065" cy="2971800"/>
          </a:xfrm>
          <a:custGeom>
            <a:avLst/>
            <a:gdLst/>
            <a:ahLst/>
            <a:cxnLst/>
            <a:rect l="l" t="t" r="r" b="b"/>
            <a:pathLst>
              <a:path w="4457065" h="2971800">
                <a:moveTo>
                  <a:pt x="4456606" y="0"/>
                </a:moveTo>
                <a:lnTo>
                  <a:pt x="0" y="0"/>
                </a:lnTo>
                <a:lnTo>
                  <a:pt x="0" y="2920940"/>
                </a:lnTo>
                <a:lnTo>
                  <a:pt x="16636" y="2958454"/>
                </a:lnTo>
                <a:lnTo>
                  <a:pt x="4405806" y="2971740"/>
                </a:lnTo>
                <a:lnTo>
                  <a:pt x="4420049" y="2969695"/>
                </a:lnTo>
                <a:lnTo>
                  <a:pt x="4451170" y="294373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324192"/>
            <a:ext cx="0" cy="2896235"/>
          </a:xfrm>
          <a:custGeom>
            <a:avLst/>
            <a:gdLst/>
            <a:ahLst/>
            <a:cxnLst/>
            <a:rect l="l" t="t" r="r" b="b"/>
            <a:pathLst>
              <a:path w="0" h="2896235">
                <a:moveTo>
                  <a:pt x="0" y="289575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31149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29879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28609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26704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3830" y="285290"/>
            <a:ext cx="4176395" cy="455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30">
                <a:latin typeface="Tahoma"/>
                <a:cs typeface="Tahoma"/>
              </a:rPr>
              <a:t>anto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rigu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40">
                <a:latin typeface="Tahoma"/>
                <a:cs typeface="Tahoma"/>
              </a:rPr>
              <a:t>rda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l’</a:t>
            </a:r>
            <a:r>
              <a:rPr dirty="0" sz="1000" spc="-20">
                <a:latin typeface="Tahoma"/>
                <a:cs typeface="Tahoma"/>
              </a:rPr>
              <a:t>a</a:t>
            </a:r>
            <a:r>
              <a:rPr dirty="0" sz="1000" spc="-50">
                <a:latin typeface="Tahoma"/>
                <a:cs typeface="Tahoma"/>
              </a:rPr>
              <a:t>rea,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-50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biamo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scegliere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b</a:t>
            </a:r>
            <a:r>
              <a:rPr dirty="0" sz="1000" spc="-70">
                <a:latin typeface="Tahoma"/>
                <a:cs typeface="Tahoma"/>
              </a:rPr>
              <a:t>ase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b</a:t>
            </a:r>
            <a:r>
              <a:rPr dirty="0" sz="1000" spc="60" i="1">
                <a:latin typeface="Trebuchet MS"/>
                <a:cs typeface="Trebuchet MS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triangolo,</a:t>
            </a:r>
            <a:r>
              <a:rPr dirty="0" sz="1000" spc="-25">
                <a:latin typeface="Tahoma"/>
                <a:cs typeface="Tahoma"/>
              </a:rPr>
              <a:t> calcol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oi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l’</a:t>
            </a:r>
            <a:r>
              <a:rPr dirty="0" sz="1000" spc="5">
                <a:latin typeface="Tahoma"/>
                <a:cs typeface="Tahoma"/>
              </a:rPr>
              <a:t>a</a:t>
            </a:r>
            <a:r>
              <a:rPr dirty="0" sz="1000" spc="-25">
                <a:latin typeface="Tahoma"/>
                <a:cs typeface="Tahoma"/>
              </a:rPr>
              <a:t>ltezza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relativa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h</a:t>
            </a:r>
            <a:r>
              <a:rPr dirty="0" sz="1000" spc="45" i="1">
                <a:latin typeface="Trebuchet MS"/>
                <a:cs typeface="Trebuchet MS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infine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applic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rmula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l’</a:t>
            </a:r>
            <a:r>
              <a:rPr dirty="0" sz="1000" spc="-2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triangolo: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76716" y="799666"/>
            <a:ext cx="654685" cy="161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06425" algn="l"/>
              </a:tabLst>
            </a:pPr>
            <a:r>
              <a:rPr dirty="0" sz="1000" spc="45" i="1">
                <a:latin typeface="Trebuchet MS"/>
                <a:cs typeface="Trebuchet MS"/>
              </a:rPr>
              <a:t>A</a:t>
            </a:r>
            <a:r>
              <a:rPr dirty="0" baseline="-11904" sz="1050" spc="97" i="1">
                <a:latin typeface="Lucida Sans"/>
                <a:cs typeface="Lucida Sans"/>
              </a:rPr>
              <a:t>T</a:t>
            </a:r>
            <a:r>
              <a:rPr dirty="0" baseline="-11904" sz="1050" spc="97" i="1">
                <a:latin typeface="Lucida Sans"/>
                <a:cs typeface="Lucida Sans"/>
              </a:rPr>
              <a:t> </a:t>
            </a:r>
            <a:r>
              <a:rPr dirty="0" baseline="-11904" sz="1050" spc="-37" i="1">
                <a:latin typeface="Lucida Sans"/>
                <a:cs typeface="Lucida San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27313" y="707432"/>
            <a:ext cx="251460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 i="1" u="sng">
                <a:latin typeface="Trebuchet MS"/>
                <a:cs typeface="Trebuchet MS"/>
              </a:rPr>
              <a:t>b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365" u="sng">
                <a:latin typeface="Lucida Sans Unicode"/>
                <a:cs typeface="Lucida Sans Unicode"/>
              </a:rPr>
              <a:t>·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45" i="1" u="sng">
                <a:latin typeface="Trebuchet MS"/>
                <a:cs typeface="Trebuchet MS"/>
              </a:rPr>
              <a:t>h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09799" y="886458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3830" y="1090508"/>
            <a:ext cx="4380865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Scegliendo,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ad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esempio,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70" i="1">
                <a:latin typeface="Trebuchet MS"/>
                <a:cs typeface="Trebuchet MS"/>
              </a:rPr>
              <a:t>AB</a:t>
            </a:r>
            <a:r>
              <a:rPr dirty="0" sz="1000" spc="5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-11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6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base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15" i="1">
                <a:latin typeface="Trebuchet MS"/>
                <a:cs typeface="Trebuchet MS"/>
              </a:rPr>
              <a:t>b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dobbiamo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determin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30" i="1">
                <a:latin typeface="Trebuchet MS"/>
                <a:cs typeface="Trebuchet MS"/>
              </a:rPr>
              <a:t>h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ci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distanza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25">
                <a:latin typeface="Tahoma"/>
                <a:cs typeface="Tahoma"/>
              </a:rPr>
              <a:t>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35" i="1">
                <a:latin typeface="Trebuchet MS"/>
                <a:cs typeface="Trebuchet MS"/>
              </a:rPr>
              <a:t>C</a:t>
            </a:r>
            <a:r>
              <a:rPr dirty="0" sz="1000" spc="15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Tahoma"/>
                <a:cs typeface="Tahoma"/>
              </a:rPr>
              <a:t>dalla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 i="1">
                <a:latin typeface="Trebuchet MS"/>
                <a:cs typeface="Trebuchet MS"/>
              </a:rPr>
              <a:t>r</a:t>
            </a:r>
            <a:r>
              <a:rPr dirty="0" sz="1000" spc="135" i="1">
                <a:latin typeface="Trebuchet MS"/>
                <a:cs typeface="Trebuchet MS"/>
              </a:rPr>
              <a:t> </a:t>
            </a:r>
            <a:r>
              <a:rPr dirty="0" sz="1000" spc="-50">
                <a:latin typeface="Tahoma"/>
                <a:cs typeface="Tahoma"/>
              </a:rPr>
              <a:t>passante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45" i="1">
                <a:latin typeface="Trebuchet MS"/>
                <a:cs typeface="Trebuchet MS"/>
              </a:rPr>
              <a:t>A</a:t>
            </a:r>
            <a:r>
              <a:rPr dirty="0" sz="1000" spc="30" i="1">
                <a:latin typeface="Trebuchet MS"/>
                <a:cs typeface="Trebuchet MS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175" i="1">
                <a:latin typeface="Trebuchet MS"/>
                <a:cs typeface="Trebuchet MS"/>
              </a:rPr>
              <a:t>B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11973" y="978501"/>
            <a:ext cx="633730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19710" algn="l"/>
                <a:tab pos="423545" algn="l"/>
                <a:tab pos="620395" algn="l"/>
              </a:tabLst>
            </a:pP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	</a:t>
            </a:r>
            <a:r>
              <a:rPr dirty="0" sz="1000" spc="-5">
                <a:latin typeface="Times New Roman"/>
                <a:cs typeface="Times New Roman"/>
              </a:rPr>
              <a:t>	</a:t>
            </a: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18/28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3188195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3238995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273391"/>
            <a:ext cx="50800" cy="2927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336892"/>
            <a:ext cx="50800" cy="286400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279955"/>
            <a:ext cx="4457065" cy="2971800"/>
          </a:xfrm>
          <a:custGeom>
            <a:avLst/>
            <a:gdLst/>
            <a:ahLst/>
            <a:cxnLst/>
            <a:rect l="l" t="t" r="r" b="b"/>
            <a:pathLst>
              <a:path w="4457065" h="2971800">
                <a:moveTo>
                  <a:pt x="4456606" y="0"/>
                </a:moveTo>
                <a:lnTo>
                  <a:pt x="0" y="0"/>
                </a:lnTo>
                <a:lnTo>
                  <a:pt x="0" y="2920940"/>
                </a:lnTo>
                <a:lnTo>
                  <a:pt x="16636" y="2958454"/>
                </a:lnTo>
                <a:lnTo>
                  <a:pt x="4405806" y="2971740"/>
                </a:lnTo>
                <a:lnTo>
                  <a:pt x="4420049" y="2969695"/>
                </a:lnTo>
                <a:lnTo>
                  <a:pt x="4451170" y="294373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324192"/>
            <a:ext cx="0" cy="2896235"/>
          </a:xfrm>
          <a:custGeom>
            <a:avLst/>
            <a:gdLst/>
            <a:ahLst/>
            <a:cxnLst/>
            <a:rect l="l" t="t" r="r" b="b"/>
            <a:pathLst>
              <a:path w="0" h="2896235">
                <a:moveTo>
                  <a:pt x="0" y="289575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31149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29879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28609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26704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3830" y="285290"/>
            <a:ext cx="4176395" cy="455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30">
                <a:latin typeface="Tahoma"/>
                <a:cs typeface="Tahoma"/>
              </a:rPr>
              <a:t>anto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rigu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40">
                <a:latin typeface="Tahoma"/>
                <a:cs typeface="Tahoma"/>
              </a:rPr>
              <a:t>rda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l’</a:t>
            </a:r>
            <a:r>
              <a:rPr dirty="0" sz="1000" spc="-20">
                <a:latin typeface="Tahoma"/>
                <a:cs typeface="Tahoma"/>
              </a:rPr>
              <a:t>a</a:t>
            </a:r>
            <a:r>
              <a:rPr dirty="0" sz="1000" spc="-50">
                <a:latin typeface="Tahoma"/>
                <a:cs typeface="Tahoma"/>
              </a:rPr>
              <a:t>rea,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-50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biamo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scegliere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b</a:t>
            </a:r>
            <a:r>
              <a:rPr dirty="0" sz="1000" spc="-70">
                <a:latin typeface="Tahoma"/>
                <a:cs typeface="Tahoma"/>
              </a:rPr>
              <a:t>ase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b</a:t>
            </a:r>
            <a:r>
              <a:rPr dirty="0" sz="1000" spc="60" i="1">
                <a:latin typeface="Trebuchet MS"/>
                <a:cs typeface="Trebuchet MS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triangolo,</a:t>
            </a:r>
            <a:r>
              <a:rPr dirty="0" sz="1000" spc="-25">
                <a:latin typeface="Tahoma"/>
                <a:cs typeface="Tahoma"/>
              </a:rPr>
              <a:t> calcol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oi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l’</a:t>
            </a:r>
            <a:r>
              <a:rPr dirty="0" sz="1000" spc="5">
                <a:latin typeface="Tahoma"/>
                <a:cs typeface="Tahoma"/>
              </a:rPr>
              <a:t>a</a:t>
            </a:r>
            <a:r>
              <a:rPr dirty="0" sz="1000" spc="-25">
                <a:latin typeface="Tahoma"/>
                <a:cs typeface="Tahoma"/>
              </a:rPr>
              <a:t>ltezza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relativa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h</a:t>
            </a:r>
            <a:r>
              <a:rPr dirty="0" sz="1000" spc="45" i="1">
                <a:latin typeface="Trebuchet MS"/>
                <a:cs typeface="Trebuchet MS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infine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applic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rmula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l’</a:t>
            </a:r>
            <a:r>
              <a:rPr dirty="0" sz="1000" spc="-2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triangolo: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76716" y="799666"/>
            <a:ext cx="654685" cy="161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06425" algn="l"/>
              </a:tabLst>
            </a:pPr>
            <a:r>
              <a:rPr dirty="0" sz="1000" spc="45" i="1">
                <a:latin typeface="Trebuchet MS"/>
                <a:cs typeface="Trebuchet MS"/>
              </a:rPr>
              <a:t>A</a:t>
            </a:r>
            <a:r>
              <a:rPr dirty="0" baseline="-11904" sz="1050" spc="97" i="1">
                <a:latin typeface="Lucida Sans"/>
                <a:cs typeface="Lucida Sans"/>
              </a:rPr>
              <a:t>T</a:t>
            </a:r>
            <a:r>
              <a:rPr dirty="0" baseline="-11904" sz="1050" spc="97" i="1">
                <a:latin typeface="Lucida Sans"/>
                <a:cs typeface="Lucida Sans"/>
              </a:rPr>
              <a:t> </a:t>
            </a:r>
            <a:r>
              <a:rPr dirty="0" baseline="-11904" sz="1050" spc="-37" i="1">
                <a:latin typeface="Lucida Sans"/>
                <a:cs typeface="Lucida San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27313" y="707432"/>
            <a:ext cx="251460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 i="1" u="sng">
                <a:latin typeface="Trebuchet MS"/>
                <a:cs typeface="Trebuchet MS"/>
              </a:rPr>
              <a:t>b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365" u="sng">
                <a:latin typeface="Lucida Sans Unicode"/>
                <a:cs typeface="Lucida Sans Unicode"/>
              </a:rPr>
              <a:t>·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45" i="1" u="sng">
                <a:latin typeface="Trebuchet MS"/>
                <a:cs typeface="Trebuchet MS"/>
              </a:rPr>
              <a:t>h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09799" y="886458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3830" y="1090508"/>
            <a:ext cx="4380865" cy="455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Scegliendo,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ad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esempio,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70" i="1">
                <a:latin typeface="Trebuchet MS"/>
                <a:cs typeface="Trebuchet MS"/>
              </a:rPr>
              <a:t>AB</a:t>
            </a:r>
            <a:r>
              <a:rPr dirty="0" sz="1000" spc="5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-11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6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base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15" i="1">
                <a:latin typeface="Trebuchet MS"/>
                <a:cs typeface="Trebuchet MS"/>
              </a:rPr>
              <a:t>b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dobbiamo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determin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30" i="1">
                <a:latin typeface="Trebuchet MS"/>
                <a:cs typeface="Trebuchet MS"/>
              </a:rPr>
              <a:t>h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ci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distanza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25">
                <a:latin typeface="Tahoma"/>
                <a:cs typeface="Tahoma"/>
              </a:rPr>
              <a:t>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35" i="1">
                <a:latin typeface="Trebuchet MS"/>
                <a:cs typeface="Trebuchet MS"/>
              </a:rPr>
              <a:t>C</a:t>
            </a:r>
            <a:r>
              <a:rPr dirty="0" sz="1000" spc="15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Tahoma"/>
                <a:cs typeface="Tahoma"/>
              </a:rPr>
              <a:t>dalla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 i="1">
                <a:latin typeface="Trebuchet MS"/>
                <a:cs typeface="Trebuchet MS"/>
              </a:rPr>
              <a:t>r</a:t>
            </a:r>
            <a:r>
              <a:rPr dirty="0" sz="1000" spc="135" i="1">
                <a:latin typeface="Trebuchet MS"/>
                <a:cs typeface="Trebuchet MS"/>
              </a:rPr>
              <a:t> </a:t>
            </a:r>
            <a:r>
              <a:rPr dirty="0" sz="1000" spc="-50">
                <a:latin typeface="Tahoma"/>
                <a:cs typeface="Tahoma"/>
              </a:rPr>
              <a:t>passante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45" i="1">
                <a:latin typeface="Trebuchet MS"/>
                <a:cs typeface="Trebuchet MS"/>
              </a:rPr>
              <a:t>A</a:t>
            </a:r>
            <a:r>
              <a:rPr dirty="0" sz="1000" spc="30" i="1">
                <a:latin typeface="Trebuchet MS"/>
                <a:cs typeface="Trebuchet MS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175" i="1">
                <a:latin typeface="Trebuchet MS"/>
                <a:cs typeface="Trebuchet MS"/>
              </a:rPr>
              <a:t>B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195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calcol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distanza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applicando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direttamente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rmula: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11973" y="978501"/>
            <a:ext cx="633730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19710" algn="l"/>
                <a:tab pos="423545" algn="l"/>
                <a:tab pos="620395" algn="l"/>
              </a:tabLst>
            </a:pP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	</a:t>
            </a:r>
            <a:r>
              <a:rPr dirty="0" sz="1000" spc="-5">
                <a:latin typeface="Times New Roman"/>
                <a:cs typeface="Times New Roman"/>
              </a:rPr>
              <a:t>	</a:t>
            </a: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21904" y="1646203"/>
            <a:ext cx="1313815" cy="244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36111" sz="1500" spc="-67" i="1">
                <a:latin typeface="Trebuchet MS"/>
                <a:cs typeface="Trebuchet MS"/>
              </a:rPr>
              <a:t>d</a:t>
            </a:r>
            <a:r>
              <a:rPr dirty="0" baseline="-36111" sz="1500" spc="-315" i="1">
                <a:latin typeface="Trebuchet MS"/>
                <a:cs typeface="Trebuchet MS"/>
              </a:rPr>
              <a:t> </a:t>
            </a:r>
            <a:r>
              <a:rPr dirty="0" baseline="-36111" sz="1500">
                <a:latin typeface="Tahoma"/>
                <a:cs typeface="Tahoma"/>
              </a:rPr>
              <a:t>(</a:t>
            </a:r>
            <a:r>
              <a:rPr dirty="0" baseline="-36111" sz="1500" spc="225" i="1">
                <a:latin typeface="Trebuchet MS"/>
                <a:cs typeface="Trebuchet MS"/>
              </a:rPr>
              <a:t>C</a:t>
            </a:r>
            <a:r>
              <a:rPr dirty="0" baseline="-36111" sz="1500" spc="-142" i="1">
                <a:latin typeface="Verdana"/>
                <a:cs typeface="Verdana"/>
              </a:rPr>
              <a:t>,</a:t>
            </a:r>
            <a:r>
              <a:rPr dirty="0" baseline="-36111" sz="1500" spc="-284" i="1">
                <a:latin typeface="Verdana"/>
                <a:cs typeface="Verdana"/>
              </a:rPr>
              <a:t> </a:t>
            </a:r>
            <a:r>
              <a:rPr dirty="0" baseline="-36111" sz="1500" spc="-120" i="1">
                <a:latin typeface="Trebuchet MS"/>
                <a:cs typeface="Trebuchet MS"/>
              </a:rPr>
              <a:t>r</a:t>
            </a:r>
            <a:r>
              <a:rPr dirty="0" baseline="-36111" sz="1500" spc="-292" i="1">
                <a:latin typeface="Trebuchet MS"/>
                <a:cs typeface="Trebuchet MS"/>
              </a:rPr>
              <a:t> </a:t>
            </a:r>
            <a:r>
              <a:rPr dirty="0" baseline="-36111" sz="1500">
                <a:latin typeface="Tahoma"/>
                <a:cs typeface="Tahoma"/>
              </a:rPr>
              <a:t>)</a:t>
            </a:r>
            <a:r>
              <a:rPr dirty="0" baseline="-36111" sz="1500" spc="-60">
                <a:latin typeface="Tahoma"/>
                <a:cs typeface="Tahoma"/>
              </a:rPr>
              <a:t> </a:t>
            </a:r>
            <a:r>
              <a:rPr dirty="0" baseline="-36111" sz="1500" spc="60">
                <a:latin typeface="Tahoma"/>
                <a:cs typeface="Tahoma"/>
              </a:rPr>
              <a:t>=</a:t>
            </a:r>
            <a:r>
              <a:rPr dirty="0" baseline="-36111" sz="1500" spc="120">
                <a:latin typeface="Tahoma"/>
                <a:cs typeface="Tahoma"/>
              </a:rPr>
              <a:t> </a:t>
            </a:r>
            <a:r>
              <a:rPr dirty="0" sz="1000" spc="-105" u="sng">
                <a:latin typeface="Lucida Sans Unicode"/>
                <a:cs typeface="Lucida Sans Unicode"/>
              </a:rPr>
              <a:t>|</a:t>
            </a:r>
            <a:r>
              <a:rPr dirty="0" sz="1000" spc="-40" i="1" u="sng">
                <a:latin typeface="Trebuchet MS"/>
                <a:cs typeface="Trebuchet MS"/>
              </a:rPr>
              <a:t>a</a:t>
            </a:r>
            <a:r>
              <a:rPr dirty="0" sz="1000" spc="-440" i="1" u="sng">
                <a:latin typeface="Trebuchet MS"/>
                <a:cs typeface="Trebuchet MS"/>
              </a:rPr>
              <a:t>x</a:t>
            </a:r>
            <a:r>
              <a:rPr dirty="0" sz="1000" spc="-50" u="sng">
                <a:latin typeface="Tahoma"/>
                <a:cs typeface="Tahoma"/>
              </a:rPr>
              <a:t>¯</a:t>
            </a:r>
            <a:r>
              <a:rPr dirty="0" sz="1000" spc="-50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15" i="1" u="sng">
                <a:latin typeface="Trebuchet MS"/>
                <a:cs typeface="Trebuchet MS"/>
              </a:rPr>
              <a:t>b</a:t>
            </a:r>
            <a:r>
              <a:rPr dirty="0" sz="1000" spc="-420" i="1" u="sng">
                <a:latin typeface="Trebuchet MS"/>
                <a:cs typeface="Trebuchet MS"/>
              </a:rPr>
              <a:t>y</a:t>
            </a:r>
            <a:r>
              <a:rPr dirty="0" sz="1000" spc="-50" u="sng">
                <a:latin typeface="Tahoma"/>
                <a:cs typeface="Tahoma"/>
              </a:rPr>
              <a:t>¯</a:t>
            </a:r>
            <a:r>
              <a:rPr dirty="0" sz="1000" spc="-40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60" i="1" u="sng">
                <a:latin typeface="Trebuchet MS"/>
                <a:cs typeface="Trebuchet MS"/>
              </a:rPr>
              <a:t>c</a:t>
            </a:r>
            <a:r>
              <a:rPr dirty="0" sz="1000" spc="-105" u="sng">
                <a:latin typeface="Lucida Sans Unicode"/>
                <a:cs typeface="Lucida Sans Unicode"/>
              </a:rPr>
              <a:t>|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01494" y="1773299"/>
            <a:ext cx="517525" cy="219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-40" i="1">
                <a:latin typeface="Trebuchet MS"/>
                <a:cs typeface="Trebuchet MS"/>
              </a:rPr>
              <a:t>a</a:t>
            </a:r>
            <a:r>
              <a:rPr dirty="0" baseline="23809" sz="1050">
                <a:latin typeface="Trebuchet MS"/>
                <a:cs typeface="Trebuchet MS"/>
              </a:rPr>
              <a:t>2</a:t>
            </a:r>
            <a:r>
              <a:rPr dirty="0" baseline="23809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5" i="1">
                <a:latin typeface="Trebuchet MS"/>
                <a:cs typeface="Trebuchet MS"/>
              </a:rPr>
              <a:t>b</a:t>
            </a:r>
            <a:r>
              <a:rPr dirty="0" baseline="23809" sz="1050">
                <a:latin typeface="Trebuchet MS"/>
                <a:cs typeface="Trebuchet MS"/>
              </a:rPr>
              <a:t>2</a:t>
            </a:r>
            <a:endParaRPr baseline="23809" sz="105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25546" y="1738719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18/28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3188195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3238995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273391"/>
            <a:ext cx="50800" cy="2927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336892"/>
            <a:ext cx="50800" cy="286400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279955"/>
            <a:ext cx="4457065" cy="2971800"/>
          </a:xfrm>
          <a:custGeom>
            <a:avLst/>
            <a:gdLst/>
            <a:ahLst/>
            <a:cxnLst/>
            <a:rect l="l" t="t" r="r" b="b"/>
            <a:pathLst>
              <a:path w="4457065" h="2971800">
                <a:moveTo>
                  <a:pt x="4456606" y="0"/>
                </a:moveTo>
                <a:lnTo>
                  <a:pt x="0" y="0"/>
                </a:lnTo>
                <a:lnTo>
                  <a:pt x="0" y="2920940"/>
                </a:lnTo>
                <a:lnTo>
                  <a:pt x="16636" y="2958454"/>
                </a:lnTo>
                <a:lnTo>
                  <a:pt x="4405806" y="2971740"/>
                </a:lnTo>
                <a:lnTo>
                  <a:pt x="4420049" y="2969695"/>
                </a:lnTo>
                <a:lnTo>
                  <a:pt x="4451170" y="294373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324192"/>
            <a:ext cx="0" cy="2896235"/>
          </a:xfrm>
          <a:custGeom>
            <a:avLst/>
            <a:gdLst/>
            <a:ahLst/>
            <a:cxnLst/>
            <a:rect l="l" t="t" r="r" b="b"/>
            <a:pathLst>
              <a:path w="0" h="2896235">
                <a:moveTo>
                  <a:pt x="0" y="289575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31149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29879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28609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26704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3830" y="285290"/>
            <a:ext cx="4176395" cy="455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30">
                <a:latin typeface="Tahoma"/>
                <a:cs typeface="Tahoma"/>
              </a:rPr>
              <a:t>anto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rigu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40">
                <a:latin typeface="Tahoma"/>
                <a:cs typeface="Tahoma"/>
              </a:rPr>
              <a:t>rda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l’</a:t>
            </a:r>
            <a:r>
              <a:rPr dirty="0" sz="1000" spc="-20">
                <a:latin typeface="Tahoma"/>
                <a:cs typeface="Tahoma"/>
              </a:rPr>
              <a:t>a</a:t>
            </a:r>
            <a:r>
              <a:rPr dirty="0" sz="1000" spc="-50">
                <a:latin typeface="Tahoma"/>
                <a:cs typeface="Tahoma"/>
              </a:rPr>
              <a:t>rea,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-50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biamo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scegliere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b</a:t>
            </a:r>
            <a:r>
              <a:rPr dirty="0" sz="1000" spc="-70">
                <a:latin typeface="Tahoma"/>
                <a:cs typeface="Tahoma"/>
              </a:rPr>
              <a:t>ase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b</a:t>
            </a:r>
            <a:r>
              <a:rPr dirty="0" sz="1000" spc="60" i="1">
                <a:latin typeface="Trebuchet MS"/>
                <a:cs typeface="Trebuchet MS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triangolo,</a:t>
            </a:r>
            <a:r>
              <a:rPr dirty="0" sz="1000" spc="-25">
                <a:latin typeface="Tahoma"/>
                <a:cs typeface="Tahoma"/>
              </a:rPr>
              <a:t> calcol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oi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l’</a:t>
            </a:r>
            <a:r>
              <a:rPr dirty="0" sz="1000" spc="5">
                <a:latin typeface="Tahoma"/>
                <a:cs typeface="Tahoma"/>
              </a:rPr>
              <a:t>a</a:t>
            </a:r>
            <a:r>
              <a:rPr dirty="0" sz="1000" spc="-25">
                <a:latin typeface="Tahoma"/>
                <a:cs typeface="Tahoma"/>
              </a:rPr>
              <a:t>ltezza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relativa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h</a:t>
            </a:r>
            <a:r>
              <a:rPr dirty="0" sz="1000" spc="45" i="1">
                <a:latin typeface="Trebuchet MS"/>
                <a:cs typeface="Trebuchet MS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infine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applic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rmula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l’</a:t>
            </a:r>
            <a:r>
              <a:rPr dirty="0" sz="1000" spc="-2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triangolo: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76716" y="799666"/>
            <a:ext cx="654685" cy="161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06425" algn="l"/>
              </a:tabLst>
            </a:pPr>
            <a:r>
              <a:rPr dirty="0" sz="1000" spc="45" i="1">
                <a:latin typeface="Trebuchet MS"/>
                <a:cs typeface="Trebuchet MS"/>
              </a:rPr>
              <a:t>A</a:t>
            </a:r>
            <a:r>
              <a:rPr dirty="0" baseline="-11904" sz="1050" spc="97" i="1">
                <a:latin typeface="Lucida Sans"/>
                <a:cs typeface="Lucida Sans"/>
              </a:rPr>
              <a:t>T</a:t>
            </a:r>
            <a:r>
              <a:rPr dirty="0" baseline="-11904" sz="1050" spc="97" i="1">
                <a:latin typeface="Lucida Sans"/>
                <a:cs typeface="Lucida Sans"/>
              </a:rPr>
              <a:t> </a:t>
            </a:r>
            <a:r>
              <a:rPr dirty="0" baseline="-11904" sz="1050" spc="-37" i="1">
                <a:latin typeface="Lucida Sans"/>
                <a:cs typeface="Lucida San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27313" y="707432"/>
            <a:ext cx="251460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 i="1" u="sng">
                <a:latin typeface="Trebuchet MS"/>
                <a:cs typeface="Trebuchet MS"/>
              </a:rPr>
              <a:t>b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365" u="sng">
                <a:latin typeface="Lucida Sans Unicode"/>
                <a:cs typeface="Lucida Sans Unicode"/>
              </a:rPr>
              <a:t>·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45" i="1" u="sng">
                <a:latin typeface="Trebuchet MS"/>
                <a:cs typeface="Trebuchet MS"/>
              </a:rPr>
              <a:t>h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09799" y="886458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3830" y="1090508"/>
            <a:ext cx="4380865" cy="455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Scegliendo,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ad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esempio,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70" i="1">
                <a:latin typeface="Trebuchet MS"/>
                <a:cs typeface="Trebuchet MS"/>
              </a:rPr>
              <a:t>AB</a:t>
            </a:r>
            <a:r>
              <a:rPr dirty="0" sz="1000" spc="5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-11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6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base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15" i="1">
                <a:latin typeface="Trebuchet MS"/>
                <a:cs typeface="Trebuchet MS"/>
              </a:rPr>
              <a:t>b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dobbiamo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determin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30" i="1">
                <a:latin typeface="Trebuchet MS"/>
                <a:cs typeface="Trebuchet MS"/>
              </a:rPr>
              <a:t>h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ci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distanza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25">
                <a:latin typeface="Tahoma"/>
                <a:cs typeface="Tahoma"/>
              </a:rPr>
              <a:t>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35" i="1">
                <a:latin typeface="Trebuchet MS"/>
                <a:cs typeface="Trebuchet MS"/>
              </a:rPr>
              <a:t>C</a:t>
            </a:r>
            <a:r>
              <a:rPr dirty="0" sz="1000" spc="15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Tahoma"/>
                <a:cs typeface="Tahoma"/>
              </a:rPr>
              <a:t>dalla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 i="1">
                <a:latin typeface="Trebuchet MS"/>
                <a:cs typeface="Trebuchet MS"/>
              </a:rPr>
              <a:t>r</a:t>
            </a:r>
            <a:r>
              <a:rPr dirty="0" sz="1000" spc="135" i="1">
                <a:latin typeface="Trebuchet MS"/>
                <a:cs typeface="Trebuchet MS"/>
              </a:rPr>
              <a:t> </a:t>
            </a:r>
            <a:r>
              <a:rPr dirty="0" sz="1000" spc="-50">
                <a:latin typeface="Tahoma"/>
                <a:cs typeface="Tahoma"/>
              </a:rPr>
              <a:t>passante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45" i="1">
                <a:latin typeface="Trebuchet MS"/>
                <a:cs typeface="Trebuchet MS"/>
              </a:rPr>
              <a:t>A</a:t>
            </a:r>
            <a:r>
              <a:rPr dirty="0" sz="1000" spc="30" i="1">
                <a:latin typeface="Trebuchet MS"/>
                <a:cs typeface="Trebuchet MS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175" i="1">
                <a:latin typeface="Trebuchet MS"/>
                <a:cs typeface="Trebuchet MS"/>
              </a:rPr>
              <a:t>B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195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calcol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distanza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applicando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direttamente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rmula: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11973" y="978501"/>
            <a:ext cx="633730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19710" algn="l"/>
                <a:tab pos="423545" algn="l"/>
                <a:tab pos="620395" algn="l"/>
              </a:tabLst>
            </a:pP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	</a:t>
            </a:r>
            <a:r>
              <a:rPr dirty="0" sz="1000" spc="-5">
                <a:latin typeface="Times New Roman"/>
                <a:cs typeface="Times New Roman"/>
              </a:rPr>
              <a:t>	</a:t>
            </a: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21904" y="1646203"/>
            <a:ext cx="1313815" cy="244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36111" sz="1500" spc="-67" i="1">
                <a:latin typeface="Trebuchet MS"/>
                <a:cs typeface="Trebuchet MS"/>
              </a:rPr>
              <a:t>d</a:t>
            </a:r>
            <a:r>
              <a:rPr dirty="0" baseline="-36111" sz="1500" spc="-315" i="1">
                <a:latin typeface="Trebuchet MS"/>
                <a:cs typeface="Trebuchet MS"/>
              </a:rPr>
              <a:t> </a:t>
            </a:r>
            <a:r>
              <a:rPr dirty="0" baseline="-36111" sz="1500">
                <a:latin typeface="Tahoma"/>
                <a:cs typeface="Tahoma"/>
              </a:rPr>
              <a:t>(</a:t>
            </a:r>
            <a:r>
              <a:rPr dirty="0" baseline="-36111" sz="1500" spc="225" i="1">
                <a:latin typeface="Trebuchet MS"/>
                <a:cs typeface="Trebuchet MS"/>
              </a:rPr>
              <a:t>C</a:t>
            </a:r>
            <a:r>
              <a:rPr dirty="0" baseline="-36111" sz="1500" spc="-142" i="1">
                <a:latin typeface="Verdana"/>
                <a:cs typeface="Verdana"/>
              </a:rPr>
              <a:t>,</a:t>
            </a:r>
            <a:r>
              <a:rPr dirty="0" baseline="-36111" sz="1500" spc="-284" i="1">
                <a:latin typeface="Verdana"/>
                <a:cs typeface="Verdana"/>
              </a:rPr>
              <a:t> </a:t>
            </a:r>
            <a:r>
              <a:rPr dirty="0" baseline="-36111" sz="1500" spc="-120" i="1">
                <a:latin typeface="Trebuchet MS"/>
                <a:cs typeface="Trebuchet MS"/>
              </a:rPr>
              <a:t>r</a:t>
            </a:r>
            <a:r>
              <a:rPr dirty="0" baseline="-36111" sz="1500" spc="-292" i="1">
                <a:latin typeface="Trebuchet MS"/>
                <a:cs typeface="Trebuchet MS"/>
              </a:rPr>
              <a:t> </a:t>
            </a:r>
            <a:r>
              <a:rPr dirty="0" baseline="-36111" sz="1500">
                <a:latin typeface="Tahoma"/>
                <a:cs typeface="Tahoma"/>
              </a:rPr>
              <a:t>)</a:t>
            </a:r>
            <a:r>
              <a:rPr dirty="0" baseline="-36111" sz="1500" spc="-60">
                <a:latin typeface="Tahoma"/>
                <a:cs typeface="Tahoma"/>
              </a:rPr>
              <a:t> </a:t>
            </a:r>
            <a:r>
              <a:rPr dirty="0" baseline="-36111" sz="1500" spc="60">
                <a:latin typeface="Tahoma"/>
                <a:cs typeface="Tahoma"/>
              </a:rPr>
              <a:t>=</a:t>
            </a:r>
            <a:r>
              <a:rPr dirty="0" baseline="-36111" sz="1500" spc="120">
                <a:latin typeface="Tahoma"/>
                <a:cs typeface="Tahoma"/>
              </a:rPr>
              <a:t> </a:t>
            </a:r>
            <a:r>
              <a:rPr dirty="0" sz="1000" spc="-105" u="sng">
                <a:latin typeface="Lucida Sans Unicode"/>
                <a:cs typeface="Lucida Sans Unicode"/>
              </a:rPr>
              <a:t>|</a:t>
            </a:r>
            <a:r>
              <a:rPr dirty="0" sz="1000" spc="-40" i="1" u="sng">
                <a:latin typeface="Trebuchet MS"/>
                <a:cs typeface="Trebuchet MS"/>
              </a:rPr>
              <a:t>a</a:t>
            </a:r>
            <a:r>
              <a:rPr dirty="0" sz="1000" spc="-440" i="1" u="sng">
                <a:latin typeface="Trebuchet MS"/>
                <a:cs typeface="Trebuchet MS"/>
              </a:rPr>
              <a:t>x</a:t>
            </a:r>
            <a:r>
              <a:rPr dirty="0" sz="1000" spc="-50" u="sng">
                <a:latin typeface="Tahoma"/>
                <a:cs typeface="Tahoma"/>
              </a:rPr>
              <a:t>¯</a:t>
            </a:r>
            <a:r>
              <a:rPr dirty="0" sz="1000" spc="-50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15" i="1" u="sng">
                <a:latin typeface="Trebuchet MS"/>
                <a:cs typeface="Trebuchet MS"/>
              </a:rPr>
              <a:t>b</a:t>
            </a:r>
            <a:r>
              <a:rPr dirty="0" sz="1000" spc="-420" i="1" u="sng">
                <a:latin typeface="Trebuchet MS"/>
                <a:cs typeface="Trebuchet MS"/>
              </a:rPr>
              <a:t>y</a:t>
            </a:r>
            <a:r>
              <a:rPr dirty="0" sz="1000" spc="-50" u="sng">
                <a:latin typeface="Tahoma"/>
                <a:cs typeface="Tahoma"/>
              </a:rPr>
              <a:t>¯</a:t>
            </a:r>
            <a:r>
              <a:rPr dirty="0" sz="1000" spc="-40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60" i="1" u="sng">
                <a:latin typeface="Trebuchet MS"/>
                <a:cs typeface="Trebuchet MS"/>
              </a:rPr>
              <a:t>c</a:t>
            </a:r>
            <a:r>
              <a:rPr dirty="0" sz="1000" spc="-105" u="sng">
                <a:latin typeface="Lucida Sans Unicode"/>
                <a:cs typeface="Lucida Sans Unicode"/>
              </a:rPr>
              <a:t>|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01494" y="1773299"/>
            <a:ext cx="517525" cy="219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-40" i="1">
                <a:latin typeface="Trebuchet MS"/>
                <a:cs typeface="Trebuchet MS"/>
              </a:rPr>
              <a:t>a</a:t>
            </a:r>
            <a:r>
              <a:rPr dirty="0" baseline="23809" sz="1050">
                <a:latin typeface="Trebuchet MS"/>
                <a:cs typeface="Trebuchet MS"/>
              </a:rPr>
              <a:t>2</a:t>
            </a:r>
            <a:r>
              <a:rPr dirty="0" baseline="23809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5" i="1">
                <a:latin typeface="Trebuchet MS"/>
                <a:cs typeface="Trebuchet MS"/>
              </a:rPr>
              <a:t>b</a:t>
            </a:r>
            <a:r>
              <a:rPr dirty="0" baseline="23809" sz="1050">
                <a:latin typeface="Trebuchet MS"/>
                <a:cs typeface="Trebuchet MS"/>
              </a:rPr>
              <a:t>2</a:t>
            </a:r>
            <a:endParaRPr baseline="23809" sz="105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25546" y="1738719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3830" y="2090176"/>
            <a:ext cx="437388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55">
                <a:latin typeface="Tahoma"/>
                <a:cs typeface="Tahoma"/>
              </a:rPr>
              <a:t>dove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40" i="1">
                <a:latin typeface="Trebuchet MS"/>
                <a:cs typeface="Trebuchet MS"/>
              </a:rPr>
              <a:t>x</a:t>
            </a:r>
            <a:r>
              <a:rPr dirty="0" sz="1000" spc="-65">
                <a:latin typeface="Tahoma"/>
                <a:cs typeface="Tahoma"/>
              </a:rPr>
              <a:t>¯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420" i="1">
                <a:latin typeface="Trebuchet MS"/>
                <a:cs typeface="Trebuchet MS"/>
              </a:rPr>
              <a:t>y</a:t>
            </a:r>
            <a:r>
              <a:rPr dirty="0" sz="1000" spc="-60">
                <a:latin typeface="Tahoma"/>
                <a:cs typeface="Tahoma"/>
              </a:rPr>
              <a:t>¯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rdinate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punto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35" i="1">
                <a:latin typeface="Trebuchet MS"/>
                <a:cs typeface="Trebuchet MS"/>
              </a:rPr>
              <a:t>C</a:t>
            </a:r>
            <a:r>
              <a:rPr dirty="0" sz="1000" spc="-185" i="1">
                <a:latin typeface="Trebuchet MS"/>
                <a:cs typeface="Trebuchet MS"/>
              </a:rPr>
              <a:t> 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mentre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 i="1">
                <a:latin typeface="Trebuchet MS"/>
                <a:cs typeface="Trebuchet MS"/>
              </a:rPr>
              <a:t>ax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75" i="1">
                <a:latin typeface="Trebuchet MS"/>
                <a:cs typeface="Trebuchet MS"/>
              </a:rPr>
              <a:t>b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2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0" i="1">
                <a:latin typeface="Trebuchet MS"/>
                <a:cs typeface="Trebuchet MS"/>
              </a:rPr>
              <a:t>c</a:t>
            </a:r>
            <a:r>
              <a:rPr dirty="0" sz="1000" spc="5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-30">
                <a:latin typeface="Tahoma"/>
                <a:cs typeface="Tahoma"/>
              </a:rPr>
              <a:t> c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rtesiana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im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5">
                <a:latin typeface="Tahoma"/>
                <a:cs typeface="Tahoma"/>
              </a:rPr>
              <a:t>licita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retta.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18/28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2453347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2504148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763304"/>
            <a:ext cx="50800" cy="17027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826804"/>
            <a:ext cx="50800" cy="16392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769867"/>
            <a:ext cx="4457065" cy="1747520"/>
          </a:xfrm>
          <a:custGeom>
            <a:avLst/>
            <a:gdLst/>
            <a:ahLst/>
            <a:cxnLst/>
            <a:rect l="l" t="t" r="r" b="b"/>
            <a:pathLst>
              <a:path w="4457065" h="1747520">
                <a:moveTo>
                  <a:pt x="4456606" y="0"/>
                </a:moveTo>
                <a:lnTo>
                  <a:pt x="0" y="0"/>
                </a:lnTo>
                <a:lnTo>
                  <a:pt x="0" y="1696180"/>
                </a:lnTo>
                <a:lnTo>
                  <a:pt x="16636" y="1733694"/>
                </a:lnTo>
                <a:lnTo>
                  <a:pt x="4405806" y="1746980"/>
                </a:lnTo>
                <a:lnTo>
                  <a:pt x="4420049" y="1744935"/>
                </a:lnTo>
                <a:lnTo>
                  <a:pt x="4451170" y="1718977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814104"/>
            <a:ext cx="0" cy="1671320"/>
          </a:xfrm>
          <a:custGeom>
            <a:avLst/>
            <a:gdLst/>
            <a:ahLst/>
            <a:cxnLst/>
            <a:rect l="l" t="t" r="r" b="b"/>
            <a:pathLst>
              <a:path w="0" h="1671320">
                <a:moveTo>
                  <a:pt x="0" y="167099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80140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8870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7600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5695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3830" y="782216"/>
            <a:ext cx="4355465" cy="6210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10">
                <a:latin typeface="Tahoma"/>
                <a:cs typeface="Tahoma"/>
              </a:rPr>
              <a:t>Ric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rdiamo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circonferenza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centrata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baseline="-11904" sz="1050" spc="75">
                <a:latin typeface="Trebuchet MS"/>
                <a:cs typeface="Trebuchet MS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baseline="-11904" sz="1050" spc="75">
                <a:latin typeface="Trebuchet MS"/>
                <a:cs typeface="Trebuchet MS"/>
              </a:rPr>
              <a:t>0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raggio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5" i="1">
                <a:latin typeface="Trebuchet MS"/>
                <a:cs typeface="Trebuchet MS"/>
              </a:rPr>
              <a:t>R</a:t>
            </a:r>
            <a:r>
              <a:rPr dirty="0" sz="1000" spc="85" i="1">
                <a:latin typeface="Trebuchet MS"/>
                <a:cs typeface="Trebuchet MS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descritta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45">
                <a:latin typeface="Tahoma"/>
                <a:cs typeface="Tahoma"/>
              </a:rPr>
              <a:t>rtesiana: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448435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baseline="-11904" sz="1050" spc="75">
                <a:latin typeface="Trebuchet MS"/>
                <a:cs typeface="Trebuchet MS"/>
              </a:rPr>
              <a:t>0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25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baseline="-11904" sz="1050" spc="75">
                <a:latin typeface="Trebuchet MS"/>
                <a:cs typeface="Trebuchet MS"/>
              </a:rPr>
              <a:t>0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baseline="31746" sz="1050">
                <a:latin typeface="Trebuchet MS"/>
                <a:cs typeface="Trebuchet MS"/>
              </a:rPr>
              <a:t>2 </a:t>
            </a:r>
            <a:r>
              <a:rPr dirty="0" baseline="31746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135" i="1">
                <a:latin typeface="Trebuchet MS"/>
                <a:cs typeface="Trebuchet MS"/>
              </a:rPr>
              <a:t>R</a:t>
            </a:r>
            <a:r>
              <a:rPr dirty="0" baseline="31746" sz="1050" spc="75">
                <a:latin typeface="Trebuchet MS"/>
                <a:cs typeface="Trebuchet MS"/>
              </a:rPr>
              <a:t>2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3/28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3188195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3238995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273391"/>
            <a:ext cx="50800" cy="2927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336892"/>
            <a:ext cx="50800" cy="286400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279955"/>
            <a:ext cx="4457065" cy="2971800"/>
          </a:xfrm>
          <a:custGeom>
            <a:avLst/>
            <a:gdLst/>
            <a:ahLst/>
            <a:cxnLst/>
            <a:rect l="l" t="t" r="r" b="b"/>
            <a:pathLst>
              <a:path w="4457065" h="2971800">
                <a:moveTo>
                  <a:pt x="4456606" y="0"/>
                </a:moveTo>
                <a:lnTo>
                  <a:pt x="0" y="0"/>
                </a:lnTo>
                <a:lnTo>
                  <a:pt x="0" y="2920940"/>
                </a:lnTo>
                <a:lnTo>
                  <a:pt x="16636" y="2958454"/>
                </a:lnTo>
                <a:lnTo>
                  <a:pt x="4405806" y="2971740"/>
                </a:lnTo>
                <a:lnTo>
                  <a:pt x="4420049" y="2969695"/>
                </a:lnTo>
                <a:lnTo>
                  <a:pt x="4451170" y="294373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324192"/>
            <a:ext cx="0" cy="2896235"/>
          </a:xfrm>
          <a:custGeom>
            <a:avLst/>
            <a:gdLst/>
            <a:ahLst/>
            <a:cxnLst/>
            <a:rect l="l" t="t" r="r" b="b"/>
            <a:pathLst>
              <a:path w="0" h="2896235">
                <a:moveTo>
                  <a:pt x="0" y="289575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31149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29879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28609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26704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3830" y="285290"/>
            <a:ext cx="4176395" cy="455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30">
                <a:latin typeface="Tahoma"/>
                <a:cs typeface="Tahoma"/>
              </a:rPr>
              <a:t>anto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rigu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40">
                <a:latin typeface="Tahoma"/>
                <a:cs typeface="Tahoma"/>
              </a:rPr>
              <a:t>rda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l’</a:t>
            </a:r>
            <a:r>
              <a:rPr dirty="0" sz="1000" spc="-20">
                <a:latin typeface="Tahoma"/>
                <a:cs typeface="Tahoma"/>
              </a:rPr>
              <a:t>a</a:t>
            </a:r>
            <a:r>
              <a:rPr dirty="0" sz="1000" spc="-50">
                <a:latin typeface="Tahoma"/>
                <a:cs typeface="Tahoma"/>
              </a:rPr>
              <a:t>rea,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-50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biamo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scegliere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b</a:t>
            </a:r>
            <a:r>
              <a:rPr dirty="0" sz="1000" spc="-70">
                <a:latin typeface="Tahoma"/>
                <a:cs typeface="Tahoma"/>
              </a:rPr>
              <a:t>ase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b</a:t>
            </a:r>
            <a:r>
              <a:rPr dirty="0" sz="1000" spc="60" i="1">
                <a:latin typeface="Trebuchet MS"/>
                <a:cs typeface="Trebuchet MS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triangolo,</a:t>
            </a:r>
            <a:r>
              <a:rPr dirty="0" sz="1000" spc="-25">
                <a:latin typeface="Tahoma"/>
                <a:cs typeface="Tahoma"/>
              </a:rPr>
              <a:t> calcol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oi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l’</a:t>
            </a:r>
            <a:r>
              <a:rPr dirty="0" sz="1000" spc="5">
                <a:latin typeface="Tahoma"/>
                <a:cs typeface="Tahoma"/>
              </a:rPr>
              <a:t>a</a:t>
            </a:r>
            <a:r>
              <a:rPr dirty="0" sz="1000" spc="-25">
                <a:latin typeface="Tahoma"/>
                <a:cs typeface="Tahoma"/>
              </a:rPr>
              <a:t>ltezza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relativa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h</a:t>
            </a:r>
            <a:r>
              <a:rPr dirty="0" sz="1000" spc="45" i="1">
                <a:latin typeface="Trebuchet MS"/>
                <a:cs typeface="Trebuchet MS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infine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applic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rmula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l’</a:t>
            </a:r>
            <a:r>
              <a:rPr dirty="0" sz="1000" spc="-2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triangolo: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76716" y="799666"/>
            <a:ext cx="654685" cy="161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06425" algn="l"/>
              </a:tabLst>
            </a:pPr>
            <a:r>
              <a:rPr dirty="0" sz="1000" spc="45" i="1">
                <a:latin typeface="Trebuchet MS"/>
                <a:cs typeface="Trebuchet MS"/>
              </a:rPr>
              <a:t>A</a:t>
            </a:r>
            <a:r>
              <a:rPr dirty="0" baseline="-11904" sz="1050" spc="97" i="1">
                <a:latin typeface="Lucida Sans"/>
                <a:cs typeface="Lucida Sans"/>
              </a:rPr>
              <a:t>T</a:t>
            </a:r>
            <a:r>
              <a:rPr dirty="0" baseline="-11904" sz="1050" spc="97" i="1">
                <a:latin typeface="Lucida Sans"/>
                <a:cs typeface="Lucida Sans"/>
              </a:rPr>
              <a:t> </a:t>
            </a:r>
            <a:r>
              <a:rPr dirty="0" baseline="-11904" sz="1050" spc="-37" i="1">
                <a:latin typeface="Lucida Sans"/>
                <a:cs typeface="Lucida San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27313" y="707432"/>
            <a:ext cx="251460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 i="1" u="sng">
                <a:latin typeface="Trebuchet MS"/>
                <a:cs typeface="Trebuchet MS"/>
              </a:rPr>
              <a:t>b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365" u="sng">
                <a:latin typeface="Lucida Sans Unicode"/>
                <a:cs typeface="Lucida Sans Unicode"/>
              </a:rPr>
              <a:t>·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45" i="1" u="sng">
                <a:latin typeface="Trebuchet MS"/>
                <a:cs typeface="Trebuchet MS"/>
              </a:rPr>
              <a:t>h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09799" y="886458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3830" y="1090508"/>
            <a:ext cx="4380865" cy="455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Scegliendo,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ad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esempio,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70" i="1">
                <a:latin typeface="Trebuchet MS"/>
                <a:cs typeface="Trebuchet MS"/>
              </a:rPr>
              <a:t>AB</a:t>
            </a:r>
            <a:r>
              <a:rPr dirty="0" sz="1000" spc="5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-11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6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base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15" i="1">
                <a:latin typeface="Trebuchet MS"/>
                <a:cs typeface="Trebuchet MS"/>
              </a:rPr>
              <a:t>b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dobbiamo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determin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30" i="1">
                <a:latin typeface="Trebuchet MS"/>
                <a:cs typeface="Trebuchet MS"/>
              </a:rPr>
              <a:t>h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ci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distanza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25">
                <a:latin typeface="Tahoma"/>
                <a:cs typeface="Tahoma"/>
              </a:rPr>
              <a:t>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35" i="1">
                <a:latin typeface="Trebuchet MS"/>
                <a:cs typeface="Trebuchet MS"/>
              </a:rPr>
              <a:t>C</a:t>
            </a:r>
            <a:r>
              <a:rPr dirty="0" sz="1000" spc="15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Tahoma"/>
                <a:cs typeface="Tahoma"/>
              </a:rPr>
              <a:t>dalla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 i="1">
                <a:latin typeface="Trebuchet MS"/>
                <a:cs typeface="Trebuchet MS"/>
              </a:rPr>
              <a:t>r</a:t>
            </a:r>
            <a:r>
              <a:rPr dirty="0" sz="1000" spc="135" i="1">
                <a:latin typeface="Trebuchet MS"/>
                <a:cs typeface="Trebuchet MS"/>
              </a:rPr>
              <a:t> </a:t>
            </a:r>
            <a:r>
              <a:rPr dirty="0" sz="1000" spc="-50">
                <a:latin typeface="Tahoma"/>
                <a:cs typeface="Tahoma"/>
              </a:rPr>
              <a:t>passante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45" i="1">
                <a:latin typeface="Trebuchet MS"/>
                <a:cs typeface="Trebuchet MS"/>
              </a:rPr>
              <a:t>A</a:t>
            </a:r>
            <a:r>
              <a:rPr dirty="0" sz="1000" spc="30" i="1">
                <a:latin typeface="Trebuchet MS"/>
                <a:cs typeface="Trebuchet MS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175" i="1">
                <a:latin typeface="Trebuchet MS"/>
                <a:cs typeface="Trebuchet MS"/>
              </a:rPr>
              <a:t>B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195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calcol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distanza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applicando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direttamente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rmula: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11973" y="978501"/>
            <a:ext cx="633730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19710" algn="l"/>
                <a:tab pos="423545" algn="l"/>
                <a:tab pos="620395" algn="l"/>
              </a:tabLst>
            </a:pP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	</a:t>
            </a:r>
            <a:r>
              <a:rPr dirty="0" sz="1000" spc="-5">
                <a:latin typeface="Times New Roman"/>
                <a:cs typeface="Times New Roman"/>
              </a:rPr>
              <a:t>	</a:t>
            </a: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21904" y="1646203"/>
            <a:ext cx="1313815" cy="244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36111" sz="1500" spc="-67" i="1">
                <a:latin typeface="Trebuchet MS"/>
                <a:cs typeface="Trebuchet MS"/>
              </a:rPr>
              <a:t>d</a:t>
            </a:r>
            <a:r>
              <a:rPr dirty="0" baseline="-36111" sz="1500" spc="-315" i="1">
                <a:latin typeface="Trebuchet MS"/>
                <a:cs typeface="Trebuchet MS"/>
              </a:rPr>
              <a:t> </a:t>
            </a:r>
            <a:r>
              <a:rPr dirty="0" baseline="-36111" sz="1500">
                <a:latin typeface="Tahoma"/>
                <a:cs typeface="Tahoma"/>
              </a:rPr>
              <a:t>(</a:t>
            </a:r>
            <a:r>
              <a:rPr dirty="0" baseline="-36111" sz="1500" spc="225" i="1">
                <a:latin typeface="Trebuchet MS"/>
                <a:cs typeface="Trebuchet MS"/>
              </a:rPr>
              <a:t>C</a:t>
            </a:r>
            <a:r>
              <a:rPr dirty="0" baseline="-36111" sz="1500" spc="-142" i="1">
                <a:latin typeface="Verdana"/>
                <a:cs typeface="Verdana"/>
              </a:rPr>
              <a:t>,</a:t>
            </a:r>
            <a:r>
              <a:rPr dirty="0" baseline="-36111" sz="1500" spc="-284" i="1">
                <a:latin typeface="Verdana"/>
                <a:cs typeface="Verdana"/>
              </a:rPr>
              <a:t> </a:t>
            </a:r>
            <a:r>
              <a:rPr dirty="0" baseline="-36111" sz="1500" spc="-120" i="1">
                <a:latin typeface="Trebuchet MS"/>
                <a:cs typeface="Trebuchet MS"/>
              </a:rPr>
              <a:t>r</a:t>
            </a:r>
            <a:r>
              <a:rPr dirty="0" baseline="-36111" sz="1500" spc="-292" i="1">
                <a:latin typeface="Trebuchet MS"/>
                <a:cs typeface="Trebuchet MS"/>
              </a:rPr>
              <a:t> </a:t>
            </a:r>
            <a:r>
              <a:rPr dirty="0" baseline="-36111" sz="1500">
                <a:latin typeface="Tahoma"/>
                <a:cs typeface="Tahoma"/>
              </a:rPr>
              <a:t>)</a:t>
            </a:r>
            <a:r>
              <a:rPr dirty="0" baseline="-36111" sz="1500" spc="-60">
                <a:latin typeface="Tahoma"/>
                <a:cs typeface="Tahoma"/>
              </a:rPr>
              <a:t> </a:t>
            </a:r>
            <a:r>
              <a:rPr dirty="0" baseline="-36111" sz="1500" spc="60">
                <a:latin typeface="Tahoma"/>
                <a:cs typeface="Tahoma"/>
              </a:rPr>
              <a:t>=</a:t>
            </a:r>
            <a:r>
              <a:rPr dirty="0" baseline="-36111" sz="1500" spc="120">
                <a:latin typeface="Tahoma"/>
                <a:cs typeface="Tahoma"/>
              </a:rPr>
              <a:t> </a:t>
            </a:r>
            <a:r>
              <a:rPr dirty="0" sz="1000" spc="-105" u="sng">
                <a:latin typeface="Lucida Sans Unicode"/>
                <a:cs typeface="Lucida Sans Unicode"/>
              </a:rPr>
              <a:t>|</a:t>
            </a:r>
            <a:r>
              <a:rPr dirty="0" sz="1000" spc="-40" i="1" u="sng">
                <a:latin typeface="Trebuchet MS"/>
                <a:cs typeface="Trebuchet MS"/>
              </a:rPr>
              <a:t>a</a:t>
            </a:r>
            <a:r>
              <a:rPr dirty="0" sz="1000" spc="-440" i="1" u="sng">
                <a:latin typeface="Trebuchet MS"/>
                <a:cs typeface="Trebuchet MS"/>
              </a:rPr>
              <a:t>x</a:t>
            </a:r>
            <a:r>
              <a:rPr dirty="0" sz="1000" spc="-50" u="sng">
                <a:latin typeface="Tahoma"/>
                <a:cs typeface="Tahoma"/>
              </a:rPr>
              <a:t>¯</a:t>
            </a:r>
            <a:r>
              <a:rPr dirty="0" sz="1000" spc="-50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15" i="1" u="sng">
                <a:latin typeface="Trebuchet MS"/>
                <a:cs typeface="Trebuchet MS"/>
              </a:rPr>
              <a:t>b</a:t>
            </a:r>
            <a:r>
              <a:rPr dirty="0" sz="1000" spc="-420" i="1" u="sng">
                <a:latin typeface="Trebuchet MS"/>
                <a:cs typeface="Trebuchet MS"/>
              </a:rPr>
              <a:t>y</a:t>
            </a:r>
            <a:r>
              <a:rPr dirty="0" sz="1000" spc="-50" u="sng">
                <a:latin typeface="Tahoma"/>
                <a:cs typeface="Tahoma"/>
              </a:rPr>
              <a:t>¯</a:t>
            </a:r>
            <a:r>
              <a:rPr dirty="0" sz="1000" spc="-40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60" i="1" u="sng">
                <a:latin typeface="Trebuchet MS"/>
                <a:cs typeface="Trebuchet MS"/>
              </a:rPr>
              <a:t>c</a:t>
            </a:r>
            <a:r>
              <a:rPr dirty="0" sz="1000" spc="-105" u="sng">
                <a:latin typeface="Lucida Sans Unicode"/>
                <a:cs typeface="Lucida Sans Unicode"/>
              </a:rPr>
              <a:t>|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01494" y="1773299"/>
            <a:ext cx="517525" cy="219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-40" i="1">
                <a:latin typeface="Trebuchet MS"/>
                <a:cs typeface="Trebuchet MS"/>
              </a:rPr>
              <a:t>a</a:t>
            </a:r>
            <a:r>
              <a:rPr dirty="0" baseline="23809" sz="1050">
                <a:latin typeface="Trebuchet MS"/>
                <a:cs typeface="Trebuchet MS"/>
              </a:rPr>
              <a:t>2</a:t>
            </a:r>
            <a:r>
              <a:rPr dirty="0" baseline="23809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5" i="1">
                <a:latin typeface="Trebuchet MS"/>
                <a:cs typeface="Trebuchet MS"/>
              </a:rPr>
              <a:t>b</a:t>
            </a:r>
            <a:r>
              <a:rPr dirty="0" baseline="23809" sz="1050">
                <a:latin typeface="Trebuchet MS"/>
                <a:cs typeface="Trebuchet MS"/>
              </a:rPr>
              <a:t>2</a:t>
            </a:r>
            <a:endParaRPr baseline="23809" sz="105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25546" y="1738719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3830" y="2090176"/>
            <a:ext cx="4373880" cy="455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55">
                <a:latin typeface="Tahoma"/>
                <a:cs typeface="Tahoma"/>
              </a:rPr>
              <a:t>dove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40" i="1">
                <a:latin typeface="Trebuchet MS"/>
                <a:cs typeface="Trebuchet MS"/>
              </a:rPr>
              <a:t>x</a:t>
            </a:r>
            <a:r>
              <a:rPr dirty="0" sz="1000" spc="-65">
                <a:latin typeface="Tahoma"/>
                <a:cs typeface="Tahoma"/>
              </a:rPr>
              <a:t>¯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420" i="1">
                <a:latin typeface="Trebuchet MS"/>
                <a:cs typeface="Trebuchet MS"/>
              </a:rPr>
              <a:t>y</a:t>
            </a:r>
            <a:r>
              <a:rPr dirty="0" sz="1000" spc="-60">
                <a:latin typeface="Tahoma"/>
                <a:cs typeface="Tahoma"/>
              </a:rPr>
              <a:t>¯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rdinate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punto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35" i="1">
                <a:latin typeface="Trebuchet MS"/>
                <a:cs typeface="Trebuchet MS"/>
              </a:rPr>
              <a:t>C</a:t>
            </a:r>
            <a:r>
              <a:rPr dirty="0" sz="1000" spc="-185" i="1">
                <a:latin typeface="Trebuchet MS"/>
                <a:cs typeface="Trebuchet MS"/>
              </a:rPr>
              <a:t> 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mentre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 i="1">
                <a:latin typeface="Trebuchet MS"/>
                <a:cs typeface="Trebuchet MS"/>
              </a:rPr>
              <a:t>ax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75" i="1">
                <a:latin typeface="Trebuchet MS"/>
                <a:cs typeface="Trebuchet MS"/>
              </a:rPr>
              <a:t>b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2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0" i="1">
                <a:latin typeface="Trebuchet MS"/>
                <a:cs typeface="Trebuchet MS"/>
              </a:rPr>
              <a:t>c</a:t>
            </a:r>
            <a:r>
              <a:rPr dirty="0" sz="1000" spc="5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-30">
                <a:latin typeface="Tahoma"/>
                <a:cs typeface="Tahoma"/>
              </a:rPr>
              <a:t> c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rtesiana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im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5">
                <a:latin typeface="Tahoma"/>
                <a:cs typeface="Tahoma"/>
              </a:rPr>
              <a:t>licita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retta.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195"/>
              </a:lnSpc>
            </a:pPr>
            <a:r>
              <a:rPr dirty="0" sz="1000" spc="-20">
                <a:latin typeface="Tahoma"/>
                <a:cs typeface="Tahoma"/>
              </a:rPr>
              <a:t>Quest’ultima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dalla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usuale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rmula: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61936" y="2729329"/>
            <a:ext cx="1530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80" i="1">
                <a:latin typeface="Trebuchet MS"/>
                <a:cs typeface="Trebuchet MS"/>
              </a:rPr>
              <a:t>r</a:t>
            </a:r>
            <a:r>
              <a:rPr dirty="0" sz="1000" spc="80" i="1">
                <a:latin typeface="Trebuchet MS"/>
                <a:cs typeface="Trebuchet MS"/>
              </a:rPr>
              <a:t> </a:t>
            </a:r>
            <a:r>
              <a:rPr dirty="0" sz="1000" spc="-85">
                <a:latin typeface="Tahoma"/>
                <a:cs typeface="Tahoma"/>
              </a:rPr>
              <a:t>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67612" y="2637096"/>
            <a:ext cx="1196340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97865" algn="l"/>
              </a:tabLst>
            </a:pPr>
            <a:r>
              <a:rPr dirty="0" sz="1000" spc="-35" i="1" u="sng">
                <a:latin typeface="Trebuchet MS"/>
                <a:cs typeface="Trebuchet MS"/>
              </a:rPr>
              <a:t>y</a:t>
            </a:r>
            <a:r>
              <a:rPr dirty="0" sz="1000" spc="75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ahoma"/>
                <a:cs typeface="Tahoma"/>
              </a:rPr>
              <a:t>(</a:t>
            </a:r>
            <a:r>
              <a:rPr dirty="0" sz="1000" spc="-25" u="sng">
                <a:latin typeface="Lucida Sans Unicode"/>
                <a:cs typeface="Lucida Sans Unicode"/>
              </a:rPr>
              <a:t>−</a:t>
            </a:r>
            <a:r>
              <a:rPr dirty="0" sz="1000" spc="-25" u="sng">
                <a:latin typeface="Tahoma"/>
                <a:cs typeface="Tahoma"/>
              </a:rPr>
              <a:t>1)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45" i="1" u="sng">
                <a:latin typeface="Trebuchet MS"/>
                <a:cs typeface="Trebuchet MS"/>
              </a:rPr>
              <a:t>x</a:t>
            </a:r>
            <a:r>
              <a:rPr dirty="0" sz="1000" spc="50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ahoma"/>
                <a:cs typeface="Tahoma"/>
              </a:rPr>
              <a:t>(</a:t>
            </a:r>
            <a:r>
              <a:rPr dirty="0" sz="1000" spc="-25" u="sng">
                <a:latin typeface="Lucida Sans Unicode"/>
                <a:cs typeface="Lucida Sans Unicode"/>
              </a:rPr>
              <a:t>−</a:t>
            </a:r>
            <a:r>
              <a:rPr dirty="0" sz="1000" spc="-25" u="sng">
                <a:latin typeface="Tahoma"/>
                <a:cs typeface="Tahoma"/>
              </a:rPr>
              <a:t>1)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72006" y="2816108"/>
            <a:ext cx="118808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97230" algn="l"/>
              </a:tabLst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25">
                <a:latin typeface="Tahoma"/>
                <a:cs typeface="Tahoma"/>
              </a:rPr>
              <a:t>1)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704708" y="2729329"/>
            <a:ext cx="1238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18/28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3188195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3238995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273391"/>
            <a:ext cx="50800" cy="2927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336892"/>
            <a:ext cx="50800" cy="286400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279955"/>
            <a:ext cx="4457065" cy="2971800"/>
          </a:xfrm>
          <a:custGeom>
            <a:avLst/>
            <a:gdLst/>
            <a:ahLst/>
            <a:cxnLst/>
            <a:rect l="l" t="t" r="r" b="b"/>
            <a:pathLst>
              <a:path w="4457065" h="2971800">
                <a:moveTo>
                  <a:pt x="4456606" y="0"/>
                </a:moveTo>
                <a:lnTo>
                  <a:pt x="0" y="0"/>
                </a:lnTo>
                <a:lnTo>
                  <a:pt x="0" y="2920940"/>
                </a:lnTo>
                <a:lnTo>
                  <a:pt x="16636" y="2958454"/>
                </a:lnTo>
                <a:lnTo>
                  <a:pt x="4405806" y="2971740"/>
                </a:lnTo>
                <a:lnTo>
                  <a:pt x="4420049" y="2969695"/>
                </a:lnTo>
                <a:lnTo>
                  <a:pt x="4451170" y="294373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324192"/>
            <a:ext cx="0" cy="2896235"/>
          </a:xfrm>
          <a:custGeom>
            <a:avLst/>
            <a:gdLst/>
            <a:ahLst/>
            <a:cxnLst/>
            <a:rect l="l" t="t" r="r" b="b"/>
            <a:pathLst>
              <a:path w="0" h="2896235">
                <a:moveTo>
                  <a:pt x="0" y="289575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31149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29879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28609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26704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3830" y="285290"/>
            <a:ext cx="4176395" cy="455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30">
                <a:latin typeface="Tahoma"/>
                <a:cs typeface="Tahoma"/>
              </a:rPr>
              <a:t>anto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rigu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40">
                <a:latin typeface="Tahoma"/>
                <a:cs typeface="Tahoma"/>
              </a:rPr>
              <a:t>rda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l’</a:t>
            </a:r>
            <a:r>
              <a:rPr dirty="0" sz="1000" spc="-20">
                <a:latin typeface="Tahoma"/>
                <a:cs typeface="Tahoma"/>
              </a:rPr>
              <a:t>a</a:t>
            </a:r>
            <a:r>
              <a:rPr dirty="0" sz="1000" spc="-50">
                <a:latin typeface="Tahoma"/>
                <a:cs typeface="Tahoma"/>
              </a:rPr>
              <a:t>rea,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-50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biamo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scegliere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b</a:t>
            </a:r>
            <a:r>
              <a:rPr dirty="0" sz="1000" spc="-70">
                <a:latin typeface="Tahoma"/>
                <a:cs typeface="Tahoma"/>
              </a:rPr>
              <a:t>ase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b</a:t>
            </a:r>
            <a:r>
              <a:rPr dirty="0" sz="1000" spc="60" i="1">
                <a:latin typeface="Trebuchet MS"/>
                <a:cs typeface="Trebuchet MS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triangolo,</a:t>
            </a:r>
            <a:r>
              <a:rPr dirty="0" sz="1000" spc="-25">
                <a:latin typeface="Tahoma"/>
                <a:cs typeface="Tahoma"/>
              </a:rPr>
              <a:t> calcol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oi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l’</a:t>
            </a:r>
            <a:r>
              <a:rPr dirty="0" sz="1000" spc="5">
                <a:latin typeface="Tahoma"/>
                <a:cs typeface="Tahoma"/>
              </a:rPr>
              <a:t>a</a:t>
            </a:r>
            <a:r>
              <a:rPr dirty="0" sz="1000" spc="-25">
                <a:latin typeface="Tahoma"/>
                <a:cs typeface="Tahoma"/>
              </a:rPr>
              <a:t>ltezza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relativa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h</a:t>
            </a:r>
            <a:r>
              <a:rPr dirty="0" sz="1000" spc="45" i="1">
                <a:latin typeface="Trebuchet MS"/>
                <a:cs typeface="Trebuchet MS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infine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applic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rmula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l’</a:t>
            </a:r>
            <a:r>
              <a:rPr dirty="0" sz="1000" spc="-2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triangolo: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76716" y="799666"/>
            <a:ext cx="654685" cy="161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06425" algn="l"/>
              </a:tabLst>
            </a:pPr>
            <a:r>
              <a:rPr dirty="0" sz="1000" spc="45" i="1">
                <a:latin typeface="Trebuchet MS"/>
                <a:cs typeface="Trebuchet MS"/>
              </a:rPr>
              <a:t>A</a:t>
            </a:r>
            <a:r>
              <a:rPr dirty="0" baseline="-11904" sz="1050" spc="97" i="1">
                <a:latin typeface="Lucida Sans"/>
                <a:cs typeface="Lucida Sans"/>
              </a:rPr>
              <a:t>T</a:t>
            </a:r>
            <a:r>
              <a:rPr dirty="0" baseline="-11904" sz="1050" spc="97" i="1">
                <a:latin typeface="Lucida Sans"/>
                <a:cs typeface="Lucida Sans"/>
              </a:rPr>
              <a:t> </a:t>
            </a:r>
            <a:r>
              <a:rPr dirty="0" baseline="-11904" sz="1050" spc="-37" i="1">
                <a:latin typeface="Lucida Sans"/>
                <a:cs typeface="Lucida San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27313" y="707432"/>
            <a:ext cx="251460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 i="1" u="sng">
                <a:latin typeface="Trebuchet MS"/>
                <a:cs typeface="Trebuchet MS"/>
              </a:rPr>
              <a:t>b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365" u="sng">
                <a:latin typeface="Lucida Sans Unicode"/>
                <a:cs typeface="Lucida Sans Unicode"/>
              </a:rPr>
              <a:t>·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45" i="1" u="sng">
                <a:latin typeface="Trebuchet MS"/>
                <a:cs typeface="Trebuchet MS"/>
              </a:rPr>
              <a:t>h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09799" y="886458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3830" y="1090508"/>
            <a:ext cx="4380865" cy="455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Scegliendo,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ad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esempio,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70" i="1">
                <a:latin typeface="Trebuchet MS"/>
                <a:cs typeface="Trebuchet MS"/>
              </a:rPr>
              <a:t>AB</a:t>
            </a:r>
            <a:r>
              <a:rPr dirty="0" sz="1000" spc="5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-11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6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base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15" i="1">
                <a:latin typeface="Trebuchet MS"/>
                <a:cs typeface="Trebuchet MS"/>
              </a:rPr>
              <a:t>b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dobbiamo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determin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30" i="1">
                <a:latin typeface="Trebuchet MS"/>
                <a:cs typeface="Trebuchet MS"/>
              </a:rPr>
              <a:t>h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ci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distanza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25">
                <a:latin typeface="Tahoma"/>
                <a:cs typeface="Tahoma"/>
              </a:rPr>
              <a:t>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35" i="1">
                <a:latin typeface="Trebuchet MS"/>
                <a:cs typeface="Trebuchet MS"/>
              </a:rPr>
              <a:t>C</a:t>
            </a:r>
            <a:r>
              <a:rPr dirty="0" sz="1000" spc="15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Tahoma"/>
                <a:cs typeface="Tahoma"/>
              </a:rPr>
              <a:t>dalla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 i="1">
                <a:latin typeface="Trebuchet MS"/>
                <a:cs typeface="Trebuchet MS"/>
              </a:rPr>
              <a:t>r</a:t>
            </a:r>
            <a:r>
              <a:rPr dirty="0" sz="1000" spc="135" i="1">
                <a:latin typeface="Trebuchet MS"/>
                <a:cs typeface="Trebuchet MS"/>
              </a:rPr>
              <a:t> </a:t>
            </a:r>
            <a:r>
              <a:rPr dirty="0" sz="1000" spc="-50">
                <a:latin typeface="Tahoma"/>
                <a:cs typeface="Tahoma"/>
              </a:rPr>
              <a:t>passante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45" i="1">
                <a:latin typeface="Trebuchet MS"/>
                <a:cs typeface="Trebuchet MS"/>
              </a:rPr>
              <a:t>A</a:t>
            </a:r>
            <a:r>
              <a:rPr dirty="0" sz="1000" spc="30" i="1">
                <a:latin typeface="Trebuchet MS"/>
                <a:cs typeface="Trebuchet MS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175" i="1">
                <a:latin typeface="Trebuchet MS"/>
                <a:cs typeface="Trebuchet MS"/>
              </a:rPr>
              <a:t>B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195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calcol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distanza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applicando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direttamente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rmula: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11973" y="978501"/>
            <a:ext cx="633730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19710" algn="l"/>
                <a:tab pos="423545" algn="l"/>
                <a:tab pos="620395" algn="l"/>
              </a:tabLst>
            </a:pP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	</a:t>
            </a:r>
            <a:r>
              <a:rPr dirty="0" sz="1000" spc="-5">
                <a:latin typeface="Times New Roman"/>
                <a:cs typeface="Times New Roman"/>
              </a:rPr>
              <a:t>	</a:t>
            </a: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21904" y="1646203"/>
            <a:ext cx="1313815" cy="244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36111" sz="1500" spc="-67" i="1">
                <a:latin typeface="Trebuchet MS"/>
                <a:cs typeface="Trebuchet MS"/>
              </a:rPr>
              <a:t>d</a:t>
            </a:r>
            <a:r>
              <a:rPr dirty="0" baseline="-36111" sz="1500" spc="-315" i="1">
                <a:latin typeface="Trebuchet MS"/>
                <a:cs typeface="Trebuchet MS"/>
              </a:rPr>
              <a:t> </a:t>
            </a:r>
            <a:r>
              <a:rPr dirty="0" baseline="-36111" sz="1500">
                <a:latin typeface="Tahoma"/>
                <a:cs typeface="Tahoma"/>
              </a:rPr>
              <a:t>(</a:t>
            </a:r>
            <a:r>
              <a:rPr dirty="0" baseline="-36111" sz="1500" spc="225" i="1">
                <a:latin typeface="Trebuchet MS"/>
                <a:cs typeface="Trebuchet MS"/>
              </a:rPr>
              <a:t>C</a:t>
            </a:r>
            <a:r>
              <a:rPr dirty="0" baseline="-36111" sz="1500" spc="-142" i="1">
                <a:latin typeface="Verdana"/>
                <a:cs typeface="Verdana"/>
              </a:rPr>
              <a:t>,</a:t>
            </a:r>
            <a:r>
              <a:rPr dirty="0" baseline="-36111" sz="1500" spc="-284" i="1">
                <a:latin typeface="Verdana"/>
                <a:cs typeface="Verdana"/>
              </a:rPr>
              <a:t> </a:t>
            </a:r>
            <a:r>
              <a:rPr dirty="0" baseline="-36111" sz="1500" spc="-120" i="1">
                <a:latin typeface="Trebuchet MS"/>
                <a:cs typeface="Trebuchet MS"/>
              </a:rPr>
              <a:t>r</a:t>
            </a:r>
            <a:r>
              <a:rPr dirty="0" baseline="-36111" sz="1500" spc="-292" i="1">
                <a:latin typeface="Trebuchet MS"/>
                <a:cs typeface="Trebuchet MS"/>
              </a:rPr>
              <a:t> </a:t>
            </a:r>
            <a:r>
              <a:rPr dirty="0" baseline="-36111" sz="1500">
                <a:latin typeface="Tahoma"/>
                <a:cs typeface="Tahoma"/>
              </a:rPr>
              <a:t>)</a:t>
            </a:r>
            <a:r>
              <a:rPr dirty="0" baseline="-36111" sz="1500" spc="-60">
                <a:latin typeface="Tahoma"/>
                <a:cs typeface="Tahoma"/>
              </a:rPr>
              <a:t> </a:t>
            </a:r>
            <a:r>
              <a:rPr dirty="0" baseline="-36111" sz="1500" spc="60">
                <a:latin typeface="Tahoma"/>
                <a:cs typeface="Tahoma"/>
              </a:rPr>
              <a:t>=</a:t>
            </a:r>
            <a:r>
              <a:rPr dirty="0" baseline="-36111" sz="1500" spc="120">
                <a:latin typeface="Tahoma"/>
                <a:cs typeface="Tahoma"/>
              </a:rPr>
              <a:t> </a:t>
            </a:r>
            <a:r>
              <a:rPr dirty="0" sz="1000" spc="-105" u="sng">
                <a:latin typeface="Lucida Sans Unicode"/>
                <a:cs typeface="Lucida Sans Unicode"/>
              </a:rPr>
              <a:t>|</a:t>
            </a:r>
            <a:r>
              <a:rPr dirty="0" sz="1000" spc="-40" i="1" u="sng">
                <a:latin typeface="Trebuchet MS"/>
                <a:cs typeface="Trebuchet MS"/>
              </a:rPr>
              <a:t>a</a:t>
            </a:r>
            <a:r>
              <a:rPr dirty="0" sz="1000" spc="-440" i="1" u="sng">
                <a:latin typeface="Trebuchet MS"/>
                <a:cs typeface="Trebuchet MS"/>
              </a:rPr>
              <a:t>x</a:t>
            </a:r>
            <a:r>
              <a:rPr dirty="0" sz="1000" spc="-50" u="sng">
                <a:latin typeface="Tahoma"/>
                <a:cs typeface="Tahoma"/>
              </a:rPr>
              <a:t>¯</a:t>
            </a:r>
            <a:r>
              <a:rPr dirty="0" sz="1000" spc="-50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15" i="1" u="sng">
                <a:latin typeface="Trebuchet MS"/>
                <a:cs typeface="Trebuchet MS"/>
              </a:rPr>
              <a:t>b</a:t>
            </a:r>
            <a:r>
              <a:rPr dirty="0" sz="1000" spc="-420" i="1" u="sng">
                <a:latin typeface="Trebuchet MS"/>
                <a:cs typeface="Trebuchet MS"/>
              </a:rPr>
              <a:t>y</a:t>
            </a:r>
            <a:r>
              <a:rPr dirty="0" sz="1000" spc="-50" u="sng">
                <a:latin typeface="Tahoma"/>
                <a:cs typeface="Tahoma"/>
              </a:rPr>
              <a:t>¯</a:t>
            </a:r>
            <a:r>
              <a:rPr dirty="0" sz="1000" spc="-40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60" i="1" u="sng">
                <a:latin typeface="Trebuchet MS"/>
                <a:cs typeface="Trebuchet MS"/>
              </a:rPr>
              <a:t>c</a:t>
            </a:r>
            <a:r>
              <a:rPr dirty="0" sz="1000" spc="-105" u="sng">
                <a:latin typeface="Lucida Sans Unicode"/>
                <a:cs typeface="Lucida Sans Unicode"/>
              </a:rPr>
              <a:t>|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01494" y="1773299"/>
            <a:ext cx="517525" cy="219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-40" i="1">
                <a:latin typeface="Trebuchet MS"/>
                <a:cs typeface="Trebuchet MS"/>
              </a:rPr>
              <a:t>a</a:t>
            </a:r>
            <a:r>
              <a:rPr dirty="0" baseline="23809" sz="1050">
                <a:latin typeface="Trebuchet MS"/>
                <a:cs typeface="Trebuchet MS"/>
              </a:rPr>
              <a:t>2</a:t>
            </a:r>
            <a:r>
              <a:rPr dirty="0" baseline="23809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5" i="1">
                <a:latin typeface="Trebuchet MS"/>
                <a:cs typeface="Trebuchet MS"/>
              </a:rPr>
              <a:t>b</a:t>
            </a:r>
            <a:r>
              <a:rPr dirty="0" baseline="23809" sz="1050">
                <a:latin typeface="Trebuchet MS"/>
                <a:cs typeface="Trebuchet MS"/>
              </a:rPr>
              <a:t>2</a:t>
            </a:r>
            <a:endParaRPr baseline="23809" sz="105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25546" y="1738719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3830" y="2090176"/>
            <a:ext cx="4373880" cy="455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55">
                <a:latin typeface="Tahoma"/>
                <a:cs typeface="Tahoma"/>
              </a:rPr>
              <a:t>dove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40" i="1">
                <a:latin typeface="Trebuchet MS"/>
                <a:cs typeface="Trebuchet MS"/>
              </a:rPr>
              <a:t>x</a:t>
            </a:r>
            <a:r>
              <a:rPr dirty="0" sz="1000" spc="-65">
                <a:latin typeface="Tahoma"/>
                <a:cs typeface="Tahoma"/>
              </a:rPr>
              <a:t>¯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420" i="1">
                <a:latin typeface="Trebuchet MS"/>
                <a:cs typeface="Trebuchet MS"/>
              </a:rPr>
              <a:t>y</a:t>
            </a:r>
            <a:r>
              <a:rPr dirty="0" sz="1000" spc="-60">
                <a:latin typeface="Tahoma"/>
                <a:cs typeface="Tahoma"/>
              </a:rPr>
              <a:t>¯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rdinate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punto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35" i="1">
                <a:latin typeface="Trebuchet MS"/>
                <a:cs typeface="Trebuchet MS"/>
              </a:rPr>
              <a:t>C</a:t>
            </a:r>
            <a:r>
              <a:rPr dirty="0" sz="1000" spc="-185" i="1">
                <a:latin typeface="Trebuchet MS"/>
                <a:cs typeface="Trebuchet MS"/>
              </a:rPr>
              <a:t> 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mentre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 i="1">
                <a:latin typeface="Trebuchet MS"/>
                <a:cs typeface="Trebuchet MS"/>
              </a:rPr>
              <a:t>ax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75" i="1">
                <a:latin typeface="Trebuchet MS"/>
                <a:cs typeface="Trebuchet MS"/>
              </a:rPr>
              <a:t>b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2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0" i="1">
                <a:latin typeface="Trebuchet MS"/>
                <a:cs typeface="Trebuchet MS"/>
              </a:rPr>
              <a:t>c</a:t>
            </a:r>
            <a:r>
              <a:rPr dirty="0" sz="1000" spc="5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-30">
                <a:latin typeface="Tahoma"/>
                <a:cs typeface="Tahoma"/>
              </a:rPr>
              <a:t> c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rtesiana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im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5">
                <a:latin typeface="Tahoma"/>
                <a:cs typeface="Tahoma"/>
              </a:rPr>
              <a:t>licita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retta.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195"/>
              </a:lnSpc>
            </a:pPr>
            <a:r>
              <a:rPr dirty="0" sz="1000" spc="-20">
                <a:latin typeface="Tahoma"/>
                <a:cs typeface="Tahoma"/>
              </a:rPr>
              <a:t>Quest’ultima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dalla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usuale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rmula: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61936" y="2729329"/>
            <a:ext cx="1530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80" i="1">
                <a:latin typeface="Trebuchet MS"/>
                <a:cs typeface="Trebuchet MS"/>
              </a:rPr>
              <a:t>r</a:t>
            </a:r>
            <a:r>
              <a:rPr dirty="0" sz="1000" spc="80" i="1">
                <a:latin typeface="Trebuchet MS"/>
                <a:cs typeface="Trebuchet MS"/>
              </a:rPr>
              <a:t> </a:t>
            </a:r>
            <a:r>
              <a:rPr dirty="0" sz="1000" spc="-85">
                <a:latin typeface="Tahoma"/>
                <a:cs typeface="Tahoma"/>
              </a:rPr>
              <a:t>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67612" y="2637096"/>
            <a:ext cx="1196340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97865" algn="l"/>
              </a:tabLst>
            </a:pPr>
            <a:r>
              <a:rPr dirty="0" sz="1000" spc="-35" i="1" u="sng">
                <a:latin typeface="Trebuchet MS"/>
                <a:cs typeface="Trebuchet MS"/>
              </a:rPr>
              <a:t>y</a:t>
            </a:r>
            <a:r>
              <a:rPr dirty="0" sz="1000" spc="75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ahoma"/>
                <a:cs typeface="Tahoma"/>
              </a:rPr>
              <a:t>(</a:t>
            </a:r>
            <a:r>
              <a:rPr dirty="0" sz="1000" spc="-25" u="sng">
                <a:latin typeface="Lucida Sans Unicode"/>
                <a:cs typeface="Lucida Sans Unicode"/>
              </a:rPr>
              <a:t>−</a:t>
            </a:r>
            <a:r>
              <a:rPr dirty="0" sz="1000" spc="-25" u="sng">
                <a:latin typeface="Tahoma"/>
                <a:cs typeface="Tahoma"/>
              </a:rPr>
              <a:t>1)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45" i="1" u="sng">
                <a:latin typeface="Trebuchet MS"/>
                <a:cs typeface="Trebuchet MS"/>
              </a:rPr>
              <a:t>x</a:t>
            </a:r>
            <a:r>
              <a:rPr dirty="0" sz="1000" spc="50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ahoma"/>
                <a:cs typeface="Tahoma"/>
              </a:rPr>
              <a:t>(</a:t>
            </a:r>
            <a:r>
              <a:rPr dirty="0" sz="1000" spc="-25" u="sng">
                <a:latin typeface="Lucida Sans Unicode"/>
                <a:cs typeface="Lucida Sans Unicode"/>
              </a:rPr>
              <a:t>−</a:t>
            </a:r>
            <a:r>
              <a:rPr dirty="0" sz="1000" spc="-25" u="sng">
                <a:latin typeface="Tahoma"/>
                <a:cs typeface="Tahoma"/>
              </a:rPr>
              <a:t>1)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72006" y="2816108"/>
            <a:ext cx="118808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97230" algn="l"/>
              </a:tabLst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25">
                <a:latin typeface="Tahoma"/>
                <a:cs typeface="Tahoma"/>
              </a:rPr>
              <a:t>1)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704708" y="2729329"/>
            <a:ext cx="1238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388438" y="2729329"/>
            <a:ext cx="125793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80" i="1">
                <a:latin typeface="Trebuchet MS"/>
                <a:cs typeface="Trebuchet MS"/>
              </a:rPr>
              <a:t>r</a:t>
            </a:r>
            <a:r>
              <a:rPr dirty="0" sz="1000" spc="80" i="1">
                <a:latin typeface="Trebuchet MS"/>
                <a:cs typeface="Trebuchet MS"/>
              </a:rPr>
              <a:t> </a:t>
            </a:r>
            <a:r>
              <a:rPr dirty="0" sz="1000" spc="-85">
                <a:latin typeface="Tahoma"/>
                <a:cs typeface="Tahoma"/>
              </a:rPr>
              <a:t>: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5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25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18/28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3188195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3238995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273391"/>
            <a:ext cx="50800" cy="2927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336892"/>
            <a:ext cx="50800" cy="286400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279955"/>
            <a:ext cx="4457065" cy="2971800"/>
          </a:xfrm>
          <a:custGeom>
            <a:avLst/>
            <a:gdLst/>
            <a:ahLst/>
            <a:cxnLst/>
            <a:rect l="l" t="t" r="r" b="b"/>
            <a:pathLst>
              <a:path w="4457065" h="2971800">
                <a:moveTo>
                  <a:pt x="4456606" y="0"/>
                </a:moveTo>
                <a:lnTo>
                  <a:pt x="0" y="0"/>
                </a:lnTo>
                <a:lnTo>
                  <a:pt x="0" y="2920940"/>
                </a:lnTo>
                <a:lnTo>
                  <a:pt x="16636" y="2958454"/>
                </a:lnTo>
                <a:lnTo>
                  <a:pt x="4405806" y="2971740"/>
                </a:lnTo>
                <a:lnTo>
                  <a:pt x="4420049" y="2969695"/>
                </a:lnTo>
                <a:lnTo>
                  <a:pt x="4451170" y="294373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324192"/>
            <a:ext cx="0" cy="2896235"/>
          </a:xfrm>
          <a:custGeom>
            <a:avLst/>
            <a:gdLst/>
            <a:ahLst/>
            <a:cxnLst/>
            <a:rect l="l" t="t" r="r" b="b"/>
            <a:pathLst>
              <a:path w="0" h="2896235">
                <a:moveTo>
                  <a:pt x="0" y="289575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31149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29879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28609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26704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3830" y="285290"/>
            <a:ext cx="4176395" cy="455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30">
                <a:latin typeface="Tahoma"/>
                <a:cs typeface="Tahoma"/>
              </a:rPr>
              <a:t>anto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rigu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40">
                <a:latin typeface="Tahoma"/>
                <a:cs typeface="Tahoma"/>
              </a:rPr>
              <a:t>rda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l’</a:t>
            </a:r>
            <a:r>
              <a:rPr dirty="0" sz="1000" spc="-20">
                <a:latin typeface="Tahoma"/>
                <a:cs typeface="Tahoma"/>
              </a:rPr>
              <a:t>a</a:t>
            </a:r>
            <a:r>
              <a:rPr dirty="0" sz="1000" spc="-50">
                <a:latin typeface="Tahoma"/>
                <a:cs typeface="Tahoma"/>
              </a:rPr>
              <a:t>rea,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-50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biamo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scegliere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b</a:t>
            </a:r>
            <a:r>
              <a:rPr dirty="0" sz="1000" spc="-70">
                <a:latin typeface="Tahoma"/>
                <a:cs typeface="Tahoma"/>
              </a:rPr>
              <a:t>ase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b</a:t>
            </a:r>
            <a:r>
              <a:rPr dirty="0" sz="1000" spc="60" i="1">
                <a:latin typeface="Trebuchet MS"/>
                <a:cs typeface="Trebuchet MS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triangolo,</a:t>
            </a:r>
            <a:r>
              <a:rPr dirty="0" sz="1000" spc="-25">
                <a:latin typeface="Tahoma"/>
                <a:cs typeface="Tahoma"/>
              </a:rPr>
              <a:t> calcol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oi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l’</a:t>
            </a:r>
            <a:r>
              <a:rPr dirty="0" sz="1000" spc="5">
                <a:latin typeface="Tahoma"/>
                <a:cs typeface="Tahoma"/>
              </a:rPr>
              <a:t>a</a:t>
            </a:r>
            <a:r>
              <a:rPr dirty="0" sz="1000" spc="-25">
                <a:latin typeface="Tahoma"/>
                <a:cs typeface="Tahoma"/>
              </a:rPr>
              <a:t>ltezza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relativa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h</a:t>
            </a:r>
            <a:r>
              <a:rPr dirty="0" sz="1000" spc="45" i="1">
                <a:latin typeface="Trebuchet MS"/>
                <a:cs typeface="Trebuchet MS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infine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applic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rmula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l’</a:t>
            </a:r>
            <a:r>
              <a:rPr dirty="0" sz="1000" spc="-2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triangolo: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76716" y="799666"/>
            <a:ext cx="654685" cy="161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06425" algn="l"/>
              </a:tabLst>
            </a:pPr>
            <a:r>
              <a:rPr dirty="0" sz="1000" spc="45" i="1">
                <a:latin typeface="Trebuchet MS"/>
                <a:cs typeface="Trebuchet MS"/>
              </a:rPr>
              <a:t>A</a:t>
            </a:r>
            <a:r>
              <a:rPr dirty="0" baseline="-11904" sz="1050" spc="97" i="1">
                <a:latin typeface="Lucida Sans"/>
                <a:cs typeface="Lucida Sans"/>
              </a:rPr>
              <a:t>T</a:t>
            </a:r>
            <a:r>
              <a:rPr dirty="0" baseline="-11904" sz="1050" spc="97" i="1">
                <a:latin typeface="Lucida Sans"/>
                <a:cs typeface="Lucida Sans"/>
              </a:rPr>
              <a:t> </a:t>
            </a:r>
            <a:r>
              <a:rPr dirty="0" baseline="-11904" sz="1050" spc="-37" i="1">
                <a:latin typeface="Lucida Sans"/>
                <a:cs typeface="Lucida San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27313" y="707432"/>
            <a:ext cx="251460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 i="1" u="sng">
                <a:latin typeface="Trebuchet MS"/>
                <a:cs typeface="Trebuchet MS"/>
              </a:rPr>
              <a:t>b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365" u="sng">
                <a:latin typeface="Lucida Sans Unicode"/>
                <a:cs typeface="Lucida Sans Unicode"/>
              </a:rPr>
              <a:t>·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45" i="1" u="sng">
                <a:latin typeface="Trebuchet MS"/>
                <a:cs typeface="Trebuchet MS"/>
              </a:rPr>
              <a:t>h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09799" y="886458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3830" y="1090508"/>
            <a:ext cx="4380865" cy="455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Scegliendo,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ad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esempio,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70" i="1">
                <a:latin typeface="Trebuchet MS"/>
                <a:cs typeface="Trebuchet MS"/>
              </a:rPr>
              <a:t>AB</a:t>
            </a:r>
            <a:r>
              <a:rPr dirty="0" sz="1000" spc="5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-11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6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base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15" i="1">
                <a:latin typeface="Trebuchet MS"/>
                <a:cs typeface="Trebuchet MS"/>
              </a:rPr>
              <a:t>b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dobbiamo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determin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30" i="1">
                <a:latin typeface="Trebuchet MS"/>
                <a:cs typeface="Trebuchet MS"/>
              </a:rPr>
              <a:t>h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ci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distanza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25">
                <a:latin typeface="Tahoma"/>
                <a:cs typeface="Tahoma"/>
              </a:rPr>
              <a:t>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35" i="1">
                <a:latin typeface="Trebuchet MS"/>
                <a:cs typeface="Trebuchet MS"/>
              </a:rPr>
              <a:t>C</a:t>
            </a:r>
            <a:r>
              <a:rPr dirty="0" sz="1000" spc="150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Tahoma"/>
                <a:cs typeface="Tahoma"/>
              </a:rPr>
              <a:t>dalla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 i="1">
                <a:latin typeface="Trebuchet MS"/>
                <a:cs typeface="Trebuchet MS"/>
              </a:rPr>
              <a:t>r</a:t>
            </a:r>
            <a:r>
              <a:rPr dirty="0" sz="1000" spc="135" i="1">
                <a:latin typeface="Trebuchet MS"/>
                <a:cs typeface="Trebuchet MS"/>
              </a:rPr>
              <a:t> </a:t>
            </a:r>
            <a:r>
              <a:rPr dirty="0" sz="1000" spc="-50">
                <a:latin typeface="Tahoma"/>
                <a:cs typeface="Tahoma"/>
              </a:rPr>
              <a:t>passante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45" i="1">
                <a:latin typeface="Trebuchet MS"/>
                <a:cs typeface="Trebuchet MS"/>
              </a:rPr>
              <a:t>A</a:t>
            </a:r>
            <a:r>
              <a:rPr dirty="0" sz="1000" spc="30" i="1">
                <a:latin typeface="Trebuchet MS"/>
                <a:cs typeface="Trebuchet MS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175" i="1">
                <a:latin typeface="Trebuchet MS"/>
                <a:cs typeface="Trebuchet MS"/>
              </a:rPr>
              <a:t>B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195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calcol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distanza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applicando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direttamente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rmula: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11973" y="978501"/>
            <a:ext cx="633730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19710" algn="l"/>
                <a:tab pos="423545" algn="l"/>
                <a:tab pos="620395" algn="l"/>
              </a:tabLst>
            </a:pP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	</a:t>
            </a:r>
            <a:r>
              <a:rPr dirty="0" sz="1000" spc="-5">
                <a:latin typeface="Times New Roman"/>
                <a:cs typeface="Times New Roman"/>
              </a:rPr>
              <a:t>	</a:t>
            </a: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21904" y="1646203"/>
            <a:ext cx="1313815" cy="244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36111" sz="1500" spc="-67" i="1">
                <a:latin typeface="Trebuchet MS"/>
                <a:cs typeface="Trebuchet MS"/>
              </a:rPr>
              <a:t>d</a:t>
            </a:r>
            <a:r>
              <a:rPr dirty="0" baseline="-36111" sz="1500" spc="-315" i="1">
                <a:latin typeface="Trebuchet MS"/>
                <a:cs typeface="Trebuchet MS"/>
              </a:rPr>
              <a:t> </a:t>
            </a:r>
            <a:r>
              <a:rPr dirty="0" baseline="-36111" sz="1500">
                <a:latin typeface="Tahoma"/>
                <a:cs typeface="Tahoma"/>
              </a:rPr>
              <a:t>(</a:t>
            </a:r>
            <a:r>
              <a:rPr dirty="0" baseline="-36111" sz="1500" spc="225" i="1">
                <a:latin typeface="Trebuchet MS"/>
                <a:cs typeface="Trebuchet MS"/>
              </a:rPr>
              <a:t>C</a:t>
            </a:r>
            <a:r>
              <a:rPr dirty="0" baseline="-36111" sz="1500" spc="-142" i="1">
                <a:latin typeface="Verdana"/>
                <a:cs typeface="Verdana"/>
              </a:rPr>
              <a:t>,</a:t>
            </a:r>
            <a:r>
              <a:rPr dirty="0" baseline="-36111" sz="1500" spc="-284" i="1">
                <a:latin typeface="Verdana"/>
                <a:cs typeface="Verdana"/>
              </a:rPr>
              <a:t> </a:t>
            </a:r>
            <a:r>
              <a:rPr dirty="0" baseline="-36111" sz="1500" spc="-120" i="1">
                <a:latin typeface="Trebuchet MS"/>
                <a:cs typeface="Trebuchet MS"/>
              </a:rPr>
              <a:t>r</a:t>
            </a:r>
            <a:r>
              <a:rPr dirty="0" baseline="-36111" sz="1500" spc="-292" i="1">
                <a:latin typeface="Trebuchet MS"/>
                <a:cs typeface="Trebuchet MS"/>
              </a:rPr>
              <a:t> </a:t>
            </a:r>
            <a:r>
              <a:rPr dirty="0" baseline="-36111" sz="1500">
                <a:latin typeface="Tahoma"/>
                <a:cs typeface="Tahoma"/>
              </a:rPr>
              <a:t>)</a:t>
            </a:r>
            <a:r>
              <a:rPr dirty="0" baseline="-36111" sz="1500" spc="-60">
                <a:latin typeface="Tahoma"/>
                <a:cs typeface="Tahoma"/>
              </a:rPr>
              <a:t> </a:t>
            </a:r>
            <a:r>
              <a:rPr dirty="0" baseline="-36111" sz="1500" spc="60">
                <a:latin typeface="Tahoma"/>
                <a:cs typeface="Tahoma"/>
              </a:rPr>
              <a:t>=</a:t>
            </a:r>
            <a:r>
              <a:rPr dirty="0" baseline="-36111" sz="1500" spc="120">
                <a:latin typeface="Tahoma"/>
                <a:cs typeface="Tahoma"/>
              </a:rPr>
              <a:t> </a:t>
            </a:r>
            <a:r>
              <a:rPr dirty="0" sz="1000" spc="-105" u="sng">
                <a:latin typeface="Lucida Sans Unicode"/>
                <a:cs typeface="Lucida Sans Unicode"/>
              </a:rPr>
              <a:t>|</a:t>
            </a:r>
            <a:r>
              <a:rPr dirty="0" sz="1000" spc="-40" i="1" u="sng">
                <a:latin typeface="Trebuchet MS"/>
                <a:cs typeface="Trebuchet MS"/>
              </a:rPr>
              <a:t>a</a:t>
            </a:r>
            <a:r>
              <a:rPr dirty="0" sz="1000" spc="-440" i="1" u="sng">
                <a:latin typeface="Trebuchet MS"/>
                <a:cs typeface="Trebuchet MS"/>
              </a:rPr>
              <a:t>x</a:t>
            </a:r>
            <a:r>
              <a:rPr dirty="0" sz="1000" spc="-50" u="sng">
                <a:latin typeface="Tahoma"/>
                <a:cs typeface="Tahoma"/>
              </a:rPr>
              <a:t>¯</a:t>
            </a:r>
            <a:r>
              <a:rPr dirty="0" sz="1000" spc="-50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15" i="1" u="sng">
                <a:latin typeface="Trebuchet MS"/>
                <a:cs typeface="Trebuchet MS"/>
              </a:rPr>
              <a:t>b</a:t>
            </a:r>
            <a:r>
              <a:rPr dirty="0" sz="1000" spc="-420" i="1" u="sng">
                <a:latin typeface="Trebuchet MS"/>
                <a:cs typeface="Trebuchet MS"/>
              </a:rPr>
              <a:t>y</a:t>
            </a:r>
            <a:r>
              <a:rPr dirty="0" sz="1000" spc="-50" u="sng">
                <a:latin typeface="Tahoma"/>
                <a:cs typeface="Tahoma"/>
              </a:rPr>
              <a:t>¯</a:t>
            </a:r>
            <a:r>
              <a:rPr dirty="0" sz="1000" spc="-40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60" i="1" u="sng">
                <a:latin typeface="Trebuchet MS"/>
                <a:cs typeface="Trebuchet MS"/>
              </a:rPr>
              <a:t>c</a:t>
            </a:r>
            <a:r>
              <a:rPr dirty="0" sz="1000" spc="-105" u="sng">
                <a:latin typeface="Lucida Sans Unicode"/>
                <a:cs typeface="Lucida Sans Unicode"/>
              </a:rPr>
              <a:t>|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01494" y="1773299"/>
            <a:ext cx="517525" cy="219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-40" i="1">
                <a:latin typeface="Trebuchet MS"/>
                <a:cs typeface="Trebuchet MS"/>
              </a:rPr>
              <a:t>a</a:t>
            </a:r>
            <a:r>
              <a:rPr dirty="0" baseline="23809" sz="1050">
                <a:latin typeface="Trebuchet MS"/>
                <a:cs typeface="Trebuchet MS"/>
              </a:rPr>
              <a:t>2</a:t>
            </a:r>
            <a:r>
              <a:rPr dirty="0" baseline="23809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5" i="1">
                <a:latin typeface="Trebuchet MS"/>
                <a:cs typeface="Trebuchet MS"/>
              </a:rPr>
              <a:t>b</a:t>
            </a:r>
            <a:r>
              <a:rPr dirty="0" baseline="23809" sz="1050">
                <a:latin typeface="Trebuchet MS"/>
                <a:cs typeface="Trebuchet MS"/>
              </a:rPr>
              <a:t>2</a:t>
            </a:r>
            <a:endParaRPr baseline="23809" sz="105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25546" y="1738719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3830" y="2090176"/>
            <a:ext cx="4373880" cy="455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55">
                <a:latin typeface="Tahoma"/>
                <a:cs typeface="Tahoma"/>
              </a:rPr>
              <a:t>dove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40" i="1">
                <a:latin typeface="Trebuchet MS"/>
                <a:cs typeface="Trebuchet MS"/>
              </a:rPr>
              <a:t>x</a:t>
            </a:r>
            <a:r>
              <a:rPr dirty="0" sz="1000" spc="-65">
                <a:latin typeface="Tahoma"/>
                <a:cs typeface="Tahoma"/>
              </a:rPr>
              <a:t>¯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420" i="1">
                <a:latin typeface="Trebuchet MS"/>
                <a:cs typeface="Trebuchet MS"/>
              </a:rPr>
              <a:t>y</a:t>
            </a:r>
            <a:r>
              <a:rPr dirty="0" sz="1000" spc="-60">
                <a:latin typeface="Tahoma"/>
                <a:cs typeface="Tahoma"/>
              </a:rPr>
              <a:t>¯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rdinate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punto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35" i="1">
                <a:latin typeface="Trebuchet MS"/>
                <a:cs typeface="Trebuchet MS"/>
              </a:rPr>
              <a:t>C</a:t>
            </a:r>
            <a:r>
              <a:rPr dirty="0" sz="1000" spc="-185" i="1">
                <a:latin typeface="Trebuchet MS"/>
                <a:cs typeface="Trebuchet MS"/>
              </a:rPr>
              <a:t> 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mentre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 i="1">
                <a:latin typeface="Trebuchet MS"/>
                <a:cs typeface="Trebuchet MS"/>
              </a:rPr>
              <a:t>ax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75" i="1">
                <a:latin typeface="Trebuchet MS"/>
                <a:cs typeface="Trebuchet MS"/>
              </a:rPr>
              <a:t>b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2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0" i="1">
                <a:latin typeface="Trebuchet MS"/>
                <a:cs typeface="Trebuchet MS"/>
              </a:rPr>
              <a:t>c</a:t>
            </a:r>
            <a:r>
              <a:rPr dirty="0" sz="1000" spc="5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-30">
                <a:latin typeface="Tahoma"/>
                <a:cs typeface="Tahoma"/>
              </a:rPr>
              <a:t> c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rtesiana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im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5">
                <a:latin typeface="Tahoma"/>
                <a:cs typeface="Tahoma"/>
              </a:rPr>
              <a:t>licita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retta.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195"/>
              </a:lnSpc>
            </a:pPr>
            <a:r>
              <a:rPr dirty="0" sz="1000" spc="-20">
                <a:latin typeface="Tahoma"/>
                <a:cs typeface="Tahoma"/>
              </a:rPr>
              <a:t>Quest’ultima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dalla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usuale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rmula: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61936" y="2729329"/>
            <a:ext cx="1530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80" i="1">
                <a:latin typeface="Trebuchet MS"/>
                <a:cs typeface="Trebuchet MS"/>
              </a:rPr>
              <a:t>r</a:t>
            </a:r>
            <a:r>
              <a:rPr dirty="0" sz="1000" spc="80" i="1">
                <a:latin typeface="Trebuchet MS"/>
                <a:cs typeface="Trebuchet MS"/>
              </a:rPr>
              <a:t> </a:t>
            </a:r>
            <a:r>
              <a:rPr dirty="0" sz="1000" spc="-85">
                <a:latin typeface="Tahoma"/>
                <a:cs typeface="Tahoma"/>
              </a:rPr>
              <a:t>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67612" y="2637096"/>
            <a:ext cx="1196340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97865" algn="l"/>
              </a:tabLst>
            </a:pPr>
            <a:r>
              <a:rPr dirty="0" sz="1000" spc="-35" i="1" u="sng">
                <a:latin typeface="Trebuchet MS"/>
                <a:cs typeface="Trebuchet MS"/>
              </a:rPr>
              <a:t>y</a:t>
            </a:r>
            <a:r>
              <a:rPr dirty="0" sz="1000" spc="75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ahoma"/>
                <a:cs typeface="Tahoma"/>
              </a:rPr>
              <a:t>(</a:t>
            </a:r>
            <a:r>
              <a:rPr dirty="0" sz="1000" spc="-25" u="sng">
                <a:latin typeface="Lucida Sans Unicode"/>
                <a:cs typeface="Lucida Sans Unicode"/>
              </a:rPr>
              <a:t>−</a:t>
            </a:r>
            <a:r>
              <a:rPr dirty="0" sz="1000" spc="-25" u="sng">
                <a:latin typeface="Tahoma"/>
                <a:cs typeface="Tahoma"/>
              </a:rPr>
              <a:t>1)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45" i="1" u="sng">
                <a:latin typeface="Trebuchet MS"/>
                <a:cs typeface="Trebuchet MS"/>
              </a:rPr>
              <a:t>x</a:t>
            </a:r>
            <a:r>
              <a:rPr dirty="0" sz="1000" spc="50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ahoma"/>
                <a:cs typeface="Tahoma"/>
              </a:rPr>
              <a:t>(</a:t>
            </a:r>
            <a:r>
              <a:rPr dirty="0" sz="1000" spc="-25" u="sng">
                <a:latin typeface="Lucida Sans Unicode"/>
                <a:cs typeface="Lucida Sans Unicode"/>
              </a:rPr>
              <a:t>−</a:t>
            </a:r>
            <a:r>
              <a:rPr dirty="0" sz="1000" spc="-25" u="sng">
                <a:latin typeface="Tahoma"/>
                <a:cs typeface="Tahoma"/>
              </a:rPr>
              <a:t>1)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72006" y="2816108"/>
            <a:ext cx="118808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97230" algn="l"/>
              </a:tabLst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25">
                <a:latin typeface="Tahoma"/>
                <a:cs typeface="Tahoma"/>
              </a:rPr>
              <a:t>1)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704708" y="2729329"/>
            <a:ext cx="1238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388438" y="2729329"/>
            <a:ext cx="125793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80" i="1">
                <a:latin typeface="Trebuchet MS"/>
                <a:cs typeface="Trebuchet MS"/>
              </a:rPr>
              <a:t>r</a:t>
            </a:r>
            <a:r>
              <a:rPr dirty="0" sz="1000" spc="80" i="1">
                <a:latin typeface="Trebuchet MS"/>
                <a:cs typeface="Trebuchet MS"/>
              </a:rPr>
              <a:t> </a:t>
            </a:r>
            <a:r>
              <a:rPr dirty="0" sz="1000" spc="-85">
                <a:latin typeface="Tahoma"/>
                <a:cs typeface="Tahoma"/>
              </a:rPr>
              <a:t>: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5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25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1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56006" y="3074795"/>
            <a:ext cx="323659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rametri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 i="1">
                <a:latin typeface="Trebuchet MS"/>
                <a:cs typeface="Trebuchet MS"/>
              </a:rPr>
              <a:t>a</a:t>
            </a:r>
            <a:r>
              <a:rPr dirty="0" sz="1000" spc="-1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40">
                <a:latin typeface="Tahoma"/>
                <a:cs typeface="Tahoma"/>
              </a:rPr>
              <a:t>2,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b</a:t>
            </a:r>
            <a:r>
              <a:rPr dirty="0" sz="1000" spc="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5,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 i="1">
                <a:latin typeface="Trebuchet MS"/>
                <a:cs typeface="Trebuchet MS"/>
              </a:rPr>
              <a:t>c</a:t>
            </a:r>
            <a:r>
              <a:rPr dirty="0" sz="1000" spc="5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3.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18/28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2014080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2064880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1056161"/>
            <a:ext cx="50800" cy="9706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1119662"/>
            <a:ext cx="50800" cy="9071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1062725"/>
            <a:ext cx="4457065" cy="1015365"/>
          </a:xfrm>
          <a:custGeom>
            <a:avLst/>
            <a:gdLst/>
            <a:ahLst/>
            <a:cxnLst/>
            <a:rect l="l" t="t" r="r" b="b"/>
            <a:pathLst>
              <a:path w="4457065" h="1015364">
                <a:moveTo>
                  <a:pt x="4456606" y="0"/>
                </a:moveTo>
                <a:lnTo>
                  <a:pt x="0" y="0"/>
                </a:lnTo>
                <a:lnTo>
                  <a:pt x="0" y="964055"/>
                </a:lnTo>
                <a:lnTo>
                  <a:pt x="16636" y="1001569"/>
                </a:lnTo>
                <a:lnTo>
                  <a:pt x="4405806" y="1014855"/>
                </a:lnTo>
                <a:lnTo>
                  <a:pt x="4420049" y="1012810"/>
                </a:lnTo>
                <a:lnTo>
                  <a:pt x="4451170" y="98685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1106962"/>
            <a:ext cx="0" cy="939165"/>
          </a:xfrm>
          <a:custGeom>
            <a:avLst/>
            <a:gdLst/>
            <a:ahLst/>
            <a:cxnLst/>
            <a:rect l="l" t="t" r="r" b="b"/>
            <a:pathLst>
              <a:path w="0" h="939164">
                <a:moveTo>
                  <a:pt x="0" y="93886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109426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08156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06886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104981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3830" y="1068029"/>
            <a:ext cx="43434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Dunque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31404" y="1193537"/>
            <a:ext cx="2323465" cy="244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049780" algn="l"/>
                <a:tab pos="2310130" algn="l"/>
              </a:tabLst>
            </a:pPr>
            <a:r>
              <a:rPr dirty="0" baseline="-36111" sz="1500" spc="-67" i="1">
                <a:latin typeface="Trebuchet MS"/>
                <a:cs typeface="Trebuchet MS"/>
              </a:rPr>
              <a:t>h</a:t>
            </a:r>
            <a:r>
              <a:rPr dirty="0" baseline="-36111" sz="1500" spc="-15" i="1">
                <a:latin typeface="Trebuchet MS"/>
                <a:cs typeface="Trebuchet MS"/>
              </a:rPr>
              <a:t> </a:t>
            </a:r>
            <a:r>
              <a:rPr dirty="0" baseline="-36111" sz="1500" spc="60">
                <a:latin typeface="Tahoma"/>
                <a:cs typeface="Tahoma"/>
              </a:rPr>
              <a:t>=</a:t>
            </a:r>
            <a:r>
              <a:rPr dirty="0" baseline="-36111" sz="1500" spc="-60">
                <a:latin typeface="Tahoma"/>
                <a:cs typeface="Tahoma"/>
              </a:rPr>
              <a:t> </a:t>
            </a:r>
            <a:r>
              <a:rPr dirty="0" baseline="-36111" sz="1500" spc="-67" i="1">
                <a:latin typeface="Trebuchet MS"/>
                <a:cs typeface="Trebuchet MS"/>
              </a:rPr>
              <a:t>d</a:t>
            </a:r>
            <a:r>
              <a:rPr dirty="0" baseline="-36111" sz="1500" spc="-315" i="1">
                <a:latin typeface="Trebuchet MS"/>
                <a:cs typeface="Trebuchet MS"/>
              </a:rPr>
              <a:t> </a:t>
            </a:r>
            <a:r>
              <a:rPr dirty="0" baseline="-36111" sz="1500">
                <a:latin typeface="Tahoma"/>
                <a:cs typeface="Tahoma"/>
              </a:rPr>
              <a:t>(</a:t>
            </a:r>
            <a:r>
              <a:rPr dirty="0" baseline="-36111" sz="1500" spc="225" i="1">
                <a:latin typeface="Trebuchet MS"/>
                <a:cs typeface="Trebuchet MS"/>
              </a:rPr>
              <a:t>C</a:t>
            </a:r>
            <a:r>
              <a:rPr dirty="0" baseline="-36111" sz="1500" spc="-142" i="1">
                <a:latin typeface="Verdana"/>
                <a:cs typeface="Verdana"/>
              </a:rPr>
              <a:t>,</a:t>
            </a:r>
            <a:r>
              <a:rPr dirty="0" baseline="-36111" sz="1500" spc="-284" i="1">
                <a:latin typeface="Verdana"/>
                <a:cs typeface="Verdana"/>
              </a:rPr>
              <a:t> </a:t>
            </a:r>
            <a:r>
              <a:rPr dirty="0" baseline="-36111" sz="1500" spc="-120" i="1">
                <a:latin typeface="Trebuchet MS"/>
                <a:cs typeface="Trebuchet MS"/>
              </a:rPr>
              <a:t>r</a:t>
            </a:r>
            <a:r>
              <a:rPr dirty="0" baseline="-36111" sz="1500" spc="-292" i="1">
                <a:latin typeface="Trebuchet MS"/>
                <a:cs typeface="Trebuchet MS"/>
              </a:rPr>
              <a:t> </a:t>
            </a:r>
            <a:r>
              <a:rPr dirty="0" baseline="-36111" sz="1500">
                <a:latin typeface="Tahoma"/>
                <a:cs typeface="Tahoma"/>
              </a:rPr>
              <a:t>)</a:t>
            </a:r>
            <a:r>
              <a:rPr dirty="0" baseline="-36111" sz="1500" spc="-60">
                <a:latin typeface="Tahoma"/>
                <a:cs typeface="Tahoma"/>
              </a:rPr>
              <a:t> </a:t>
            </a:r>
            <a:r>
              <a:rPr dirty="0" baseline="-36111" sz="1500" spc="60">
                <a:latin typeface="Tahoma"/>
                <a:cs typeface="Tahoma"/>
              </a:rPr>
              <a:t>=</a:t>
            </a:r>
            <a:r>
              <a:rPr dirty="0" baseline="-36111" sz="1500" spc="120">
                <a:latin typeface="Tahoma"/>
                <a:cs typeface="Tahoma"/>
              </a:rPr>
              <a:t> </a:t>
            </a:r>
            <a:r>
              <a:rPr dirty="0" sz="1000" spc="-105" u="sng">
                <a:latin typeface="Lucida Sans Unicode"/>
                <a:cs typeface="Lucida Sans Unicode"/>
              </a:rPr>
              <a:t>|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2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365" u="sng">
                <a:latin typeface="Lucida Sans Unicode"/>
                <a:cs typeface="Lucida Sans Unicode"/>
              </a:rPr>
              <a:t>·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3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5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365" u="sng">
                <a:latin typeface="Lucida Sans Unicode"/>
                <a:cs typeface="Lucida Sans Unicode"/>
              </a:rPr>
              <a:t>·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1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3</a:t>
            </a:r>
            <a:r>
              <a:rPr dirty="0" sz="1000" spc="-105" u="sng">
                <a:latin typeface="Lucida Sans Unicode"/>
                <a:cs typeface="Lucida Sans Unicode"/>
              </a:rPr>
              <a:t>|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imes New Roman"/>
                <a:cs typeface="Times New Roman"/>
              </a:rPr>
              <a:t> </a:t>
            </a:r>
            <a:r>
              <a:rPr dirty="0" sz="1000" spc="-8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2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28265" y="1320633"/>
            <a:ext cx="475615" cy="213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44444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25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20174" y="1285771"/>
            <a:ext cx="45656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2777" sz="1500" spc="22">
                <a:latin typeface="Lucida Sans Unicode"/>
                <a:cs typeface="Lucida Sans Unicode"/>
              </a:rPr>
              <a:t>√</a:t>
            </a:r>
            <a:r>
              <a:rPr dirty="0" baseline="-44444" sz="1500" spc="-75">
                <a:latin typeface="Tahoma"/>
                <a:cs typeface="Tahoma"/>
              </a:rPr>
              <a:t>29</a:t>
            </a:r>
            <a:r>
              <a:rPr dirty="0" baseline="-44444" sz="1500" spc="-292">
                <a:latin typeface="Tahoma"/>
                <a:cs typeface="Tahoma"/>
              </a:rPr>
              <a:t> 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19/28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2014080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2064880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1056161"/>
            <a:ext cx="50800" cy="9706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1119662"/>
            <a:ext cx="50800" cy="9071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1062725"/>
            <a:ext cx="4457065" cy="1015365"/>
          </a:xfrm>
          <a:custGeom>
            <a:avLst/>
            <a:gdLst/>
            <a:ahLst/>
            <a:cxnLst/>
            <a:rect l="l" t="t" r="r" b="b"/>
            <a:pathLst>
              <a:path w="4457065" h="1015364">
                <a:moveTo>
                  <a:pt x="4456606" y="0"/>
                </a:moveTo>
                <a:lnTo>
                  <a:pt x="0" y="0"/>
                </a:lnTo>
                <a:lnTo>
                  <a:pt x="0" y="964055"/>
                </a:lnTo>
                <a:lnTo>
                  <a:pt x="16636" y="1001569"/>
                </a:lnTo>
                <a:lnTo>
                  <a:pt x="4405806" y="1014855"/>
                </a:lnTo>
                <a:lnTo>
                  <a:pt x="4420049" y="1012810"/>
                </a:lnTo>
                <a:lnTo>
                  <a:pt x="4451170" y="98685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1106962"/>
            <a:ext cx="0" cy="939165"/>
          </a:xfrm>
          <a:custGeom>
            <a:avLst/>
            <a:gdLst/>
            <a:ahLst/>
            <a:cxnLst/>
            <a:rect l="l" t="t" r="r" b="b"/>
            <a:pathLst>
              <a:path w="0" h="939164">
                <a:moveTo>
                  <a:pt x="0" y="93886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109426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08156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06886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104981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3830" y="1068029"/>
            <a:ext cx="43434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Dunque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31404" y="1193537"/>
            <a:ext cx="2323465" cy="244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049780" algn="l"/>
                <a:tab pos="2310130" algn="l"/>
              </a:tabLst>
            </a:pPr>
            <a:r>
              <a:rPr dirty="0" baseline="-36111" sz="1500" spc="-67" i="1">
                <a:latin typeface="Trebuchet MS"/>
                <a:cs typeface="Trebuchet MS"/>
              </a:rPr>
              <a:t>h</a:t>
            </a:r>
            <a:r>
              <a:rPr dirty="0" baseline="-36111" sz="1500" spc="-15" i="1">
                <a:latin typeface="Trebuchet MS"/>
                <a:cs typeface="Trebuchet MS"/>
              </a:rPr>
              <a:t> </a:t>
            </a:r>
            <a:r>
              <a:rPr dirty="0" baseline="-36111" sz="1500" spc="60">
                <a:latin typeface="Tahoma"/>
                <a:cs typeface="Tahoma"/>
              </a:rPr>
              <a:t>=</a:t>
            </a:r>
            <a:r>
              <a:rPr dirty="0" baseline="-36111" sz="1500" spc="-60">
                <a:latin typeface="Tahoma"/>
                <a:cs typeface="Tahoma"/>
              </a:rPr>
              <a:t> </a:t>
            </a:r>
            <a:r>
              <a:rPr dirty="0" baseline="-36111" sz="1500" spc="-67" i="1">
                <a:latin typeface="Trebuchet MS"/>
                <a:cs typeface="Trebuchet MS"/>
              </a:rPr>
              <a:t>d</a:t>
            </a:r>
            <a:r>
              <a:rPr dirty="0" baseline="-36111" sz="1500" spc="-315" i="1">
                <a:latin typeface="Trebuchet MS"/>
                <a:cs typeface="Trebuchet MS"/>
              </a:rPr>
              <a:t> </a:t>
            </a:r>
            <a:r>
              <a:rPr dirty="0" baseline="-36111" sz="1500">
                <a:latin typeface="Tahoma"/>
                <a:cs typeface="Tahoma"/>
              </a:rPr>
              <a:t>(</a:t>
            </a:r>
            <a:r>
              <a:rPr dirty="0" baseline="-36111" sz="1500" spc="225" i="1">
                <a:latin typeface="Trebuchet MS"/>
                <a:cs typeface="Trebuchet MS"/>
              </a:rPr>
              <a:t>C</a:t>
            </a:r>
            <a:r>
              <a:rPr dirty="0" baseline="-36111" sz="1500" spc="-142" i="1">
                <a:latin typeface="Verdana"/>
                <a:cs typeface="Verdana"/>
              </a:rPr>
              <a:t>,</a:t>
            </a:r>
            <a:r>
              <a:rPr dirty="0" baseline="-36111" sz="1500" spc="-284" i="1">
                <a:latin typeface="Verdana"/>
                <a:cs typeface="Verdana"/>
              </a:rPr>
              <a:t> </a:t>
            </a:r>
            <a:r>
              <a:rPr dirty="0" baseline="-36111" sz="1500" spc="-120" i="1">
                <a:latin typeface="Trebuchet MS"/>
                <a:cs typeface="Trebuchet MS"/>
              </a:rPr>
              <a:t>r</a:t>
            </a:r>
            <a:r>
              <a:rPr dirty="0" baseline="-36111" sz="1500" spc="-292" i="1">
                <a:latin typeface="Trebuchet MS"/>
                <a:cs typeface="Trebuchet MS"/>
              </a:rPr>
              <a:t> </a:t>
            </a:r>
            <a:r>
              <a:rPr dirty="0" baseline="-36111" sz="1500">
                <a:latin typeface="Tahoma"/>
                <a:cs typeface="Tahoma"/>
              </a:rPr>
              <a:t>)</a:t>
            </a:r>
            <a:r>
              <a:rPr dirty="0" baseline="-36111" sz="1500" spc="-60">
                <a:latin typeface="Tahoma"/>
                <a:cs typeface="Tahoma"/>
              </a:rPr>
              <a:t> </a:t>
            </a:r>
            <a:r>
              <a:rPr dirty="0" baseline="-36111" sz="1500" spc="60">
                <a:latin typeface="Tahoma"/>
                <a:cs typeface="Tahoma"/>
              </a:rPr>
              <a:t>=</a:t>
            </a:r>
            <a:r>
              <a:rPr dirty="0" baseline="-36111" sz="1500" spc="120">
                <a:latin typeface="Tahoma"/>
                <a:cs typeface="Tahoma"/>
              </a:rPr>
              <a:t> </a:t>
            </a:r>
            <a:r>
              <a:rPr dirty="0" sz="1000" spc="-105" u="sng">
                <a:latin typeface="Lucida Sans Unicode"/>
                <a:cs typeface="Lucida Sans Unicode"/>
              </a:rPr>
              <a:t>|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2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365" u="sng">
                <a:latin typeface="Lucida Sans Unicode"/>
                <a:cs typeface="Lucida Sans Unicode"/>
              </a:rPr>
              <a:t>·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3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5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365" u="sng">
                <a:latin typeface="Lucida Sans Unicode"/>
                <a:cs typeface="Lucida Sans Unicode"/>
              </a:rPr>
              <a:t>·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1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3</a:t>
            </a:r>
            <a:r>
              <a:rPr dirty="0" sz="1000" spc="-105" u="sng">
                <a:latin typeface="Lucida Sans Unicode"/>
                <a:cs typeface="Lucida Sans Unicode"/>
              </a:rPr>
              <a:t>|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imes New Roman"/>
                <a:cs typeface="Times New Roman"/>
              </a:rPr>
              <a:t> </a:t>
            </a:r>
            <a:r>
              <a:rPr dirty="0" sz="1000" spc="-8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2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28265" y="1320633"/>
            <a:ext cx="475615" cy="213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44444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25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20174" y="1285771"/>
            <a:ext cx="45656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2777" sz="1500" spc="22">
                <a:latin typeface="Lucida Sans Unicode"/>
                <a:cs typeface="Lucida Sans Unicode"/>
              </a:rPr>
              <a:t>√</a:t>
            </a:r>
            <a:r>
              <a:rPr dirty="0" baseline="-44444" sz="1500" spc="-75">
                <a:latin typeface="Tahoma"/>
                <a:cs typeface="Tahoma"/>
              </a:rPr>
              <a:t>29</a:t>
            </a:r>
            <a:r>
              <a:rPr dirty="0" baseline="-44444" sz="1500" spc="-292">
                <a:latin typeface="Tahoma"/>
                <a:cs typeface="Tahoma"/>
              </a:rPr>
              <a:t> 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19/28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8835" y="2014080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330" y="2064880"/>
            <a:ext cx="4304204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2336" y="1056161"/>
            <a:ext cx="50800" cy="9706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36" y="1119662"/>
            <a:ext cx="50800" cy="9071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29" y="1062725"/>
            <a:ext cx="4457065" cy="1015365"/>
          </a:xfrm>
          <a:custGeom>
            <a:avLst/>
            <a:gdLst/>
            <a:ahLst/>
            <a:cxnLst/>
            <a:rect l="l" t="t" r="r" b="b"/>
            <a:pathLst>
              <a:path w="4457065" h="1015364">
                <a:moveTo>
                  <a:pt x="4456606" y="0"/>
                </a:moveTo>
                <a:lnTo>
                  <a:pt x="0" y="0"/>
                </a:lnTo>
                <a:lnTo>
                  <a:pt x="0" y="964055"/>
                </a:lnTo>
                <a:lnTo>
                  <a:pt x="16636" y="1001569"/>
                </a:lnTo>
                <a:lnTo>
                  <a:pt x="4405806" y="1014855"/>
                </a:lnTo>
                <a:lnTo>
                  <a:pt x="4420049" y="1012810"/>
                </a:lnTo>
                <a:lnTo>
                  <a:pt x="4451170" y="98685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1106962"/>
            <a:ext cx="0" cy="939165"/>
          </a:xfrm>
          <a:custGeom>
            <a:avLst/>
            <a:gdLst/>
            <a:ahLst/>
            <a:cxnLst/>
            <a:rect l="l" t="t" r="r" b="b"/>
            <a:pathLst>
              <a:path w="0" h="939164">
                <a:moveTo>
                  <a:pt x="0" y="93886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109426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08156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06886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104981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3830" y="1068029"/>
            <a:ext cx="43434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Dunque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31404" y="1193537"/>
            <a:ext cx="2323465" cy="244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049780" algn="l"/>
                <a:tab pos="2310130" algn="l"/>
              </a:tabLst>
            </a:pPr>
            <a:r>
              <a:rPr dirty="0" baseline="-36111" sz="1500" spc="-67" i="1">
                <a:latin typeface="Trebuchet MS"/>
                <a:cs typeface="Trebuchet MS"/>
              </a:rPr>
              <a:t>h</a:t>
            </a:r>
            <a:r>
              <a:rPr dirty="0" baseline="-36111" sz="1500" spc="-15" i="1">
                <a:latin typeface="Trebuchet MS"/>
                <a:cs typeface="Trebuchet MS"/>
              </a:rPr>
              <a:t> </a:t>
            </a:r>
            <a:r>
              <a:rPr dirty="0" baseline="-36111" sz="1500" spc="60">
                <a:latin typeface="Tahoma"/>
                <a:cs typeface="Tahoma"/>
              </a:rPr>
              <a:t>=</a:t>
            </a:r>
            <a:r>
              <a:rPr dirty="0" baseline="-36111" sz="1500" spc="-60">
                <a:latin typeface="Tahoma"/>
                <a:cs typeface="Tahoma"/>
              </a:rPr>
              <a:t> </a:t>
            </a:r>
            <a:r>
              <a:rPr dirty="0" baseline="-36111" sz="1500" spc="-67" i="1">
                <a:latin typeface="Trebuchet MS"/>
                <a:cs typeface="Trebuchet MS"/>
              </a:rPr>
              <a:t>d</a:t>
            </a:r>
            <a:r>
              <a:rPr dirty="0" baseline="-36111" sz="1500" spc="-315" i="1">
                <a:latin typeface="Trebuchet MS"/>
                <a:cs typeface="Trebuchet MS"/>
              </a:rPr>
              <a:t> </a:t>
            </a:r>
            <a:r>
              <a:rPr dirty="0" baseline="-36111" sz="1500">
                <a:latin typeface="Tahoma"/>
                <a:cs typeface="Tahoma"/>
              </a:rPr>
              <a:t>(</a:t>
            </a:r>
            <a:r>
              <a:rPr dirty="0" baseline="-36111" sz="1500" spc="225" i="1">
                <a:latin typeface="Trebuchet MS"/>
                <a:cs typeface="Trebuchet MS"/>
              </a:rPr>
              <a:t>C</a:t>
            </a:r>
            <a:r>
              <a:rPr dirty="0" baseline="-36111" sz="1500" spc="-142" i="1">
                <a:latin typeface="Verdana"/>
                <a:cs typeface="Verdana"/>
              </a:rPr>
              <a:t>,</a:t>
            </a:r>
            <a:r>
              <a:rPr dirty="0" baseline="-36111" sz="1500" spc="-284" i="1">
                <a:latin typeface="Verdana"/>
                <a:cs typeface="Verdana"/>
              </a:rPr>
              <a:t> </a:t>
            </a:r>
            <a:r>
              <a:rPr dirty="0" baseline="-36111" sz="1500" spc="-120" i="1">
                <a:latin typeface="Trebuchet MS"/>
                <a:cs typeface="Trebuchet MS"/>
              </a:rPr>
              <a:t>r</a:t>
            </a:r>
            <a:r>
              <a:rPr dirty="0" baseline="-36111" sz="1500" spc="-292" i="1">
                <a:latin typeface="Trebuchet MS"/>
                <a:cs typeface="Trebuchet MS"/>
              </a:rPr>
              <a:t> </a:t>
            </a:r>
            <a:r>
              <a:rPr dirty="0" baseline="-36111" sz="1500">
                <a:latin typeface="Tahoma"/>
                <a:cs typeface="Tahoma"/>
              </a:rPr>
              <a:t>)</a:t>
            </a:r>
            <a:r>
              <a:rPr dirty="0" baseline="-36111" sz="1500" spc="-60">
                <a:latin typeface="Tahoma"/>
                <a:cs typeface="Tahoma"/>
              </a:rPr>
              <a:t> </a:t>
            </a:r>
            <a:r>
              <a:rPr dirty="0" baseline="-36111" sz="1500" spc="60">
                <a:latin typeface="Tahoma"/>
                <a:cs typeface="Tahoma"/>
              </a:rPr>
              <a:t>=</a:t>
            </a:r>
            <a:r>
              <a:rPr dirty="0" baseline="-36111" sz="1500" spc="120">
                <a:latin typeface="Tahoma"/>
                <a:cs typeface="Tahoma"/>
              </a:rPr>
              <a:t> </a:t>
            </a:r>
            <a:r>
              <a:rPr dirty="0" sz="1000" spc="-105" u="sng">
                <a:latin typeface="Lucida Sans Unicode"/>
                <a:cs typeface="Lucida Sans Unicode"/>
              </a:rPr>
              <a:t>|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2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365" u="sng">
                <a:latin typeface="Lucida Sans Unicode"/>
                <a:cs typeface="Lucida Sans Unicode"/>
              </a:rPr>
              <a:t>·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3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5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365" u="sng">
                <a:latin typeface="Lucida Sans Unicode"/>
                <a:cs typeface="Lucida Sans Unicode"/>
              </a:rPr>
              <a:t>·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1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3</a:t>
            </a:r>
            <a:r>
              <a:rPr dirty="0" sz="1000" spc="-105" u="sng">
                <a:latin typeface="Lucida Sans Unicode"/>
                <a:cs typeface="Lucida Sans Unicode"/>
              </a:rPr>
              <a:t>|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imes New Roman"/>
                <a:cs typeface="Times New Roman"/>
              </a:rPr>
              <a:t> </a:t>
            </a:r>
            <a:r>
              <a:rPr dirty="0" sz="1000" spc="-8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2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28265" y="1320633"/>
            <a:ext cx="475615" cy="213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44444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25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20174" y="1285771"/>
            <a:ext cx="45656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2777" sz="1500" spc="22">
                <a:latin typeface="Lucida Sans Unicode"/>
                <a:cs typeface="Lucida Sans Unicode"/>
              </a:rPr>
              <a:t>√</a:t>
            </a:r>
            <a:r>
              <a:rPr dirty="0" baseline="-44444" sz="1500" spc="-75">
                <a:latin typeface="Tahoma"/>
                <a:cs typeface="Tahoma"/>
              </a:rPr>
              <a:t>29</a:t>
            </a:r>
            <a:r>
              <a:rPr dirty="0" baseline="-44444" sz="1500" spc="-292">
                <a:latin typeface="Tahoma"/>
                <a:cs typeface="Tahoma"/>
              </a:rPr>
              <a:t> 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3830" y="1579877"/>
            <a:ext cx="64897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definitiva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54023" y="1826194"/>
            <a:ext cx="325755" cy="161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5" i="1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dirty="0" baseline="-11904" sz="1050" spc="97" i="1">
                <a:solidFill>
                  <a:srgbClr val="FF0000"/>
                </a:solidFill>
                <a:latin typeface="Lucida Sans"/>
                <a:cs typeface="Lucida Sans"/>
              </a:rPr>
              <a:t>T</a:t>
            </a:r>
            <a:r>
              <a:rPr dirty="0" baseline="-11904" sz="1050" spc="97" i="1">
                <a:solidFill>
                  <a:srgbClr val="FF0000"/>
                </a:solidFill>
                <a:latin typeface="Lucida Sans"/>
                <a:cs typeface="Lucida Sans"/>
              </a:rPr>
              <a:t> </a:t>
            </a:r>
            <a:r>
              <a:rPr dirty="0" baseline="-11904" sz="1050" spc="-37" i="1">
                <a:solidFill>
                  <a:srgbClr val="FF0000"/>
                </a:solidFill>
                <a:latin typeface="Lucida Sans"/>
                <a:cs typeface="Lucida San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04632" y="1733961"/>
            <a:ext cx="251460" cy="331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-45" i="1" u="sng">
                <a:latin typeface="Trebuchet MS"/>
                <a:cs typeface="Trebuchet MS"/>
              </a:rPr>
              <a:t>b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365" u="sng">
                <a:latin typeface="Lucida Sans Unicode"/>
                <a:cs typeface="Lucida Sans Unicode"/>
              </a:rPr>
              <a:t>·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45" i="1" u="sng">
                <a:latin typeface="Trebuchet MS"/>
                <a:cs typeface="Trebuchet MS"/>
              </a:rPr>
              <a:t>h</a:t>
            </a:r>
            <a:endParaRPr sz="1000">
              <a:latin typeface="Trebuchet MS"/>
              <a:cs typeface="Trebuchet MS"/>
            </a:endParaRPr>
          </a:p>
          <a:p>
            <a:pPr algn="ctr" marL="1905">
              <a:lnSpc>
                <a:spcPct val="100000"/>
              </a:lnSpc>
              <a:spcBef>
                <a:spcPts val="155"/>
              </a:spcBef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83193" y="1826194"/>
            <a:ext cx="1238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483154" y="1784261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 h="0">
                <a:moveTo>
                  <a:pt x="0" y="0"/>
                </a:moveTo>
                <a:lnTo>
                  <a:pt x="17722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566276" y="1798307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 h="0">
                <a:moveTo>
                  <a:pt x="0" y="0"/>
                </a:moveTo>
                <a:lnTo>
                  <a:pt x="94107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2131936" y="1708020"/>
            <a:ext cx="541655" cy="201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50">
                <a:latin typeface="Tahoma"/>
                <a:cs typeface="Tahoma"/>
              </a:rPr>
              <a:t>  </a:t>
            </a:r>
            <a:r>
              <a:rPr dirty="0" sz="1000" spc="-11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6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25">
                <a:latin typeface="Lucida Sans Unicode"/>
                <a:cs typeface="Lucida Sans Unicode"/>
              </a:rPr>
              <a:t> </a:t>
            </a:r>
            <a:r>
              <a:rPr dirty="0" baseline="7936" sz="1050" spc="427" i="1">
                <a:latin typeface="Trebuchet MS"/>
                <a:cs typeface="Trebuchet MS"/>
              </a:rPr>
              <a:t>√</a:t>
            </a:r>
            <a:r>
              <a:rPr dirty="0" baseline="-35714" sz="1050">
                <a:latin typeface="Trebuchet MS"/>
                <a:cs typeface="Trebuchet MS"/>
              </a:rPr>
              <a:t>29</a:t>
            </a:r>
            <a:endParaRPr baseline="-35714" sz="105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195195" y="1596013"/>
            <a:ext cx="222885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09550" algn="l"/>
              </a:tabLst>
            </a:pP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535542" y="1686708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144636" y="1902434"/>
            <a:ext cx="531495" cy="0"/>
          </a:xfrm>
          <a:custGeom>
            <a:avLst/>
            <a:gdLst/>
            <a:ahLst/>
            <a:cxnLst/>
            <a:rect l="l" t="t" r="r" b="b"/>
            <a:pathLst>
              <a:path w="531494" h="0">
                <a:moveTo>
                  <a:pt x="0" y="0"/>
                </a:moveTo>
                <a:lnTo>
                  <a:pt x="53093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2365768" y="1912973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713189" y="1826194"/>
            <a:ext cx="2222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049231" y="1732013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 h="0">
                <a:moveTo>
                  <a:pt x="0" y="0"/>
                </a:moveTo>
                <a:lnTo>
                  <a:pt x="156895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2910014" y="1695680"/>
            <a:ext cx="262255" cy="196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0000" sz="1500" spc="1072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baseline="50000" sz="1500" spc="-24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" u="sng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000" spc="-50" u="sng">
                <a:solidFill>
                  <a:srgbClr val="FF0000"/>
                </a:solidFill>
                <a:latin typeface="Tahoma"/>
                <a:cs typeface="Tahoma"/>
              </a:rPr>
              <a:t>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051721" y="1826476"/>
            <a:ext cx="202565" cy="238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ts val="940"/>
              </a:lnSpc>
            </a:pP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algn="r" marR="55244">
              <a:lnSpc>
                <a:spcPts val="940"/>
              </a:lnSpc>
            </a:pP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29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37" name="object 3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7" action="ppaction://hlinksldjump"/>
              </a:rPr>
              <a:t>Esercizi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di</a:t>
            </a:r>
            <a:r>
              <a:rPr dirty="0" spc="25">
                <a:hlinkClick r:id="rId7" action="ppaction://hlinksldjump"/>
              </a:rPr>
              <a:t> </a:t>
            </a:r>
            <a:r>
              <a:rPr dirty="0" spc="-15">
                <a:hlinkClick r:id="rId7" action="ppaction://hlinksldjump"/>
              </a:rPr>
              <a:t>riepilogo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19/28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Esercizi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riepilogo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95">
                <a:solidFill>
                  <a:srgbClr val="CC0000"/>
                </a:solidFill>
                <a:latin typeface="Gill Sans MT"/>
                <a:cs typeface="Gill Sans MT"/>
              </a:rPr>
              <a:t>g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eometria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analitica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piana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3" action="ppaction://hlinksldjump"/>
              </a:rPr>
              <a:t>Esercizi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15">
                <a:hlinkClick r:id="rId3" action="ppaction://hlinksldjump"/>
              </a:rPr>
              <a:t>di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15">
                <a:hlinkClick r:id="rId3" action="ppaction://hlinksldjump"/>
              </a:rPr>
              <a:t>riepilogo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20/28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Esercizi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riepilogo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95">
                <a:solidFill>
                  <a:srgbClr val="CC0000"/>
                </a:solidFill>
                <a:latin typeface="Gill Sans MT"/>
                <a:cs typeface="Gill Sans MT"/>
              </a:rPr>
              <a:t>g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eometria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analitica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piana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729" y="968640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68835" y="2840164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7330" y="2890965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880854"/>
            <a:ext cx="50800" cy="19720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944355"/>
            <a:ext cx="50800" cy="19085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5729" y="1051200"/>
            <a:ext cx="4457065" cy="1852930"/>
          </a:xfrm>
          <a:custGeom>
            <a:avLst/>
            <a:gdLst/>
            <a:ahLst/>
            <a:cxnLst/>
            <a:rect l="l" t="t" r="r" b="b"/>
            <a:pathLst>
              <a:path w="4457065" h="1852930">
                <a:moveTo>
                  <a:pt x="4456606" y="0"/>
                </a:moveTo>
                <a:lnTo>
                  <a:pt x="0" y="0"/>
                </a:lnTo>
                <a:lnTo>
                  <a:pt x="0" y="1801664"/>
                </a:lnTo>
                <a:lnTo>
                  <a:pt x="16636" y="1839178"/>
                </a:lnTo>
                <a:lnTo>
                  <a:pt x="4405806" y="1852464"/>
                </a:lnTo>
                <a:lnTo>
                  <a:pt x="4420049" y="1850419"/>
                </a:lnTo>
                <a:lnTo>
                  <a:pt x="4451170" y="182446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31655"/>
            <a:ext cx="0" cy="1940560"/>
          </a:xfrm>
          <a:custGeom>
            <a:avLst/>
            <a:gdLst/>
            <a:ahLst/>
            <a:cxnLst/>
            <a:rect l="l" t="t" r="r" b="b"/>
            <a:pathLst>
              <a:path w="0" h="1940560">
                <a:moveTo>
                  <a:pt x="0" y="194025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91895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0625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9355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7450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3830" y="866794"/>
            <a:ext cx="4011929" cy="4940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5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ts val="1200"/>
              </a:lnSpc>
              <a:spcBef>
                <a:spcPts val="285"/>
              </a:spcBef>
            </a:pPr>
            <a:r>
              <a:rPr dirty="0" sz="1000" spc="-35">
                <a:latin typeface="Tahoma"/>
                <a:cs typeface="Tahoma"/>
              </a:rPr>
              <a:t>Determin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luogo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5">
                <a:latin typeface="Tahoma"/>
                <a:cs typeface="Tahoma"/>
              </a:rPr>
              <a:t>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piano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40">
                <a:latin typeface="Tahoma"/>
                <a:cs typeface="Tahoma"/>
              </a:rPr>
              <a:t>rtesiano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ddisfa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 spc="75">
                <a:latin typeface="Trebuchet MS"/>
                <a:cs typeface="Trebuchet MS"/>
              </a:rPr>
              <a:t>4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2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 spc="75">
                <a:latin typeface="Trebuchet MS"/>
                <a:cs typeface="Trebuchet MS"/>
              </a:rPr>
              <a:t>2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-195" i="1">
                <a:latin typeface="Trebuchet MS"/>
                <a:cs typeface="Trebuchet MS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 </a:t>
            </a:r>
            <a:r>
              <a:rPr dirty="0" baseline="27777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5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 spc="75">
                <a:latin typeface="Trebuchet MS"/>
                <a:cs typeface="Trebuchet MS"/>
              </a:rPr>
              <a:t>3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135" i="1">
                <a:latin typeface="Trebuchet MS"/>
                <a:cs typeface="Trebuchet MS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45">
                <a:latin typeface="Tahoma"/>
                <a:cs typeface="Tahoma"/>
              </a:rPr>
              <a:t>n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rap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resentazione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grafica.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20/28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Esercizi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riepilogo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95">
                <a:solidFill>
                  <a:srgbClr val="CC0000"/>
                </a:solidFill>
                <a:latin typeface="Gill Sans MT"/>
                <a:cs typeface="Gill Sans MT"/>
              </a:rPr>
              <a:t>g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eometria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analitica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piana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729" y="968640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68835" y="2840164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7330" y="2890965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880854"/>
            <a:ext cx="50800" cy="19720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944355"/>
            <a:ext cx="50800" cy="19085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5729" y="1051200"/>
            <a:ext cx="4457065" cy="1852930"/>
          </a:xfrm>
          <a:custGeom>
            <a:avLst/>
            <a:gdLst/>
            <a:ahLst/>
            <a:cxnLst/>
            <a:rect l="l" t="t" r="r" b="b"/>
            <a:pathLst>
              <a:path w="4457065" h="1852930">
                <a:moveTo>
                  <a:pt x="4456606" y="0"/>
                </a:moveTo>
                <a:lnTo>
                  <a:pt x="0" y="0"/>
                </a:lnTo>
                <a:lnTo>
                  <a:pt x="0" y="1801664"/>
                </a:lnTo>
                <a:lnTo>
                  <a:pt x="16636" y="1839178"/>
                </a:lnTo>
                <a:lnTo>
                  <a:pt x="4405806" y="1852464"/>
                </a:lnTo>
                <a:lnTo>
                  <a:pt x="4420049" y="1850419"/>
                </a:lnTo>
                <a:lnTo>
                  <a:pt x="4451170" y="182446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31655"/>
            <a:ext cx="0" cy="1940560"/>
          </a:xfrm>
          <a:custGeom>
            <a:avLst/>
            <a:gdLst/>
            <a:ahLst/>
            <a:cxnLst/>
            <a:rect l="l" t="t" r="r" b="b"/>
            <a:pathLst>
              <a:path w="0" h="1940560">
                <a:moveTo>
                  <a:pt x="0" y="194025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91895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0625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9355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7450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3830" y="866794"/>
            <a:ext cx="4011929" cy="4940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5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ts val="1200"/>
              </a:lnSpc>
              <a:spcBef>
                <a:spcPts val="285"/>
              </a:spcBef>
            </a:pPr>
            <a:r>
              <a:rPr dirty="0" sz="1000" spc="-35">
                <a:latin typeface="Tahoma"/>
                <a:cs typeface="Tahoma"/>
              </a:rPr>
              <a:t>Determin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luogo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5">
                <a:latin typeface="Tahoma"/>
                <a:cs typeface="Tahoma"/>
              </a:rPr>
              <a:t>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piano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40">
                <a:latin typeface="Tahoma"/>
                <a:cs typeface="Tahoma"/>
              </a:rPr>
              <a:t>rtesiano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ddisfa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 spc="75">
                <a:latin typeface="Trebuchet MS"/>
                <a:cs typeface="Trebuchet MS"/>
              </a:rPr>
              <a:t>4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2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 spc="75">
                <a:latin typeface="Trebuchet MS"/>
                <a:cs typeface="Trebuchet MS"/>
              </a:rPr>
              <a:t>2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-195" i="1">
                <a:latin typeface="Trebuchet MS"/>
                <a:cs typeface="Trebuchet MS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 </a:t>
            </a:r>
            <a:r>
              <a:rPr dirty="0" baseline="27777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5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 spc="75">
                <a:latin typeface="Trebuchet MS"/>
                <a:cs typeface="Trebuchet MS"/>
              </a:rPr>
              <a:t>3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135" i="1">
                <a:latin typeface="Trebuchet MS"/>
                <a:cs typeface="Trebuchet MS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45">
                <a:latin typeface="Tahoma"/>
                <a:cs typeface="Tahoma"/>
              </a:rPr>
              <a:t>n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rap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resentazione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grafica.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20/28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Esercizi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riepilogo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95">
                <a:solidFill>
                  <a:srgbClr val="CC0000"/>
                </a:solidFill>
                <a:latin typeface="Gill Sans MT"/>
                <a:cs typeface="Gill Sans MT"/>
              </a:rPr>
              <a:t>g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eometria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analitica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CC0000"/>
                </a:solidFill>
                <a:latin typeface="Gill Sans MT"/>
                <a:cs typeface="Gill Sans MT"/>
              </a:rPr>
              <a:t>piana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729" y="968640"/>
            <a:ext cx="4456607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68835" y="2840164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7330" y="2890965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880854"/>
            <a:ext cx="50800" cy="19720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944355"/>
            <a:ext cx="50800" cy="19085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5729" y="1051200"/>
            <a:ext cx="4457065" cy="1852930"/>
          </a:xfrm>
          <a:custGeom>
            <a:avLst/>
            <a:gdLst/>
            <a:ahLst/>
            <a:cxnLst/>
            <a:rect l="l" t="t" r="r" b="b"/>
            <a:pathLst>
              <a:path w="4457065" h="1852930">
                <a:moveTo>
                  <a:pt x="4456606" y="0"/>
                </a:moveTo>
                <a:lnTo>
                  <a:pt x="0" y="0"/>
                </a:lnTo>
                <a:lnTo>
                  <a:pt x="0" y="1801664"/>
                </a:lnTo>
                <a:lnTo>
                  <a:pt x="16636" y="1839178"/>
                </a:lnTo>
                <a:lnTo>
                  <a:pt x="4405806" y="1852464"/>
                </a:lnTo>
                <a:lnTo>
                  <a:pt x="4420049" y="1850419"/>
                </a:lnTo>
                <a:lnTo>
                  <a:pt x="4451170" y="182446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31655"/>
            <a:ext cx="0" cy="1940560"/>
          </a:xfrm>
          <a:custGeom>
            <a:avLst/>
            <a:gdLst/>
            <a:ahLst/>
            <a:cxnLst/>
            <a:rect l="l" t="t" r="r" b="b"/>
            <a:pathLst>
              <a:path w="0" h="1940560">
                <a:moveTo>
                  <a:pt x="0" y="194025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91895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0625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9355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7450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3830" y="866794"/>
            <a:ext cx="4079875" cy="1474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5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ts val="1200"/>
              </a:lnSpc>
              <a:spcBef>
                <a:spcPts val="285"/>
              </a:spcBef>
            </a:pPr>
            <a:r>
              <a:rPr dirty="0" sz="1000" spc="-35">
                <a:latin typeface="Tahoma"/>
                <a:cs typeface="Tahoma"/>
              </a:rPr>
              <a:t>Determin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luogo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5">
                <a:latin typeface="Tahoma"/>
                <a:cs typeface="Tahoma"/>
              </a:rPr>
              <a:t>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piano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40">
                <a:latin typeface="Tahoma"/>
                <a:cs typeface="Tahoma"/>
              </a:rPr>
              <a:t>rtesiano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ddisfa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 spc="75">
                <a:latin typeface="Trebuchet MS"/>
                <a:cs typeface="Trebuchet MS"/>
              </a:rPr>
              <a:t>4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2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 spc="75">
                <a:latin typeface="Trebuchet MS"/>
                <a:cs typeface="Trebuchet MS"/>
              </a:rPr>
              <a:t>2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-195" i="1">
                <a:latin typeface="Trebuchet MS"/>
                <a:cs typeface="Trebuchet MS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 </a:t>
            </a:r>
            <a:r>
              <a:rPr dirty="0" baseline="27777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5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27777" sz="1050" spc="75">
                <a:latin typeface="Trebuchet MS"/>
                <a:cs typeface="Trebuchet MS"/>
              </a:rPr>
              <a:t>3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135" i="1">
                <a:latin typeface="Trebuchet MS"/>
                <a:cs typeface="Trebuchet MS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45">
                <a:latin typeface="Tahoma"/>
                <a:cs typeface="Tahoma"/>
              </a:rPr>
              <a:t>n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rap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resentazione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grafica.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60">
                <a:latin typeface="Tahoma"/>
                <a:cs typeface="Tahoma"/>
              </a:rPr>
              <a:t>ondere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domanda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rtiamo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tutto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nell’equazione: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567815">
              <a:lnSpc>
                <a:spcPct val="100000"/>
              </a:lnSpc>
            </a:pP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31746" sz="1050" spc="75">
                <a:latin typeface="Trebuchet MS"/>
                <a:cs typeface="Trebuchet MS"/>
              </a:rPr>
              <a:t>4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25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31746" sz="1050" spc="75">
                <a:latin typeface="Trebuchet MS"/>
                <a:cs typeface="Trebuchet MS"/>
              </a:rPr>
              <a:t>2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-195" i="1">
                <a:latin typeface="Trebuchet MS"/>
                <a:cs typeface="Trebuchet MS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5" i="1">
                <a:latin typeface="Trebuchet MS"/>
                <a:cs typeface="Trebuchet MS"/>
              </a:rPr>
              <a:t>x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baseline="31746" sz="1050" spc="75">
                <a:latin typeface="Trebuchet MS"/>
                <a:cs typeface="Trebuchet MS"/>
              </a:rPr>
              <a:t>3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80" i="1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Christian</a:t>
            </a:r>
            <a:r>
              <a:rPr dirty="0" spc="25"/>
              <a:t> </a:t>
            </a:r>
            <a:r>
              <a:rPr dirty="0" spc="-1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hlinkClick r:id="rId8" action="ppaction://hlinksldjump"/>
              </a:rPr>
              <a:t>Esercizi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di</a:t>
            </a:r>
            <a:r>
              <a:rPr dirty="0" spc="25">
                <a:hlinkClick r:id="rId8" action="ppaction://hlinksldjump"/>
              </a:rPr>
              <a:t> </a:t>
            </a:r>
            <a:r>
              <a:rPr dirty="0" spc="-15">
                <a:hlinkClick r:id="rId8" action="ppaction://hlinksldjump"/>
              </a:rPr>
              <a:t>riepilogo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20/28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2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  Christian Casalvieri  ``Sapienza'' Università di Roma</dc:creator>
  <dc:title>Esercizi di riepilogo: Geometria Analitica nel piano</dc:title>
  <dcterms:created xsi:type="dcterms:W3CDTF">2023-04-06T12:07:49Z</dcterms:created>
  <dcterms:modified xsi:type="dcterms:W3CDTF">2023-04-06T12:07:49Z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2017-10-11T00:00:00Z</vt:filetime>
  </property>
  <property fmtid="{D5CDD505-2E9C-101B-9397-08002B2CF9AE}" pid="3" name="LastSaved">
    <vt:filetime>2023-04-06T00:00:00Z</vt:filetime>
  </property>
</Properties>
</file>