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9525"/>
            <a:ext cx="9144000" cy="6848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796026" y="2492311"/>
            <a:ext cx="2447925" cy="76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1905"/>
          </a:xfrm>
          <a:custGeom>
            <a:avLst/>
            <a:gdLst/>
            <a:ahLst/>
            <a:cxnLst/>
            <a:rect l="l" t="t" r="r" b="b"/>
            <a:pathLst>
              <a:path w="5603875" h="1905">
                <a:moveTo>
                  <a:pt x="0" y="0"/>
                </a:moveTo>
                <a:lnTo>
                  <a:pt x="5603875" y="1524"/>
                </a:lnTo>
              </a:path>
            </a:pathLst>
          </a:custGeom>
          <a:ln w="1908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61417"/>
            <a:ext cx="8089798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720" y="1467594"/>
            <a:ext cx="8074558" cy="3733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6172" y="6602740"/>
            <a:ext cx="111125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slide" Target="slide1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92270" y="4553324"/>
            <a:ext cx="1462405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60"/>
              </a:lnSpc>
            </a:pP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ss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60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50538" y="5082394"/>
            <a:ext cx="1747520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620"/>
              </a:lnSpc>
            </a:pP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Se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c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onda</a:t>
            </a:r>
            <a:r>
              <a:rPr dirty="0" sz="2200" spc="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pa</a:t>
            </a:r>
            <a:r>
              <a:rPr dirty="0" sz="2200" spc="55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5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endParaRPr sz="22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Il</a:t>
            </a:r>
            <a:r>
              <a:rPr dirty="0" spc="-10"/>
              <a:t> </a:t>
            </a:r>
            <a:r>
              <a:rPr dirty="0" spc="-25"/>
              <a:t>r</a:t>
            </a:r>
            <a:r>
              <a:rPr dirty="0"/>
              <a:t>iassu</a:t>
            </a:r>
            <a:r>
              <a:rPr dirty="0" spc="-15"/>
              <a:t>n</a:t>
            </a:r>
            <a:r>
              <a:rPr dirty="0" spc="-5"/>
              <a:t>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70000" y="6378543"/>
            <a:ext cx="7036434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fondamentali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ono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man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nel</a:t>
            </a:r>
            <a:r>
              <a:rPr dirty="0" sz="2400">
                <a:latin typeface="Franklin Gothic Book"/>
                <a:cs typeface="Franklin Gothic Book"/>
              </a:rPr>
              <a:t> ri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4720" y="1897119"/>
            <a:ext cx="7358380" cy="44462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47980" marR="5080" indent="-33528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riassumere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episodio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5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domande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(+1):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1"/>
              </a:spcBef>
            </a:pPr>
            <a:endParaRPr sz="3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5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h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?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dirty="0" sz="2400" spc="-5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he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os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?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dirty="0" sz="2400" spc="10" b="1">
                <a:latin typeface="Franklin Gothic Medium"/>
                <a:cs typeface="Franklin Gothic Medium"/>
              </a:rPr>
              <a:t>Q</a:t>
            </a:r>
            <a:r>
              <a:rPr dirty="0" sz="2400" spc="5" b="1">
                <a:latin typeface="Franklin Gothic Medium"/>
                <a:cs typeface="Franklin Gothic Medium"/>
              </a:rPr>
              <a:t>ua</a:t>
            </a:r>
            <a:r>
              <a:rPr dirty="0" sz="2400" b="1">
                <a:latin typeface="Franklin Gothic Medium"/>
                <a:cs typeface="Franklin Gothic Medium"/>
              </a:rPr>
              <a:t>nd</a:t>
            </a:r>
            <a:r>
              <a:rPr dirty="0" sz="2400" spc="1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?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dirty="0" sz="2400" spc="-5" b="1">
                <a:latin typeface="Franklin Gothic Medium"/>
                <a:cs typeface="Franklin Gothic Medium"/>
              </a:rPr>
              <a:t>Dov</a:t>
            </a:r>
            <a:r>
              <a:rPr dirty="0" sz="2400" spc="-20" b="1">
                <a:latin typeface="Franklin Gothic Medium"/>
                <a:cs typeface="Franklin Gothic Medium"/>
              </a:rPr>
              <a:t>e?</a:t>
            </a:r>
            <a:endParaRPr sz="2400">
              <a:latin typeface="Franklin Gothic Medium"/>
              <a:cs typeface="Franklin Gothic Medium"/>
            </a:endParaRPr>
          </a:p>
          <a:p>
            <a:pPr marL="12700" marR="6239510">
              <a:lnSpc>
                <a:spcPct val="113799"/>
              </a:lnSpc>
              <a:spcBef>
                <a:spcPts val="10"/>
              </a:spcBef>
            </a:pPr>
            <a:r>
              <a:rPr dirty="0" sz="2400" spc="-5" b="1">
                <a:latin typeface="Franklin Gothic Medium"/>
                <a:cs typeface="Franklin Gothic Medium"/>
              </a:rPr>
              <a:t>Pe</a:t>
            </a:r>
            <a:r>
              <a:rPr dirty="0" sz="2400" spc="-5" b="1">
                <a:latin typeface="Franklin Gothic Medium"/>
                <a:cs typeface="Franklin Gothic Medium"/>
              </a:rPr>
              <a:t>rc</a:t>
            </a:r>
            <a:r>
              <a:rPr dirty="0" sz="2400" spc="-15" b="1">
                <a:latin typeface="Franklin Gothic Medium"/>
                <a:cs typeface="Franklin Gothic Medium"/>
              </a:rPr>
              <a:t>h</a:t>
            </a:r>
            <a:r>
              <a:rPr dirty="0" sz="2400" spc="-20" b="1">
                <a:latin typeface="Franklin Gothic Medium"/>
                <a:cs typeface="Franklin Gothic Medium"/>
              </a:rPr>
              <a:t>é?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(C</a:t>
            </a:r>
            <a:r>
              <a:rPr dirty="0" sz="2400" spc="-15" b="1">
                <a:latin typeface="Franklin Gothic Medium"/>
                <a:cs typeface="Franklin Gothic Medium"/>
              </a:rPr>
              <a:t>ome?)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Le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risposte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costituiscono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cleo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informaz</a:t>
            </a:r>
            <a:r>
              <a:rPr dirty="0" sz="2400" spc="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oni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Il</a:t>
            </a:r>
            <a:r>
              <a:rPr dirty="0" spc="-10"/>
              <a:t> </a:t>
            </a:r>
            <a:r>
              <a:rPr dirty="0" spc="-25"/>
              <a:t>r</a:t>
            </a:r>
            <a:r>
              <a:rPr dirty="0"/>
              <a:t>iassu</a:t>
            </a:r>
            <a:r>
              <a:rPr dirty="0" spc="-15"/>
              <a:t>n</a:t>
            </a:r>
            <a:r>
              <a:rPr dirty="0" spc="-5"/>
              <a:t>to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4720" y="1578603"/>
            <a:ext cx="7661275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47980" marR="5080" indent="-33528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Tutt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via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ggio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tipologie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uali,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5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W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bast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fa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4720" y="3194297"/>
            <a:ext cx="765302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1) spesso “qua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do”,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“dove” e </a:t>
            </a:r>
            <a:r>
              <a:rPr dirty="0" sz="2400" spc="-10">
                <a:latin typeface="Franklin Gothic Book"/>
                <a:cs typeface="Franklin Gothic Book"/>
              </a:rPr>
              <a:t>“</a:t>
            </a:r>
            <a:r>
              <a:rPr dirty="0" sz="2400">
                <a:latin typeface="Franklin Gothic Book"/>
                <a:cs typeface="Franklin Gothic Book"/>
              </a:rPr>
              <a:t>chi”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n</a:t>
            </a:r>
            <a:r>
              <a:rPr dirty="0" sz="2400" spc="-5" b="1">
                <a:latin typeface="Franklin Gothic Book"/>
                <a:cs typeface="Franklin Gothic Book"/>
              </a:rPr>
              <a:t>o</a:t>
            </a:r>
            <a:r>
              <a:rPr dirty="0" sz="2400" spc="-15" b="1">
                <a:latin typeface="Franklin Gothic Book"/>
                <a:cs typeface="Franklin Gothic Book"/>
              </a:rPr>
              <a:t>n</a:t>
            </a:r>
            <a:r>
              <a:rPr dirty="0" sz="2400" spc="-20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s</a:t>
            </a:r>
            <a:r>
              <a:rPr dirty="0" sz="2400" spc="-5" b="1">
                <a:latin typeface="Franklin Gothic Book"/>
                <a:cs typeface="Franklin Gothic Book"/>
              </a:rPr>
              <a:t>o</a:t>
            </a:r>
            <a:r>
              <a:rPr dirty="0" sz="2400" spc="-15" b="1">
                <a:latin typeface="Franklin Gothic Book"/>
                <a:cs typeface="Franklin Gothic Book"/>
              </a:rPr>
              <a:t>no</a:t>
            </a:r>
            <a:r>
              <a:rPr dirty="0" sz="2400" spc="-35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f</a:t>
            </a:r>
            <a:r>
              <a:rPr dirty="0" sz="2400" spc="-5" b="1">
                <a:latin typeface="Franklin Gothic Book"/>
                <a:cs typeface="Franklin Gothic Book"/>
              </a:rPr>
              <a:t>o</a:t>
            </a:r>
            <a:r>
              <a:rPr dirty="0" sz="2400" spc="-15" b="1">
                <a:latin typeface="Franklin Gothic Book"/>
                <a:cs typeface="Franklin Gothic Book"/>
              </a:rPr>
              <a:t>n</a:t>
            </a:r>
            <a:r>
              <a:rPr dirty="0" sz="2400" spc="-5" b="1">
                <a:latin typeface="Franklin Gothic Book"/>
                <a:cs typeface="Franklin Gothic Book"/>
              </a:rPr>
              <a:t>d</a:t>
            </a:r>
            <a:r>
              <a:rPr dirty="0" sz="2400" spc="-15" b="1">
                <a:latin typeface="Franklin Gothic Book"/>
                <a:cs typeface="Franklin Gothic Book"/>
              </a:rPr>
              <a:t>amental</a:t>
            </a:r>
            <a:r>
              <a:rPr dirty="0" sz="2400" spc="20" b="1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;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720" y="4444231"/>
            <a:ext cx="7083425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47980" marR="5080" indent="-33528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) </a:t>
            </a:r>
            <a:r>
              <a:rPr dirty="0" sz="2400" spc="-15">
                <a:latin typeface="Franklin Gothic Book"/>
                <a:cs typeface="Franklin Gothic Book"/>
              </a:rPr>
              <a:t>fu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solo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indivi</a:t>
            </a:r>
            <a:r>
              <a:rPr dirty="0" sz="2400" spc="1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uare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cleo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forma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ivo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f</a:t>
            </a:r>
            <a:r>
              <a:rPr dirty="0" sz="2400" spc="-5" b="1">
                <a:latin typeface="Franklin Gothic Book"/>
                <a:cs typeface="Franklin Gothic Book"/>
              </a:rPr>
              <a:t>o</a:t>
            </a:r>
            <a:r>
              <a:rPr dirty="0" sz="2400" spc="-15" b="1">
                <a:latin typeface="Franklin Gothic Book"/>
                <a:cs typeface="Franklin Gothic Book"/>
              </a:rPr>
              <a:t>n</a:t>
            </a:r>
            <a:r>
              <a:rPr dirty="0" sz="2400" spc="-5" b="1">
                <a:latin typeface="Franklin Gothic Book"/>
                <a:cs typeface="Franklin Gothic Book"/>
              </a:rPr>
              <a:t>d</a:t>
            </a:r>
            <a:r>
              <a:rPr dirty="0" sz="2400" spc="-15" b="1">
                <a:latin typeface="Franklin Gothic Book"/>
                <a:cs typeface="Franklin Gothic Book"/>
              </a:rPr>
              <a:t>amentale</a:t>
            </a:r>
            <a:r>
              <a:rPr dirty="0" sz="2400" spc="-25" b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episodio;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720" y="6060027"/>
            <a:ext cx="707517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3</a:t>
            </a:r>
            <a:r>
              <a:rPr dirty="0" sz="2400">
                <a:latin typeface="Franklin Gothic Book"/>
                <a:cs typeface="Franklin Gothic Book"/>
              </a:rPr>
              <a:t>) </a:t>
            </a:r>
            <a:r>
              <a:rPr dirty="0" sz="2400" spc="-15">
                <a:latin typeface="Franklin Gothic Book"/>
                <a:cs typeface="Franklin Gothic Book"/>
              </a:rPr>
              <a:t>fu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principalment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testi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narrativi</a:t>
            </a:r>
            <a:r>
              <a:rPr dirty="0" sz="2400" spc="-5">
                <a:latin typeface="Franklin Gothic Book"/>
                <a:cs typeface="Franklin Gothic Book"/>
              </a:rPr>
              <a:t> (brevi).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Il</a:t>
            </a:r>
            <a:r>
              <a:rPr dirty="0" spc="-10"/>
              <a:t> </a:t>
            </a:r>
            <a:r>
              <a:rPr dirty="0" spc="-25"/>
              <a:t>r</a:t>
            </a:r>
            <a:r>
              <a:rPr dirty="0"/>
              <a:t>iassu</a:t>
            </a:r>
            <a:r>
              <a:rPr dirty="0" spc="-15"/>
              <a:t>n</a:t>
            </a:r>
            <a:r>
              <a:rPr dirty="0" spc="-5"/>
              <a:t>to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4720" y="1148832"/>
            <a:ext cx="7971790" cy="4903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>
                <a:latin typeface="Franklin Gothic Medium"/>
                <a:cs typeface="Franklin Gothic Medium"/>
              </a:rPr>
              <a:t>T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r>
              <a:rPr dirty="0" sz="1600" spc="-15" b="1">
                <a:latin typeface="Franklin Gothic Medium"/>
                <a:cs typeface="Franklin Gothic Medium"/>
              </a:rPr>
              <a:t>t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35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n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spc="-5" b="1">
                <a:latin typeface="Franklin Gothic Medium"/>
                <a:cs typeface="Franklin Gothic Medium"/>
              </a:rPr>
              <a:t>rr</a:t>
            </a:r>
            <a:r>
              <a:rPr dirty="0" sz="1600" spc="-10" b="1">
                <a:latin typeface="Franklin Gothic Medium"/>
                <a:cs typeface="Franklin Gothic Medium"/>
              </a:rPr>
              <a:t>at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5" b="1">
                <a:latin typeface="Franklin Gothic Medium"/>
                <a:cs typeface="Franklin Gothic Medium"/>
              </a:rPr>
              <a:t>v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50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d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cron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spc="-10" b="1">
                <a:latin typeface="Franklin Gothic Medium"/>
                <a:cs typeface="Franklin Gothic Medium"/>
              </a:rPr>
              <a:t>c</a:t>
            </a:r>
            <a:r>
              <a:rPr dirty="0" sz="1600" spc="15" b="1">
                <a:latin typeface="Franklin Gothic Medium"/>
                <a:cs typeface="Franklin Gothic Medium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ri</a:t>
            </a:r>
            <a:r>
              <a:rPr dirty="0" sz="1600" spc="-15">
                <a:latin typeface="Franklin Gothic Book"/>
                <a:cs typeface="Franklin Gothic Book"/>
              </a:rPr>
              <a:t>port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sodi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(re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li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fitti</a:t>
            </a:r>
            <a:r>
              <a:rPr dirty="0" sz="1600" spc="-5">
                <a:latin typeface="Franklin Gothic Book"/>
                <a:cs typeface="Franklin Gothic Book"/>
              </a:rPr>
              <a:t>zi)</a:t>
            </a:r>
            <a:r>
              <a:rPr dirty="0" sz="1600">
                <a:latin typeface="Franklin Gothic Book"/>
                <a:cs typeface="Franklin Gothic Book"/>
              </a:rPr>
              <a:t>;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ressio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stu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endParaRPr sz="1600">
              <a:latin typeface="Franklin Gothic Book"/>
              <a:cs typeface="Franklin Gothic Book"/>
            </a:endParaRPr>
          </a:p>
          <a:p>
            <a:pPr marL="347980">
              <a:lnSpc>
                <a:spcPct val="100000"/>
              </a:lnSpc>
              <a:spcBef>
                <a:spcPts val="180"/>
              </a:spcBef>
            </a:pPr>
            <a:r>
              <a:rPr dirty="0" sz="1600" spc="-15">
                <a:latin typeface="Franklin Gothic Book"/>
                <a:cs typeface="Franklin Gothic Book"/>
              </a:rPr>
              <a:t>pr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nci</a:t>
            </a:r>
            <a:r>
              <a:rPr dirty="0" sz="1600" spc="-15">
                <a:latin typeface="Franklin Gothic Book"/>
                <a:cs typeface="Franklin Gothic Book"/>
              </a:rPr>
              <a:t>palme</a:t>
            </a:r>
            <a:r>
              <a:rPr dirty="0" sz="1600" spc="-10">
                <a:latin typeface="Franklin Gothic Book"/>
                <a:cs typeface="Franklin Gothic Book"/>
              </a:rPr>
              <a:t>nte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pora</a:t>
            </a:r>
            <a:r>
              <a:rPr dirty="0" sz="1600" spc="-10">
                <a:latin typeface="Franklin Gothic Book"/>
                <a:cs typeface="Franklin Gothic Book"/>
              </a:rPr>
              <a:t>le.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47980" marR="568960" indent="-335280">
              <a:lnSpc>
                <a:spcPct val="109400"/>
              </a:lnSpc>
              <a:spcBef>
                <a:spcPts val="1060"/>
              </a:spcBef>
            </a:pPr>
            <a:r>
              <a:rPr dirty="0" sz="1600" spc="-5" b="1">
                <a:latin typeface="Franklin Gothic Medium"/>
                <a:cs typeface="Franklin Gothic Medium"/>
              </a:rPr>
              <a:t>T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s</a:t>
            </a:r>
            <a:r>
              <a:rPr dirty="0" sz="1600" spc="-15" b="1">
                <a:latin typeface="Franklin Gothic Medium"/>
                <a:cs typeface="Franklin Gothic Medium"/>
              </a:rPr>
              <a:t>t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35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b="1">
                <a:latin typeface="Franklin Gothic Medium"/>
                <a:cs typeface="Franklin Gothic Medium"/>
              </a:rPr>
              <a:t>n</a:t>
            </a:r>
            <a:r>
              <a:rPr dirty="0" sz="1600" spc="-5" b="1">
                <a:latin typeface="Franklin Gothic Medium"/>
                <a:cs typeface="Franklin Gothic Medium"/>
              </a:rPr>
              <a:t>for</a:t>
            </a:r>
            <a:r>
              <a:rPr dirty="0" sz="1600" spc="-20" b="1">
                <a:latin typeface="Franklin Gothic Medium"/>
                <a:cs typeface="Franklin Gothic Medium"/>
              </a:rPr>
              <a:t>ma</a:t>
            </a:r>
            <a:r>
              <a:rPr dirty="0" sz="1600" spc="-5" b="1">
                <a:latin typeface="Franklin Gothic Medium"/>
                <a:cs typeface="Franklin Gothic Medium"/>
              </a:rPr>
              <a:t>t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v</a:t>
            </a:r>
            <a:r>
              <a:rPr dirty="0" sz="1600" spc="10" b="1">
                <a:latin typeface="Franklin Gothic Medium"/>
                <a:cs typeface="Franklin Gothic Medium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mirano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ad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accr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scere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conosce</a:t>
            </a:r>
            <a:r>
              <a:rPr dirty="0" sz="1600" spc="-15">
                <a:latin typeface="Franklin Gothic Book"/>
                <a:cs typeface="Franklin Gothic Book"/>
              </a:rPr>
              <a:t>nz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lettore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ent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;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progre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testuale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nci</a:t>
            </a:r>
            <a:r>
              <a:rPr dirty="0" sz="1600" spc="-15">
                <a:latin typeface="Franklin Gothic Book"/>
                <a:cs typeface="Franklin Gothic Book"/>
              </a:rPr>
              <a:t>palme</a:t>
            </a:r>
            <a:r>
              <a:rPr dirty="0" sz="1600" spc="-10">
                <a:latin typeface="Franklin Gothic Book"/>
                <a:cs typeface="Franklin Gothic Book"/>
              </a:rPr>
              <a:t>nte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tipo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atico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ed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org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ni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ata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locchi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(capito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fi,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c.);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for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spesso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cnicismi.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algn="just" marL="347980" marR="329565" indent="-335280">
              <a:lnSpc>
                <a:spcPct val="109400"/>
              </a:lnSpc>
              <a:spcBef>
                <a:spcPts val="1060"/>
              </a:spcBef>
            </a:pPr>
            <a:r>
              <a:rPr dirty="0" sz="1600" spc="-5" b="1">
                <a:latin typeface="Franklin Gothic Medium"/>
                <a:cs typeface="Franklin Gothic Medium"/>
              </a:rPr>
              <a:t>T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s</a:t>
            </a:r>
            <a:r>
              <a:rPr dirty="0" sz="1600" spc="-15" b="1">
                <a:latin typeface="Franklin Gothic Medium"/>
                <a:cs typeface="Franklin Gothic Medium"/>
              </a:rPr>
              <a:t>t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3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b="1">
                <a:latin typeface="Franklin Gothic Medium"/>
                <a:cs typeface="Franklin Gothic Medium"/>
              </a:rPr>
              <a:t>g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20" b="1">
                <a:latin typeface="Franklin Gothic Medium"/>
                <a:cs typeface="Franklin Gothic Medium"/>
              </a:rPr>
              <a:t>m</a:t>
            </a:r>
            <a:r>
              <a:rPr dirty="0" sz="1600" spc="-10" b="1">
                <a:latin typeface="Franklin Gothic Medium"/>
                <a:cs typeface="Franklin Gothic Medium"/>
              </a:rPr>
              <a:t>en</a:t>
            </a:r>
            <a:r>
              <a:rPr dirty="0" sz="1600" spc="-25" b="1">
                <a:latin typeface="Franklin Gothic Medium"/>
                <a:cs typeface="Franklin Gothic Medium"/>
              </a:rPr>
              <a:t>t</a:t>
            </a:r>
            <a:r>
              <a:rPr dirty="0" sz="1600" spc="-10" b="1">
                <a:latin typeface="Franklin Gothic Medium"/>
                <a:cs typeface="Franklin Gothic Medium"/>
              </a:rPr>
              <a:t>ativ</a:t>
            </a:r>
            <a:r>
              <a:rPr dirty="0" sz="1600" spc="0" b="1">
                <a:latin typeface="Franklin Gothic Medium"/>
                <a:cs typeface="Franklin Gothic Medium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cerc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convincere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lettor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;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testuale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sempre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5">
                <a:latin typeface="Franklin Gothic Book"/>
                <a:cs typeface="Franklin Gothic Book"/>
              </a:rPr>
              <a:t> ti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atico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org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ni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ata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secondo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proce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stra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;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5">
                <a:latin typeface="Franklin Gothic Book"/>
                <a:cs typeface="Franklin Gothic Book"/>
              </a:rPr>
              <a:t> 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vel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punt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sta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</a:t>
            </a:r>
            <a:r>
              <a:rPr dirty="0" sz="1600" spc="-15">
                <a:latin typeface="Franklin Gothic Book"/>
                <a:cs typeface="Franklin Gothic Book"/>
              </a:rPr>
              <a:t>'a</a:t>
            </a:r>
            <a:r>
              <a:rPr dirty="0" sz="1600" spc="-10">
                <a:latin typeface="Franklin Gothic Book"/>
                <a:cs typeface="Franklin Gothic Book"/>
              </a:rPr>
              <a:t>utore.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47980" marR="5080" indent="-335280">
              <a:lnSpc>
                <a:spcPct val="109400"/>
              </a:lnSpc>
              <a:spcBef>
                <a:spcPts val="1050"/>
              </a:spcBef>
            </a:pPr>
            <a:r>
              <a:rPr dirty="0" sz="1600" spc="-15">
                <a:latin typeface="Franklin Gothic Book"/>
                <a:cs typeface="Franklin Gothic Book"/>
              </a:rPr>
              <a:t>Bi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present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quasi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tot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lità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testi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conduc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un</a:t>
            </a:r>
            <a:r>
              <a:rPr dirty="0" sz="1600" spc="-10" b="1">
                <a:latin typeface="Franklin Gothic Medium"/>
                <a:cs typeface="Franklin Gothic Medium"/>
              </a:rPr>
              <a:t>'</a:t>
            </a:r>
            <a:r>
              <a:rPr dirty="0" sz="1600" spc="-10" b="1">
                <a:latin typeface="Franklin Gothic Medium"/>
                <a:cs typeface="Franklin Gothic Medium"/>
              </a:rPr>
              <a:t>un</a:t>
            </a:r>
            <a:r>
              <a:rPr dirty="0" sz="1600" b="1">
                <a:latin typeface="Franklin Gothic Medium"/>
                <a:cs typeface="Franklin Gothic Medium"/>
              </a:rPr>
              <a:t>i</a:t>
            </a:r>
            <a:r>
              <a:rPr dirty="0" sz="1600" spc="-10" b="1">
                <a:latin typeface="Franklin Gothic Medium"/>
                <a:cs typeface="Franklin Gothic Medium"/>
              </a:rPr>
              <a:t>ca</a:t>
            </a:r>
            <a:r>
              <a:rPr dirty="0" sz="1600" spc="-40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t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0" b="1">
                <a:latin typeface="Franklin Gothic Medium"/>
                <a:cs typeface="Franklin Gothic Medium"/>
              </a:rPr>
              <a:t>p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15" b="1">
                <a:latin typeface="Franklin Gothic Medium"/>
                <a:cs typeface="Franklin Gothic Medium"/>
              </a:rPr>
              <a:t>l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15" b="1">
                <a:latin typeface="Franklin Gothic Medium"/>
                <a:cs typeface="Franklin Gothic Medium"/>
              </a:rPr>
              <a:t>g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: 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sti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sono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infatti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nci</a:t>
            </a:r>
            <a:r>
              <a:rPr dirty="0" sz="1600" spc="-15">
                <a:latin typeface="Franklin Gothic Book"/>
                <a:cs typeface="Franklin Gothic Book"/>
              </a:rPr>
              <a:t>palme</a:t>
            </a:r>
            <a:r>
              <a:rPr dirty="0" sz="1600" spc="-10">
                <a:latin typeface="Franklin Gothic Book"/>
                <a:cs typeface="Franklin Gothic Book"/>
              </a:rPr>
              <a:t>nte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m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5" b="1">
                <a:latin typeface="Franklin Gothic Medium"/>
                <a:cs typeface="Franklin Gothic Medium"/>
              </a:rPr>
              <a:t>s</a:t>
            </a:r>
            <a:r>
              <a:rPr dirty="0" sz="1600" spc="-10" b="1">
                <a:latin typeface="Franklin Gothic Medium"/>
                <a:cs typeface="Franklin Gothic Medium"/>
              </a:rPr>
              <a:t>ti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47980" marR="259715" indent="-335280">
              <a:lnSpc>
                <a:spcPct val="109400"/>
              </a:lnSpc>
              <a:spcBef>
                <a:spcPts val="1060"/>
              </a:spcBef>
            </a:pP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assunto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isogna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nzitutto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ng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ere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le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spc="0" b="1">
                <a:latin typeface="Franklin Gothic Medium"/>
                <a:cs typeface="Franklin Gothic Medium"/>
              </a:rPr>
              <a:t>d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5" b="1">
                <a:latin typeface="Franklin Gothic Medium"/>
                <a:cs typeface="Franklin Gothic Medium"/>
              </a:rPr>
              <a:t>v</a:t>
            </a:r>
            <a:r>
              <a:rPr dirty="0" sz="1600" spc="-15" b="1">
                <a:latin typeface="Franklin Gothic Medium"/>
                <a:cs typeface="Franklin Gothic Medium"/>
              </a:rPr>
              <a:t>e</a:t>
            </a:r>
            <a:r>
              <a:rPr dirty="0" sz="1600" b="1">
                <a:latin typeface="Franklin Gothic Medium"/>
                <a:cs typeface="Franklin Gothic Medium"/>
              </a:rPr>
              <a:t>r</a:t>
            </a:r>
            <a:r>
              <a:rPr dirty="0" sz="1600" spc="-15" b="1">
                <a:latin typeface="Franklin Gothic Medium"/>
                <a:cs typeface="Franklin Gothic Medium"/>
              </a:rPr>
              <a:t>s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r>
              <a:rPr dirty="0" sz="1600" spc="-4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t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0" b="1">
                <a:latin typeface="Franklin Gothic Medium"/>
                <a:cs typeface="Franklin Gothic Medium"/>
              </a:rPr>
              <a:t>p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15" b="1">
                <a:latin typeface="Franklin Gothic Medium"/>
                <a:cs typeface="Franklin Gothic Medium"/>
              </a:rPr>
              <a:t>l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15" b="1">
                <a:latin typeface="Franklin Gothic Medium"/>
                <a:cs typeface="Franklin Gothic Medium"/>
              </a:rPr>
              <a:t>g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r>
              <a:rPr dirty="0" sz="1600" spc="-40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a</a:t>
            </a:r>
            <a:r>
              <a:rPr dirty="0" sz="1600" spc="10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c</a:t>
            </a:r>
            <a:r>
              <a:rPr dirty="0" sz="1600" b="1">
                <a:latin typeface="Franklin Gothic Medium"/>
                <a:cs typeface="Franklin Gothic Medium"/>
              </a:rPr>
              <a:t>u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2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spc="0" b="1">
                <a:latin typeface="Franklin Gothic Medium"/>
                <a:cs typeface="Franklin Gothic Medium"/>
              </a:rPr>
              <a:t>p</a:t>
            </a:r>
            <a:r>
              <a:rPr dirty="0" sz="1600" spc="-10" b="1">
                <a:latin typeface="Franklin Gothic Medium"/>
                <a:cs typeface="Franklin Gothic Medium"/>
              </a:rPr>
              <a:t>pa</a:t>
            </a:r>
            <a:r>
              <a:rPr dirty="0" sz="1600" b="1">
                <a:latin typeface="Franklin Gothic Medium"/>
                <a:cs typeface="Franklin Gothic Medium"/>
              </a:rPr>
              <a:t>r</a:t>
            </a:r>
            <a:r>
              <a:rPr dirty="0" sz="1600" spc="-15" b="1">
                <a:latin typeface="Franklin Gothic Medium"/>
                <a:cs typeface="Franklin Gothic Medium"/>
              </a:rPr>
              <a:t>t</a:t>
            </a:r>
            <a:r>
              <a:rPr dirty="0" sz="1600" spc="-20" b="1">
                <a:latin typeface="Franklin Gothic Medium"/>
                <a:cs typeface="Franklin Gothic Medium"/>
              </a:rPr>
              <a:t>e</a:t>
            </a:r>
            <a:r>
              <a:rPr dirty="0" sz="1600" spc="-10" b="1">
                <a:latin typeface="Franklin Gothic Medium"/>
                <a:cs typeface="Franklin Gothic Medium"/>
              </a:rPr>
              <a:t>ng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10" b="1">
                <a:latin typeface="Franklin Gothic Medium"/>
                <a:cs typeface="Franklin Gothic Medium"/>
              </a:rPr>
              <a:t>no</a:t>
            </a:r>
            <a:r>
              <a:rPr dirty="0" sz="1600" spc="-35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le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p</a:t>
            </a:r>
            <a:r>
              <a:rPr dirty="0" sz="1600" spc="-5" b="1">
                <a:latin typeface="Franklin Gothic Medium"/>
                <a:cs typeface="Franklin Gothic Medium"/>
              </a:rPr>
              <a:t>or</a:t>
            </a:r>
            <a:r>
              <a:rPr dirty="0" sz="1600" b="1">
                <a:latin typeface="Franklin Gothic Medium"/>
                <a:cs typeface="Franklin Gothic Medium"/>
              </a:rPr>
              <a:t>z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10" b="1">
                <a:latin typeface="Franklin Gothic Medium"/>
                <a:cs typeface="Franklin Gothic Medium"/>
              </a:rPr>
              <a:t>ni</a:t>
            </a:r>
            <a:r>
              <a:rPr dirty="0" sz="1600" spc="-50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de</a:t>
            </a:r>
            <a:r>
              <a:rPr dirty="0" sz="1600" spc="-5" b="1">
                <a:latin typeface="Franklin Gothic Medium"/>
                <a:cs typeface="Franklin Gothic Medium"/>
              </a:rPr>
              <a:t>l</a:t>
            </a:r>
            <a:r>
              <a:rPr dirty="0" sz="1600" spc="-2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te</a:t>
            </a:r>
            <a:r>
              <a:rPr dirty="0" sz="1600" spc="-20" b="1">
                <a:latin typeface="Franklin Gothic Medium"/>
                <a:cs typeface="Franklin Gothic Medium"/>
              </a:rPr>
              <a:t>s</a:t>
            </a:r>
            <a:r>
              <a:rPr dirty="0" sz="1600" spc="-15" b="1">
                <a:latin typeface="Franklin Gothic Medium"/>
                <a:cs typeface="Franklin Gothic Medium"/>
              </a:rPr>
              <a:t>t</a:t>
            </a:r>
            <a:r>
              <a:rPr dirty="0" sz="1600" spc="15" b="1">
                <a:latin typeface="Franklin Gothic Medium"/>
                <a:cs typeface="Franklin Gothic Medium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ndi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du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fun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pless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fun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-10">
                <a:latin typeface="Franklin Gothic Book"/>
                <a:cs typeface="Franklin Gothic Book"/>
              </a:rPr>
              <a:t> 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vers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porzion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Il</a:t>
            </a:r>
            <a:r>
              <a:rPr dirty="0" spc="-10"/>
              <a:t> </a:t>
            </a:r>
            <a:r>
              <a:rPr dirty="0" spc="-20"/>
              <a:t>r</a:t>
            </a:r>
            <a:r>
              <a:rPr dirty="0" spc="-15"/>
              <a:t>iassun</a:t>
            </a:r>
            <a:r>
              <a:rPr dirty="0" spc="-20"/>
              <a:t>t</a:t>
            </a:r>
            <a:r>
              <a:rPr dirty="0" spc="-15"/>
              <a:t>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0148" y="1148832"/>
            <a:ext cx="8007350" cy="48914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>
                <a:latin typeface="Franklin Gothic Book"/>
                <a:cs typeface="Franklin Gothic Book"/>
              </a:rPr>
              <a:t>L'uo</a:t>
            </a:r>
            <a:r>
              <a:rPr dirty="0" sz="1600" spc="-15" b="1">
                <a:latin typeface="Franklin Gothic Book"/>
                <a:cs typeface="Franklin Gothic Book"/>
              </a:rPr>
              <a:t>mo</a:t>
            </a:r>
            <a:r>
              <a:rPr dirty="0" sz="1600" spc="-30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c</a:t>
            </a:r>
            <a:r>
              <a:rPr dirty="0" sz="1600" b="1">
                <a:latin typeface="Franklin Gothic Book"/>
                <a:cs typeface="Franklin Gothic Book"/>
              </a:rPr>
              <a:t>h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v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spc="0" b="1">
                <a:latin typeface="Franklin Gothic Book"/>
                <a:cs typeface="Franklin Gothic Book"/>
              </a:rPr>
              <a:t>l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b="1">
                <a:latin typeface="Franklin Gothic Book"/>
                <a:cs typeface="Franklin Gothic Book"/>
              </a:rPr>
              <a:t>v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spc="5" b="1">
                <a:latin typeface="Franklin Gothic Book"/>
                <a:cs typeface="Franklin Gothic Book"/>
              </a:rPr>
              <a:t>i</a:t>
            </a:r>
            <a:r>
              <a:rPr dirty="0" sz="1600" spc="-5" b="1">
                <a:latin typeface="Franklin Gothic Book"/>
                <a:cs typeface="Franklin Gothic Book"/>
              </a:rPr>
              <a:t>n</a:t>
            </a:r>
            <a:r>
              <a:rPr dirty="0" sz="1600" spc="-10" b="1">
                <a:latin typeface="Franklin Gothic Book"/>
                <a:cs typeface="Franklin Gothic Book"/>
              </a:rPr>
              <a:t>gr</a:t>
            </a:r>
            <a:r>
              <a:rPr dirty="0" sz="1600" spc="-1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s</a:t>
            </a:r>
            <a:r>
              <a:rPr dirty="0" sz="1600" spc="-20" b="1">
                <a:latin typeface="Franklin Gothic Book"/>
                <a:cs typeface="Franklin Gothic Book"/>
              </a:rPr>
              <a:t>s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re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pe</a:t>
            </a:r>
            <a:r>
              <a:rPr dirty="0" sz="1600" spc="-10" b="1">
                <a:latin typeface="Franklin Gothic Book"/>
                <a:cs typeface="Franklin Gothic Book"/>
              </a:rPr>
              <a:t>r</a:t>
            </a:r>
            <a:r>
              <a:rPr dirty="0" sz="1600" spc="-20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an</a:t>
            </a:r>
            <a:r>
              <a:rPr dirty="0" sz="1600" b="1">
                <a:latin typeface="Franklin Gothic Book"/>
                <a:cs typeface="Franklin Gothic Book"/>
              </a:rPr>
              <a:t>d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re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5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n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t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0" b="1">
                <a:latin typeface="Franklin Gothic Book"/>
                <a:cs typeface="Franklin Gothic Book"/>
              </a:rPr>
              <a:t>l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15" b="1">
                <a:latin typeface="Franklin Gothic Book"/>
                <a:cs typeface="Franklin Gothic Book"/>
              </a:rPr>
              <a:t>v</a:t>
            </a:r>
            <a:r>
              <a:rPr dirty="0" sz="1600" spc="-10" b="1">
                <a:latin typeface="Franklin Gothic Book"/>
                <a:cs typeface="Franklin Gothic Book"/>
              </a:rPr>
              <a:t>isione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600" spc="0" b="1">
                <a:latin typeface="Franklin Gothic Book"/>
                <a:cs typeface="Franklin Gothic Book"/>
              </a:rPr>
              <a:t>(</a:t>
            </a:r>
            <a:r>
              <a:rPr dirty="0" sz="1600" spc="-5" b="1">
                <a:latin typeface="Franklin Gothic Book"/>
                <a:cs typeface="Franklin Gothic Book"/>
              </a:rPr>
              <a:t>An</a:t>
            </a:r>
            <a:r>
              <a:rPr dirty="0" sz="1600" spc="0" b="1">
                <a:latin typeface="Franklin Gothic Book"/>
                <a:cs typeface="Franklin Gothic Book"/>
              </a:rPr>
              <a:t>t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spc="-10" b="1">
                <a:latin typeface="Franklin Gothic Book"/>
                <a:cs typeface="Franklin Gothic Book"/>
              </a:rPr>
              <a:t>n</a:t>
            </a:r>
            <a:r>
              <a:rPr dirty="0" sz="1600" spc="-15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o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Pa</a:t>
            </a:r>
            <a:r>
              <a:rPr dirty="0" sz="1600" b="1">
                <a:latin typeface="Franklin Gothic Book"/>
                <a:cs typeface="Franklin Gothic Book"/>
              </a:rPr>
              <a:t>sc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5" b="1">
                <a:latin typeface="Franklin Gothic Book"/>
                <a:cs typeface="Franklin Gothic Book"/>
              </a:rPr>
              <a:t>l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5" b="1">
                <a:latin typeface="Franklin Gothic Book"/>
                <a:cs typeface="Franklin Gothic Book"/>
              </a:rPr>
              <a:t>,</a:t>
            </a:r>
            <a:r>
              <a:rPr dirty="0" sz="1600" spc="-4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Co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r</a:t>
            </a:r>
            <a:r>
              <a:rPr dirty="0" sz="1600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ere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d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5" b="1">
                <a:latin typeface="Franklin Gothic Book"/>
                <a:cs typeface="Franklin Gothic Book"/>
              </a:rPr>
              <a:t>ll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S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5" b="1">
                <a:latin typeface="Franklin Gothic Book"/>
                <a:cs typeface="Franklin Gothic Book"/>
              </a:rPr>
              <a:t>,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10</a:t>
            </a:r>
            <a:r>
              <a:rPr dirty="0" sz="1600" spc="-5" b="1">
                <a:latin typeface="Franklin Gothic Book"/>
                <a:cs typeface="Franklin Gothic Book"/>
              </a:rPr>
              <a:t>/</a:t>
            </a:r>
            <a:r>
              <a:rPr dirty="0" sz="1600" b="1">
                <a:latin typeface="Franklin Gothic Book"/>
                <a:cs typeface="Franklin Gothic Book"/>
              </a:rPr>
              <a:t>0</a:t>
            </a:r>
            <a:r>
              <a:rPr dirty="0" sz="1600" spc="-15" b="1">
                <a:latin typeface="Franklin Gothic Book"/>
                <a:cs typeface="Franklin Gothic Book"/>
              </a:rPr>
              <a:t>3/2</a:t>
            </a:r>
            <a:r>
              <a:rPr dirty="0" sz="1600" spc="-5" b="1">
                <a:latin typeface="Franklin Gothic Book"/>
                <a:cs typeface="Franklin Gothic Book"/>
              </a:rPr>
              <a:t>0</a:t>
            </a:r>
            <a:r>
              <a:rPr dirty="0" sz="1600" spc="-15" b="1">
                <a:latin typeface="Franklin Gothic Book"/>
                <a:cs typeface="Franklin Gothic Book"/>
              </a:rPr>
              <a:t>13)</a:t>
            </a:r>
            <a:endParaRPr sz="1600">
              <a:latin typeface="Franklin Gothic Book"/>
              <a:cs typeface="Franklin Gothic Book"/>
            </a:endParaRPr>
          </a:p>
          <a:p>
            <a:pPr marL="15240" marR="1706245">
              <a:lnSpc>
                <a:spcPts val="5010"/>
              </a:lnSpc>
              <a:spcBef>
                <a:spcPts val="665"/>
              </a:spcBef>
            </a:pP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 spc="-15">
                <a:latin typeface="Franklin Gothic Book"/>
                <a:cs typeface="Franklin Gothic Book"/>
              </a:rPr>
              <a:t>'a</a:t>
            </a:r>
            <a:r>
              <a:rPr dirty="0" sz="1600" spc="-10">
                <a:latin typeface="Franklin Gothic Book"/>
                <a:cs typeface="Franklin Gothic Book"/>
              </a:rPr>
              <a:t>rt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colo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'epi</a:t>
            </a:r>
            <a:r>
              <a:rPr dirty="0" sz="1600" spc="-10">
                <a:latin typeface="Franklin Gothic Book"/>
                <a:cs typeface="Franklin Gothic Book"/>
              </a:rPr>
              <a:t>sod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prete</a:t>
            </a:r>
            <a:r>
              <a:rPr dirty="0" sz="1600" spc="-10">
                <a:latin typeface="Franklin Gothic Book"/>
                <a:cs typeface="Franklin Gothic Book"/>
              </a:rPr>
              <a:t>sto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tesi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ner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le.</a:t>
            </a:r>
            <a:r>
              <a:rPr dirty="0" sz="1600" spc="-5">
                <a:latin typeface="Franklin Gothic Book"/>
                <a:cs typeface="Franklin Gothic Book"/>
              </a:rPr>
              <a:t> L'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isodio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cui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scaturi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'a</a:t>
            </a:r>
            <a:r>
              <a:rPr dirty="0" sz="1600" spc="-10">
                <a:latin typeface="Franklin Gothic Book"/>
                <a:cs typeface="Franklin Gothic Book"/>
              </a:rPr>
              <a:t>rt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colo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n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10" b="1">
                <a:latin typeface="Franklin Gothic Medium"/>
                <a:cs typeface="Franklin Gothic Medium"/>
              </a:rPr>
              <a:t>n</a:t>
            </a:r>
            <a:r>
              <a:rPr dirty="0" sz="1600" spc="-20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è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l</a:t>
            </a:r>
            <a:r>
              <a:rPr dirty="0" sz="1600" b="1">
                <a:latin typeface="Franklin Gothic Medium"/>
                <a:cs typeface="Franklin Gothic Medium"/>
              </a:rPr>
              <a:t>'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b="1">
                <a:latin typeface="Franklin Gothic Medium"/>
                <a:cs typeface="Franklin Gothic Medium"/>
              </a:rPr>
              <a:t>n</a:t>
            </a:r>
            <a:r>
              <a:rPr dirty="0" sz="1600" spc="-5" b="1">
                <a:latin typeface="Franklin Gothic Medium"/>
                <a:cs typeface="Franklin Gothic Medium"/>
              </a:rPr>
              <a:t>fo</a:t>
            </a:r>
            <a:r>
              <a:rPr dirty="0" sz="1600" spc="-10" b="1">
                <a:latin typeface="Franklin Gothic Medium"/>
                <a:cs typeface="Franklin Gothic Medium"/>
              </a:rPr>
              <a:t>rmaz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10" b="1">
                <a:latin typeface="Franklin Gothic Medium"/>
                <a:cs typeface="Franklin Gothic Medium"/>
              </a:rPr>
              <a:t>ne</a:t>
            </a:r>
            <a:r>
              <a:rPr dirty="0" sz="1600" spc="-40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fo</a:t>
            </a:r>
            <a:r>
              <a:rPr dirty="0" sz="1600" b="1">
                <a:latin typeface="Franklin Gothic Medium"/>
                <a:cs typeface="Franklin Gothic Medium"/>
              </a:rPr>
              <a:t>n</a:t>
            </a:r>
            <a:r>
              <a:rPr dirty="0" sz="1600" spc="0" b="1">
                <a:latin typeface="Franklin Gothic Medium"/>
                <a:cs typeface="Franklin Gothic Medium"/>
              </a:rPr>
              <a:t>d</a:t>
            </a:r>
            <a:r>
              <a:rPr dirty="0" sz="1600" spc="-10" b="1">
                <a:latin typeface="Franklin Gothic Medium"/>
                <a:cs typeface="Franklin Gothic Medium"/>
              </a:rPr>
              <a:t>amen</a:t>
            </a:r>
            <a:r>
              <a:rPr dirty="0" sz="1600" spc="-25" b="1">
                <a:latin typeface="Franklin Gothic Medium"/>
                <a:cs typeface="Franklin Gothic Medium"/>
              </a:rPr>
              <a:t>t</a:t>
            </a:r>
            <a:r>
              <a:rPr dirty="0" sz="1600" spc="-10" b="1">
                <a:latin typeface="Franklin Gothic Medium"/>
                <a:cs typeface="Franklin Gothic Medium"/>
              </a:rPr>
              <a:t>a</a:t>
            </a:r>
            <a:r>
              <a:rPr dirty="0" sz="1600" spc="-15" b="1">
                <a:latin typeface="Franklin Gothic Medium"/>
                <a:cs typeface="Franklin Gothic Medium"/>
              </a:rPr>
              <a:t>l</a:t>
            </a:r>
            <a:r>
              <a:rPr dirty="0" sz="1600" spc="20" b="1">
                <a:latin typeface="Franklin Gothic Medium"/>
                <a:cs typeface="Franklin Gothic Medium"/>
              </a:rPr>
              <a:t>e</a:t>
            </a:r>
            <a:r>
              <a:rPr dirty="0" sz="1600" spc="-5">
                <a:latin typeface="Franklin Gothic Medium"/>
                <a:cs typeface="Franklin Gothic Medium"/>
              </a:rPr>
              <a:t>. </a:t>
            </a:r>
            <a:r>
              <a:rPr dirty="0" sz="1600" spc="-15">
                <a:latin typeface="Franklin Gothic Book"/>
                <a:cs typeface="Franklin Gothic Book"/>
              </a:rPr>
              <a:t>Ch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?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rry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Austin</a:t>
            </a:r>
            <a:endParaRPr sz="1600">
              <a:latin typeface="Franklin Gothic Book"/>
              <a:cs typeface="Franklin Gothic Book"/>
            </a:endParaRPr>
          </a:p>
          <a:p>
            <a:pPr marL="352425" indent="-335280">
              <a:lnSpc>
                <a:spcPts val="1814"/>
              </a:lnSpc>
            </a:pPr>
            <a:r>
              <a:rPr dirty="0" sz="1600" spc="-15">
                <a:latin typeface="Franklin Gothic Book"/>
                <a:cs typeface="Franklin Gothic Book"/>
              </a:rPr>
              <a:t>Ch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cosa?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riusc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venta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'uom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gra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ondo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rcando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gri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endParaRPr sz="1600">
              <a:latin typeface="Franklin Gothic Book"/>
              <a:cs typeface="Franklin Gothic Book"/>
            </a:endParaRPr>
          </a:p>
          <a:p>
            <a:pPr marL="17145" indent="335280">
              <a:lnSpc>
                <a:spcPct val="100000"/>
              </a:lnSpc>
              <a:spcBef>
                <a:spcPts val="180"/>
              </a:spcBef>
            </a:pP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salute</a:t>
            </a:r>
            <a:endParaRPr sz="1600">
              <a:latin typeface="Franklin Gothic Book"/>
              <a:cs typeface="Franklin Gothic Book"/>
            </a:endParaRPr>
          </a:p>
          <a:p>
            <a:pPr marL="17145" marR="5995035">
              <a:lnSpc>
                <a:spcPts val="2510"/>
              </a:lnSpc>
              <a:spcBef>
                <a:spcPts val="165"/>
              </a:spcBef>
            </a:pPr>
            <a:r>
              <a:rPr dirty="0" sz="1600" spc="-10">
                <a:latin typeface="Franklin Gothic Book"/>
                <a:cs typeface="Franklin Gothic Book"/>
              </a:rPr>
              <a:t>Qua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do?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sti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nni</a:t>
            </a:r>
            <a:r>
              <a:rPr dirty="0" sz="1600" spc="-10">
                <a:latin typeface="Franklin Gothic Book"/>
                <a:cs typeface="Franklin Gothic Book"/>
              </a:rPr>
              <a:t> Dove?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lterra</a:t>
            </a:r>
            <a:endParaRPr sz="1600">
              <a:latin typeface="Franklin Gothic Book"/>
              <a:cs typeface="Franklin Gothic Book"/>
            </a:endParaRPr>
          </a:p>
          <a:p>
            <a:pPr marL="17145">
              <a:lnSpc>
                <a:spcPct val="100000"/>
              </a:lnSpc>
              <a:spcBef>
                <a:spcPts val="395"/>
              </a:spcBef>
            </a:pP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rché?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venta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oso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7145">
              <a:lnSpc>
                <a:spcPct val="100000"/>
              </a:lnSpc>
              <a:spcBef>
                <a:spcPts val="1245"/>
              </a:spcBef>
            </a:pP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odo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5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do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nde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risulta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rciò</a:t>
            </a:r>
            <a:r>
              <a:rPr dirty="0" sz="1600">
                <a:latin typeface="Franklin Gothic Book"/>
                <a:cs typeface="Franklin Gothic Book"/>
              </a:rPr>
              <a:t> i</a:t>
            </a:r>
            <a:r>
              <a:rPr dirty="0" sz="1600" spc="-10">
                <a:latin typeface="Franklin Gothic Book"/>
                <a:cs typeface="Franklin Gothic Book"/>
              </a:rPr>
              <a:t>nsuffic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l'o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ri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ssunto: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r>
              <a:rPr dirty="0" sz="1600" b="1">
                <a:latin typeface="Franklin Gothic Medium"/>
                <a:cs typeface="Franklin Gothic Medium"/>
              </a:rPr>
              <a:t>t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t</a:t>
            </a:r>
            <a:r>
              <a:rPr dirty="0" sz="1600" spc="-20" b="1">
                <a:latin typeface="Franklin Gothic Medium"/>
                <a:cs typeface="Franklin Gothic Medium"/>
              </a:rPr>
              <a:t>u</a:t>
            </a:r>
            <a:r>
              <a:rPr dirty="0" sz="1600" spc="-10" b="1">
                <a:latin typeface="Franklin Gothic Medium"/>
                <a:cs typeface="Franklin Gothic Medium"/>
              </a:rPr>
              <a:t>ire</a:t>
            </a:r>
            <a:endParaRPr sz="1600">
              <a:latin typeface="Franklin Gothic Medium"/>
              <a:cs typeface="Franklin Gothic Medium"/>
            </a:endParaRPr>
          </a:p>
          <a:p>
            <a:pPr marL="352425">
              <a:lnSpc>
                <a:spcPct val="100000"/>
              </a:lnSpc>
              <a:spcBef>
                <a:spcPts val="180"/>
              </a:spcBef>
            </a:pPr>
            <a:r>
              <a:rPr dirty="0" sz="1600" spc="-10">
                <a:latin typeface="Franklin Gothic Medium"/>
                <a:cs typeface="Franklin Gothic Medium"/>
              </a:rPr>
              <a:t>in</a:t>
            </a:r>
            <a:r>
              <a:rPr dirty="0" sz="1600" spc="-15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u</a:t>
            </a:r>
            <a:r>
              <a:rPr dirty="0" sz="1600" spc="-10" b="1">
                <a:latin typeface="Franklin Gothic Medium"/>
                <a:cs typeface="Franklin Gothic Medium"/>
              </a:rPr>
              <a:t>n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te</a:t>
            </a:r>
            <a:r>
              <a:rPr dirty="0" sz="1600" spc="-15" b="1">
                <a:latin typeface="Franklin Gothic Medium"/>
                <a:cs typeface="Franklin Gothic Medium"/>
              </a:rPr>
              <a:t>st</a:t>
            </a:r>
            <a:r>
              <a:rPr dirty="0" sz="1600" spc="-10" b="1">
                <a:latin typeface="Franklin Gothic Medium"/>
                <a:cs typeface="Franklin Gothic Medium"/>
              </a:rPr>
              <a:t>o</a:t>
            </a:r>
            <a:r>
              <a:rPr dirty="0" sz="1600" spc="-40" b="1">
                <a:latin typeface="Franklin Gothic Medium"/>
                <a:cs typeface="Franklin Gothic Medium"/>
              </a:rPr>
              <a:t> </a:t>
            </a:r>
            <a:r>
              <a:rPr dirty="0" sz="1600" spc="0" b="1">
                <a:latin typeface="Franklin Gothic Medium"/>
                <a:cs typeface="Franklin Gothic Medium"/>
              </a:rPr>
              <a:t>d</a:t>
            </a:r>
            <a:r>
              <a:rPr dirty="0" sz="1600" b="1">
                <a:latin typeface="Franklin Gothic Medium"/>
                <a:cs typeface="Franklin Gothic Medium"/>
              </a:rPr>
              <a:t>'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spc="-5" b="1">
                <a:latin typeface="Franklin Gothic Medium"/>
                <a:cs typeface="Franklin Gothic Medium"/>
              </a:rPr>
              <a:t>rr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v</a:t>
            </a:r>
            <a:r>
              <a:rPr dirty="0" sz="1600" spc="-10" b="1">
                <a:latin typeface="Franklin Gothic Medium"/>
                <a:cs typeface="Franklin Gothic Medium"/>
              </a:rPr>
              <a:t>o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>
                <a:latin typeface="Franklin Gothic Medium"/>
                <a:cs typeface="Franklin Gothic Medium"/>
              </a:rPr>
              <a:t>i</a:t>
            </a:r>
            <a:r>
              <a:rPr dirty="0" sz="1600" spc="-5">
                <a:latin typeface="Franklin Gothic Medium"/>
                <a:cs typeface="Franklin Gothic Medium"/>
              </a:rPr>
              <a:t>l</a:t>
            </a:r>
            <a:r>
              <a:rPr dirty="0" sz="1600" spc="-15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c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b="1">
                <a:latin typeface="Franklin Gothic Medium"/>
                <a:cs typeface="Franklin Gothic Medium"/>
              </a:rPr>
              <a:t>n</a:t>
            </a:r>
            <a:r>
              <a:rPr dirty="0" sz="1600" spc="-15" b="1">
                <a:latin typeface="Franklin Gothic Medium"/>
                <a:cs typeface="Franklin Gothic Medium"/>
              </a:rPr>
              <a:t>t</a:t>
            </a:r>
            <a:r>
              <a:rPr dirty="0" sz="1600" spc="-10" b="1">
                <a:latin typeface="Franklin Gothic Medium"/>
                <a:cs typeface="Franklin Gothic Medium"/>
              </a:rPr>
              <a:t>enuto</a:t>
            </a:r>
            <a:r>
              <a:rPr dirty="0" sz="1600" spc="-3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ss</a:t>
            </a:r>
            <a:r>
              <a:rPr dirty="0" sz="1600" spc="-15" b="1">
                <a:latin typeface="Franklin Gothic Medium"/>
                <a:cs typeface="Franklin Gothic Medium"/>
              </a:rPr>
              <a:t>en</a:t>
            </a:r>
            <a:r>
              <a:rPr dirty="0" sz="1600" spc="-5" b="1">
                <a:latin typeface="Franklin Gothic Medium"/>
                <a:cs typeface="Franklin Gothic Medium"/>
              </a:rPr>
              <a:t>z</a:t>
            </a:r>
            <a:r>
              <a:rPr dirty="0" sz="1600" spc="-10" b="1">
                <a:latin typeface="Franklin Gothic Medium"/>
                <a:cs typeface="Franklin Gothic Medium"/>
              </a:rPr>
              <a:t>ia</a:t>
            </a:r>
            <a:r>
              <a:rPr dirty="0" sz="1600" spc="-15" b="1">
                <a:latin typeface="Franklin Gothic Medium"/>
                <a:cs typeface="Franklin Gothic Medium"/>
              </a:rPr>
              <a:t>l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r>
              <a:rPr dirty="0" sz="1600" spc="-25" b="1">
                <a:latin typeface="Franklin Gothic Medium"/>
                <a:cs typeface="Franklin Gothic Medium"/>
              </a:rPr>
              <a:t> </a:t>
            </a:r>
            <a:r>
              <a:rPr dirty="0" sz="1600" spc="-10">
                <a:latin typeface="Franklin Gothic Medium"/>
                <a:cs typeface="Franklin Gothic Medium"/>
              </a:rPr>
              <a:t>d</a:t>
            </a:r>
            <a:r>
              <a:rPr dirty="0" sz="1600" spc="-5">
                <a:latin typeface="Franklin Gothic Medium"/>
                <a:cs typeface="Franklin Gothic Medium"/>
              </a:rPr>
              <a:t>e</a:t>
            </a:r>
            <a:r>
              <a:rPr dirty="0" sz="1600" spc="-5">
                <a:latin typeface="Franklin Gothic Medium"/>
                <a:cs typeface="Franklin Gothic Medium"/>
              </a:rPr>
              <a:t>l</a:t>
            </a:r>
            <a:r>
              <a:rPr dirty="0" sz="1600" spc="-10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te</a:t>
            </a:r>
            <a:r>
              <a:rPr dirty="0" sz="1600" spc="-5" b="1">
                <a:latin typeface="Franklin Gothic Medium"/>
                <a:cs typeface="Franklin Gothic Medium"/>
              </a:rPr>
              <a:t>s</a:t>
            </a:r>
            <a:r>
              <a:rPr dirty="0" sz="1600" spc="-15" b="1">
                <a:latin typeface="Franklin Gothic Medium"/>
                <a:cs typeface="Franklin Gothic Medium"/>
              </a:rPr>
              <a:t>t</a:t>
            </a:r>
            <a:r>
              <a:rPr dirty="0" sz="1600" spc="-10" b="1">
                <a:latin typeface="Franklin Gothic Medium"/>
                <a:cs typeface="Franklin Gothic Medium"/>
              </a:rPr>
              <a:t>o</a:t>
            </a:r>
            <a:r>
              <a:rPr dirty="0" sz="1600" spc="-35" b="1">
                <a:latin typeface="Franklin Gothic Medium"/>
                <a:cs typeface="Franklin Gothic Medium"/>
              </a:rPr>
              <a:t> </a:t>
            </a:r>
            <a:r>
              <a:rPr dirty="0" sz="1600" spc="0" b="1">
                <a:latin typeface="Franklin Gothic Medium"/>
                <a:cs typeface="Franklin Gothic Medium"/>
              </a:rPr>
              <a:t>d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 </a:t>
            </a:r>
            <a:r>
              <a:rPr dirty="0" sz="1600" spc="0" b="1">
                <a:latin typeface="Franklin Gothic Medium"/>
                <a:cs typeface="Franklin Gothic Medium"/>
              </a:rPr>
              <a:t>p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15" b="1">
                <a:latin typeface="Franklin Gothic Medium"/>
                <a:cs typeface="Franklin Gothic Medium"/>
              </a:rPr>
              <a:t>t</a:t>
            </a:r>
            <a:r>
              <a:rPr dirty="0" sz="1600" spc="-10" b="1">
                <a:latin typeface="Franklin Gothic Medium"/>
                <a:cs typeface="Franklin Gothic Medium"/>
              </a:rPr>
              <a:t>enz</a:t>
            </a:r>
            <a:r>
              <a:rPr dirty="0" sz="1600" spc="0" b="1">
                <a:latin typeface="Franklin Gothic Medium"/>
                <a:cs typeface="Franklin Gothic Medium"/>
              </a:rPr>
              <a:t>a</a:t>
            </a:r>
            <a:r>
              <a:rPr dirty="0" sz="1600" spc="-5">
                <a:latin typeface="Franklin Gothic Medium"/>
                <a:cs typeface="Franklin Gothic Medium"/>
              </a:rPr>
              <a:t>.</a:t>
            </a:r>
            <a:endParaRPr sz="16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Argomen</a:t>
            </a:r>
            <a:r>
              <a:rPr dirty="0" spc="-10"/>
              <a:t>t</a:t>
            </a:r>
            <a:r>
              <a:rPr dirty="0"/>
              <a:t>o</a:t>
            </a:r>
            <a:r>
              <a:rPr dirty="0" spc="10"/>
              <a:t> </a:t>
            </a:r>
            <a:r>
              <a:rPr dirty="0"/>
              <a:t>ce</a:t>
            </a:r>
            <a:r>
              <a:rPr dirty="0" spc="-10"/>
              <a:t>n</a:t>
            </a:r>
            <a:r>
              <a:rPr dirty="0" spc="-5"/>
              <a:t>t</a:t>
            </a:r>
            <a:r>
              <a:rPr dirty="0" spc="-15"/>
              <a:t>r</a:t>
            </a:r>
            <a:r>
              <a:rPr dirty="0"/>
              <a:t>ale</a:t>
            </a:r>
            <a:r>
              <a:rPr dirty="0" spc="10"/>
              <a:t> </a:t>
            </a:r>
            <a:r>
              <a:rPr dirty="0"/>
              <a:t>del</a:t>
            </a:r>
            <a:r>
              <a:rPr dirty="0" spc="-5"/>
              <a:t> tes</a:t>
            </a:r>
            <a:r>
              <a:rPr dirty="0" spc="-10"/>
              <a:t>t</a:t>
            </a:r>
            <a:r>
              <a:rPr dirty="0"/>
              <a:t>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4720" y="1148832"/>
            <a:ext cx="8023225" cy="4103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b="1">
                <a:latin typeface="Franklin Gothic Medium"/>
                <a:cs typeface="Franklin Gothic Medium"/>
              </a:rPr>
              <a:t>Met</a:t>
            </a:r>
            <a:r>
              <a:rPr dirty="0" sz="1600" spc="-15" b="1">
                <a:latin typeface="Franklin Gothic Medium"/>
                <a:cs typeface="Franklin Gothic Medium"/>
              </a:rPr>
              <a:t>o</a:t>
            </a:r>
            <a:r>
              <a:rPr dirty="0" sz="1600" spc="-10" b="1">
                <a:latin typeface="Franklin Gothic Medium"/>
                <a:cs typeface="Franklin Gothic Medium"/>
              </a:rPr>
              <a:t>do</a:t>
            </a:r>
            <a:r>
              <a:rPr dirty="0" sz="1600" spc="-1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de</a:t>
            </a:r>
            <a:r>
              <a:rPr dirty="0" sz="1600" spc="-10" b="1">
                <a:latin typeface="Franklin Gothic Medium"/>
                <a:cs typeface="Franklin Gothic Medium"/>
              </a:rPr>
              <a:t>lla</a:t>
            </a:r>
            <a:r>
              <a:rPr dirty="0" sz="1600" spc="-40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d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b="1">
                <a:latin typeface="Franklin Gothic Medium"/>
                <a:cs typeface="Franklin Gothic Medium"/>
              </a:rPr>
              <a:t>v</a:t>
            </a:r>
            <a:r>
              <a:rPr dirty="0" sz="1600" spc="-10" b="1">
                <a:latin typeface="Franklin Gothic Medium"/>
                <a:cs typeface="Franklin Gothic Medium"/>
              </a:rPr>
              <a:t>isione</a:t>
            </a:r>
            <a:r>
              <a:rPr dirty="0" sz="1600" spc="-30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i</a:t>
            </a:r>
            <a:r>
              <a:rPr dirty="0" sz="1600" spc="-10" b="1">
                <a:latin typeface="Franklin Gothic Medium"/>
                <a:cs typeface="Franklin Gothic Medium"/>
              </a:rPr>
              <a:t>n</a:t>
            </a:r>
            <a:r>
              <a:rPr dirty="0" sz="1600" spc="-20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q</a:t>
            </a:r>
            <a:r>
              <a:rPr dirty="0" sz="1600" spc="-10" b="1">
                <a:latin typeface="Franklin Gothic Medium"/>
                <a:cs typeface="Franklin Gothic Medium"/>
              </a:rPr>
              <a:t>uenze</a:t>
            </a:r>
            <a:r>
              <a:rPr dirty="0" sz="1600" spc="-30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de</a:t>
            </a:r>
            <a:r>
              <a:rPr dirty="0" sz="1600" spc="-5" b="1">
                <a:latin typeface="Franklin Gothic Medium"/>
                <a:cs typeface="Franklin Gothic Medium"/>
              </a:rPr>
              <a:t>ll</a:t>
            </a:r>
            <a:r>
              <a:rPr dirty="0" sz="1600" spc="-15" b="1">
                <a:latin typeface="Franklin Gothic Medium"/>
                <a:cs typeface="Franklin Gothic Medium"/>
              </a:rPr>
              <a:t>'</a:t>
            </a:r>
            <a:r>
              <a:rPr dirty="0" sz="1600" spc="-10" b="1">
                <a:latin typeface="Franklin Gothic Medium"/>
                <a:cs typeface="Franklin Gothic Medium"/>
              </a:rPr>
              <a:t>a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15" b="1">
                <a:latin typeface="Franklin Gothic Medium"/>
                <a:cs typeface="Franklin Gothic Medium"/>
              </a:rPr>
              <a:t>goment</a:t>
            </a:r>
            <a:r>
              <a:rPr dirty="0" sz="1600" spc="-10" b="1">
                <a:latin typeface="Franklin Gothic Medium"/>
                <a:cs typeface="Franklin Gothic Medium"/>
              </a:rPr>
              <a:t>o</a:t>
            </a:r>
            <a:r>
              <a:rPr dirty="0" sz="1600" spc="-2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spc="-5" b="1">
                <a:latin typeface="Franklin Gothic Medium"/>
                <a:cs typeface="Franklin Gothic Medium"/>
              </a:rPr>
              <a:t>l</a:t>
            </a:r>
            <a:r>
              <a:rPr dirty="0" sz="1600" spc="-25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c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n</a:t>
            </a:r>
            <a:r>
              <a:rPr dirty="0" sz="1600" spc="-15" b="1">
                <a:latin typeface="Franklin Gothic Medium"/>
                <a:cs typeface="Franklin Gothic Medium"/>
              </a:rPr>
              <a:t>t</a:t>
            </a:r>
            <a:r>
              <a:rPr dirty="0" sz="1600" b="1">
                <a:latin typeface="Franklin Gothic Medium"/>
                <a:cs typeface="Franklin Gothic Medium"/>
              </a:rPr>
              <a:t>r</a:t>
            </a:r>
            <a:r>
              <a:rPr dirty="0" sz="1600" spc="-10" b="1">
                <a:latin typeface="Franklin Gothic Medium"/>
                <a:cs typeface="Franklin Gothic Medium"/>
              </a:rPr>
              <a:t>o</a:t>
            </a:r>
            <a:r>
              <a:rPr dirty="0" sz="1600" spc="-30" b="1">
                <a:latin typeface="Franklin Gothic Medium"/>
                <a:cs typeface="Franklin Gothic Medium"/>
              </a:rPr>
              <a:t> </a:t>
            </a:r>
            <a:r>
              <a:rPr dirty="0" sz="1600" spc="0" b="1">
                <a:latin typeface="Franklin Gothic Medium"/>
                <a:cs typeface="Franklin Gothic Medium"/>
              </a:rPr>
              <a:t>de</a:t>
            </a:r>
            <a:r>
              <a:rPr dirty="0" sz="1600" spc="-5" b="1">
                <a:latin typeface="Franklin Gothic Medium"/>
                <a:cs typeface="Franklin Gothic Medium"/>
              </a:rPr>
              <a:t>l</a:t>
            </a:r>
            <a:r>
              <a:rPr dirty="0" sz="1600" spc="-2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te</a:t>
            </a:r>
            <a:r>
              <a:rPr dirty="0" sz="1600" spc="-20" b="1">
                <a:latin typeface="Franklin Gothic Medium"/>
                <a:cs typeface="Franklin Gothic Medium"/>
              </a:rPr>
              <a:t>s</a:t>
            </a:r>
            <a:r>
              <a:rPr dirty="0" sz="1600" spc="-15" b="1">
                <a:latin typeface="Franklin Gothic Medium"/>
                <a:cs typeface="Franklin Gothic Medium"/>
              </a:rPr>
              <a:t>to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nzitutt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isogna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duare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'a</a:t>
            </a:r>
            <a:r>
              <a:rPr dirty="0" sz="1600" spc="-10">
                <a:latin typeface="Franklin Gothic Book"/>
                <a:cs typeface="Franklin Gothic Book"/>
              </a:rPr>
              <a:t>rgo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ento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centr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test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spc="-15">
                <a:latin typeface="Franklin Gothic Medium"/>
                <a:cs typeface="Franklin Gothic Medium"/>
              </a:rPr>
              <a:t>L</a:t>
            </a:r>
            <a:r>
              <a:rPr dirty="0" sz="1600" spc="-15">
                <a:latin typeface="Franklin Gothic Medium"/>
                <a:cs typeface="Franklin Gothic Medium"/>
              </a:rPr>
              <a:t>'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b="1">
                <a:latin typeface="Franklin Gothic Medium"/>
                <a:cs typeface="Franklin Gothic Medium"/>
              </a:rPr>
              <a:t>g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20" b="1">
                <a:latin typeface="Franklin Gothic Medium"/>
                <a:cs typeface="Franklin Gothic Medium"/>
              </a:rPr>
              <a:t>m</a:t>
            </a:r>
            <a:r>
              <a:rPr dirty="0" sz="1600" spc="-10" b="1">
                <a:latin typeface="Franklin Gothic Medium"/>
                <a:cs typeface="Franklin Gothic Medium"/>
              </a:rPr>
              <a:t>ento</a:t>
            </a:r>
            <a:r>
              <a:rPr dirty="0" sz="1600" spc="-2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cen</a:t>
            </a:r>
            <a:r>
              <a:rPr dirty="0" sz="1600" spc="-15" b="1">
                <a:latin typeface="Franklin Gothic Medium"/>
                <a:cs typeface="Franklin Gothic Medium"/>
              </a:rPr>
              <a:t>t</a:t>
            </a:r>
            <a:r>
              <a:rPr dirty="0" sz="1600" b="1">
                <a:latin typeface="Franklin Gothic Medium"/>
                <a:cs typeface="Franklin Gothic Medium"/>
              </a:rPr>
              <a:t>r</a:t>
            </a:r>
            <a:r>
              <a:rPr dirty="0" sz="1600" spc="-10" b="1">
                <a:latin typeface="Franklin Gothic Medium"/>
                <a:cs typeface="Franklin Gothic Medium"/>
              </a:rPr>
              <a:t>a</a:t>
            </a:r>
            <a:r>
              <a:rPr dirty="0" sz="1600" spc="-15" b="1">
                <a:latin typeface="Franklin Gothic Medium"/>
                <a:cs typeface="Franklin Gothic Medium"/>
              </a:rPr>
              <a:t>l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r>
              <a:rPr dirty="0" sz="1600" spc="-35" b="1">
                <a:latin typeface="Franklin Gothic Medium"/>
                <a:cs typeface="Franklin Gothic Medium"/>
              </a:rPr>
              <a:t> </a:t>
            </a:r>
            <a:r>
              <a:rPr dirty="0" sz="1600" spc="-10">
                <a:latin typeface="Franklin Gothic Medium"/>
                <a:cs typeface="Franklin Gothic Medium"/>
              </a:rPr>
              <a:t>del</a:t>
            </a:r>
            <a:r>
              <a:rPr dirty="0" sz="1600" spc="-15">
                <a:latin typeface="Franklin Gothic Medium"/>
                <a:cs typeface="Franklin Gothic Medium"/>
              </a:rPr>
              <a:t> </a:t>
            </a:r>
            <a:r>
              <a:rPr dirty="0" sz="1600" spc="-15">
                <a:latin typeface="Franklin Gothic Medium"/>
                <a:cs typeface="Franklin Gothic Medium"/>
              </a:rPr>
              <a:t>t</a:t>
            </a:r>
            <a:r>
              <a:rPr dirty="0" sz="1600" spc="-10">
                <a:latin typeface="Franklin Gothic Medium"/>
                <a:cs typeface="Franklin Gothic Medium"/>
              </a:rPr>
              <a:t>e</a:t>
            </a:r>
            <a:r>
              <a:rPr dirty="0" sz="1600" spc="-15">
                <a:latin typeface="Franklin Gothic Medium"/>
                <a:cs typeface="Franklin Gothic Medium"/>
              </a:rPr>
              <a:t>st</a:t>
            </a:r>
            <a:r>
              <a:rPr dirty="0" sz="1600" spc="-10">
                <a:latin typeface="Franklin Gothic Medium"/>
                <a:cs typeface="Franklin Gothic Medium"/>
              </a:rPr>
              <a:t>o</a:t>
            </a:r>
            <a:r>
              <a:rPr dirty="0" sz="1600">
                <a:latin typeface="Franklin Gothic Medium"/>
                <a:cs typeface="Franklin Gothic Medium"/>
              </a:rPr>
              <a:t> </a:t>
            </a:r>
            <a:r>
              <a:rPr dirty="0" sz="1600" spc="-10">
                <a:latin typeface="Franklin Gothic Medium"/>
                <a:cs typeface="Franklin Gothic Medium"/>
              </a:rPr>
              <a:t>è</a:t>
            </a:r>
            <a:r>
              <a:rPr dirty="0" sz="1600" spc="-5">
                <a:latin typeface="Franklin Gothic Medium"/>
                <a:cs typeface="Franklin Gothic Medium"/>
              </a:rPr>
              <a:t> </a:t>
            </a:r>
            <a:r>
              <a:rPr dirty="0" sz="1600" spc="-5">
                <a:latin typeface="Franklin Gothic Medium"/>
                <a:cs typeface="Franklin Gothic Medium"/>
              </a:rPr>
              <a:t>l</a:t>
            </a:r>
            <a:r>
              <a:rPr dirty="0" sz="1600" spc="-10">
                <a:latin typeface="Franklin Gothic Medium"/>
                <a:cs typeface="Franklin Gothic Medium"/>
              </a:rPr>
              <a:t>'</a:t>
            </a:r>
            <a:r>
              <a:rPr dirty="0" sz="1600" spc="-10">
                <a:latin typeface="Franklin Gothic Medium"/>
                <a:cs typeface="Franklin Gothic Medium"/>
              </a:rPr>
              <a:t>inf</a:t>
            </a:r>
            <a:r>
              <a:rPr dirty="0" sz="1600" spc="-20">
                <a:latin typeface="Franklin Gothic Medium"/>
                <a:cs typeface="Franklin Gothic Medium"/>
              </a:rPr>
              <a:t>o</a:t>
            </a:r>
            <a:r>
              <a:rPr dirty="0" sz="1600" spc="-10">
                <a:latin typeface="Franklin Gothic Medium"/>
                <a:cs typeface="Franklin Gothic Medium"/>
              </a:rPr>
              <a:t>rmazio</a:t>
            </a:r>
            <a:r>
              <a:rPr dirty="0" sz="1600" spc="-15">
                <a:latin typeface="Franklin Gothic Medium"/>
                <a:cs typeface="Franklin Gothic Medium"/>
              </a:rPr>
              <a:t>n</a:t>
            </a:r>
            <a:r>
              <a:rPr dirty="0" sz="1600" spc="-10">
                <a:latin typeface="Franklin Gothic Medium"/>
                <a:cs typeface="Franklin Gothic Medium"/>
              </a:rPr>
              <a:t>e</a:t>
            </a:r>
            <a:r>
              <a:rPr dirty="0" sz="1600" spc="-10">
                <a:latin typeface="Franklin Gothic Medium"/>
                <a:cs typeface="Franklin Gothic Medium"/>
              </a:rPr>
              <a:t> </a:t>
            </a:r>
            <a:r>
              <a:rPr dirty="0" sz="1600" spc="-10">
                <a:latin typeface="Franklin Gothic Medium"/>
                <a:cs typeface="Franklin Gothic Medium"/>
              </a:rPr>
              <a:t>che</a:t>
            </a:r>
            <a:r>
              <a:rPr dirty="0" sz="1600" spc="10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b="1">
                <a:latin typeface="Franklin Gothic Medium"/>
                <a:cs typeface="Franklin Gothic Medium"/>
              </a:rPr>
              <a:t>eg</a:t>
            </a:r>
            <a:r>
              <a:rPr dirty="0" sz="1600" spc="-15" b="1">
                <a:latin typeface="Franklin Gothic Medium"/>
                <a:cs typeface="Franklin Gothic Medium"/>
              </a:rPr>
              <a:t>g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r>
              <a:rPr dirty="0" sz="1600" spc="-3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tu</a:t>
            </a:r>
            <a:r>
              <a:rPr dirty="0" sz="1600" spc="-15" b="1">
                <a:latin typeface="Franklin Gothic Medium"/>
                <a:cs typeface="Franklin Gothic Medium"/>
              </a:rPr>
              <a:t>tt</a:t>
            </a:r>
            <a:r>
              <a:rPr dirty="0" sz="1600" spc="-10" b="1">
                <a:latin typeface="Franklin Gothic Medium"/>
                <a:cs typeface="Franklin Gothic Medium"/>
              </a:rPr>
              <a:t>o</a:t>
            </a:r>
            <a:r>
              <a:rPr dirty="0" sz="1600" spc="-2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i</a:t>
            </a:r>
            <a:r>
              <a:rPr dirty="0" sz="1600" spc="-5" b="1">
                <a:latin typeface="Franklin Gothic Medium"/>
                <a:cs typeface="Franklin Gothic Medium"/>
              </a:rPr>
              <a:t>l</a:t>
            </a:r>
            <a:r>
              <a:rPr dirty="0" sz="1600" spc="-1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te</a:t>
            </a:r>
            <a:r>
              <a:rPr dirty="0" sz="1600" spc="-5" b="1">
                <a:latin typeface="Franklin Gothic Medium"/>
                <a:cs typeface="Franklin Gothic Medium"/>
              </a:rPr>
              <a:t>s</a:t>
            </a:r>
            <a:r>
              <a:rPr dirty="0" sz="1600" spc="-15" b="1">
                <a:latin typeface="Franklin Gothic Medium"/>
                <a:cs typeface="Franklin Gothic Medium"/>
              </a:rPr>
              <a:t>t</a:t>
            </a:r>
            <a:r>
              <a:rPr dirty="0" sz="1600" spc="-10" b="1">
                <a:latin typeface="Franklin Gothic Medium"/>
                <a:cs typeface="Franklin Gothic Medium"/>
              </a:rPr>
              <a:t>o</a:t>
            </a:r>
            <a:r>
              <a:rPr dirty="0" sz="1600" spc="-5">
                <a:latin typeface="Franklin Gothic Medium"/>
                <a:cs typeface="Franklin Gothic Medium"/>
              </a:rPr>
              <a:t>.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algn="just" marL="347980" marR="5715" indent="-335280">
              <a:lnSpc>
                <a:spcPct val="109400"/>
              </a:lnSpc>
              <a:spcBef>
                <a:spcPts val="1050"/>
              </a:spcBef>
            </a:pP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ò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un</a:t>
            </a:r>
            <a:r>
              <a:rPr dirty="0" sz="1600" b="1">
                <a:latin typeface="Franklin Gothic Medium"/>
                <a:cs typeface="Franklin Gothic Medium"/>
              </a:rPr>
              <a:t>'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0" b="1">
                <a:latin typeface="Franklin Gothic Medium"/>
                <a:cs typeface="Franklin Gothic Medium"/>
              </a:rPr>
              <a:t>nforma</a:t>
            </a:r>
            <a:r>
              <a:rPr dirty="0" sz="1600" spc="0" b="1">
                <a:latin typeface="Franklin Gothic Medium"/>
                <a:cs typeface="Franklin Gothic Medium"/>
              </a:rPr>
              <a:t>z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0" b="1">
                <a:latin typeface="Franklin Gothic Medium"/>
                <a:cs typeface="Franklin Gothic Medium"/>
              </a:rPr>
              <a:t>o</a:t>
            </a:r>
            <a:r>
              <a:rPr dirty="0" sz="1600" spc="-15" b="1">
                <a:latin typeface="Franklin Gothic Medium"/>
                <a:cs typeface="Franklin Gothic Medium"/>
              </a:rPr>
              <a:t>ne</a:t>
            </a:r>
            <a:r>
              <a:rPr dirty="0" sz="1600" spc="-5" b="1">
                <a:latin typeface="Franklin Gothic Medium"/>
                <a:cs typeface="Franklin Gothic Medium"/>
              </a:rPr>
              <a:t>,</a:t>
            </a:r>
            <a:r>
              <a:rPr dirty="0" sz="1600" spc="25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un</a:t>
            </a:r>
            <a:r>
              <a:rPr dirty="0" sz="1600" spc="15" b="1">
                <a:latin typeface="Franklin Gothic Medium"/>
                <a:cs typeface="Franklin Gothic Medium"/>
              </a:rPr>
              <a:t> </a:t>
            </a:r>
            <a:r>
              <a:rPr dirty="0" sz="1600" spc="-15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p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5" b="1">
                <a:latin typeface="Franklin Gothic Medium"/>
                <a:cs typeface="Franklin Gothic Medium"/>
              </a:rPr>
              <a:t>s</a:t>
            </a:r>
            <a:r>
              <a:rPr dirty="0" sz="1600" spc="-10" b="1">
                <a:latin typeface="Franklin Gothic Medium"/>
                <a:cs typeface="Franklin Gothic Medium"/>
              </a:rPr>
              <a:t>odio</a:t>
            </a:r>
            <a:r>
              <a:rPr dirty="0" sz="1600" spc="25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o</a:t>
            </a:r>
            <a:r>
              <a:rPr dirty="0" sz="1600" spc="15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una</a:t>
            </a:r>
            <a:r>
              <a:rPr dirty="0" sz="1600" spc="20" b="1">
                <a:latin typeface="Franklin Gothic Medium"/>
                <a:cs typeface="Franklin Gothic Medium"/>
              </a:rPr>
              <a:t> </a:t>
            </a:r>
            <a:r>
              <a:rPr dirty="0" sz="1600" spc="-15" b="1">
                <a:latin typeface="Franklin Gothic Medium"/>
                <a:cs typeface="Franklin Gothic Medium"/>
              </a:rPr>
              <a:t>t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r>
              <a:rPr dirty="0" sz="1600" spc="-15" b="1">
                <a:latin typeface="Franklin Gothic Medium"/>
                <a:cs typeface="Franklin Gothic Medium"/>
              </a:rPr>
              <a:t>s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5" b="1">
                <a:latin typeface="Franklin Gothic Book"/>
                <a:cs typeface="Franklin Gothic Book"/>
              </a:rPr>
              <a:t>:</a:t>
            </a:r>
            <a:r>
              <a:rPr dirty="0" sz="1600" spc="15" b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caso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ei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testi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argoment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ucleo</a:t>
            </a:r>
            <a:r>
              <a:rPr dirty="0" sz="1600" spc="-10">
                <a:latin typeface="Franklin Gothic Book"/>
                <a:cs typeface="Franklin Gothic Book"/>
              </a:rPr>
              <a:t> centr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po</a:t>
            </a:r>
            <a:r>
              <a:rPr dirty="0" sz="1600" spc="-10">
                <a:latin typeface="Franklin Gothic Book"/>
                <a:cs typeface="Franklin Gothic Book"/>
              </a:rPr>
              <a:t>sto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ema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ciò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cui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parl</a:t>
            </a:r>
            <a:r>
              <a:rPr dirty="0" sz="160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esi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ò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'a</a:t>
            </a:r>
            <a:r>
              <a:rPr dirty="0" sz="1600" spc="-10">
                <a:latin typeface="Franklin Gothic Book"/>
                <a:cs typeface="Franklin Gothic Book"/>
              </a:rPr>
              <a:t>uto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pen</a:t>
            </a:r>
            <a:r>
              <a:rPr dirty="0" sz="160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gu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rdo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)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algn="just" marL="347980" marR="5080" indent="-335280">
              <a:lnSpc>
                <a:spcPct val="109400"/>
              </a:lnSpc>
              <a:spcBef>
                <a:spcPts val="1065"/>
              </a:spcBef>
            </a:pPr>
            <a:r>
              <a:rPr dirty="0" sz="1600" spc="-5" b="1">
                <a:latin typeface="Franklin Gothic Medium"/>
                <a:cs typeface="Franklin Gothic Medium"/>
              </a:rPr>
              <a:t>A</a:t>
            </a:r>
            <a:r>
              <a:rPr dirty="0" sz="1600" spc="-10" b="1">
                <a:latin typeface="Franklin Gothic Medium"/>
                <a:cs typeface="Franklin Gothic Medium"/>
              </a:rPr>
              <a:t>r</a:t>
            </a:r>
            <a:r>
              <a:rPr dirty="0" sz="1600" spc="-5" b="1">
                <a:latin typeface="Franklin Gothic Medium"/>
                <a:cs typeface="Franklin Gothic Medium"/>
              </a:rPr>
              <a:t>g</a:t>
            </a:r>
            <a:r>
              <a:rPr dirty="0" sz="1600" spc="-10" b="1">
                <a:latin typeface="Franklin Gothic Medium"/>
                <a:cs typeface="Franklin Gothic Medium"/>
              </a:rPr>
              <a:t>omento</a:t>
            </a:r>
            <a:r>
              <a:rPr dirty="0" sz="1600" b="1">
                <a:latin typeface="Franklin Gothic Medium"/>
                <a:cs typeface="Franklin Gothic Medium"/>
              </a:rPr>
              <a:t> </a:t>
            </a:r>
            <a:r>
              <a:rPr dirty="0" sz="1600" spc="-90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al</a:t>
            </a:r>
            <a:r>
              <a:rPr dirty="0" sz="1600" b="1">
                <a:latin typeface="Franklin Gothic Medium"/>
                <a:cs typeface="Franklin Gothic Medium"/>
              </a:rPr>
              <a:t> </a:t>
            </a:r>
            <a:r>
              <a:rPr dirty="0" sz="1600" spc="-100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cent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10" b="1">
                <a:latin typeface="Franklin Gothic Medium"/>
                <a:cs typeface="Franklin Gothic Medium"/>
              </a:rPr>
              <a:t>o</a:t>
            </a:r>
            <a:r>
              <a:rPr dirty="0" sz="1600" b="1">
                <a:latin typeface="Franklin Gothic Medium"/>
                <a:cs typeface="Franklin Gothic Medium"/>
              </a:rPr>
              <a:t> </a:t>
            </a:r>
            <a:r>
              <a:rPr dirty="0" sz="1600" spc="-95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del</a:t>
            </a:r>
            <a:r>
              <a:rPr dirty="0" sz="1600" b="1">
                <a:latin typeface="Franklin Gothic Medium"/>
                <a:cs typeface="Franklin Gothic Medium"/>
              </a:rPr>
              <a:t> </a:t>
            </a:r>
            <a:r>
              <a:rPr dirty="0" sz="1600" spc="-100" b="1">
                <a:latin typeface="Franklin Gothic Medium"/>
                <a:cs typeface="Franklin Gothic Medium"/>
              </a:rPr>
              <a:t> </a:t>
            </a:r>
            <a:r>
              <a:rPr dirty="0" sz="1600" spc="-15" b="1">
                <a:latin typeface="Franklin Gothic Medium"/>
                <a:cs typeface="Franklin Gothic Medium"/>
              </a:rPr>
              <a:t>t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r>
              <a:rPr dirty="0" sz="1600" spc="-15" b="1">
                <a:latin typeface="Franklin Gothic Medium"/>
                <a:cs typeface="Franklin Gothic Medium"/>
              </a:rPr>
              <a:t>s</a:t>
            </a:r>
            <a:r>
              <a:rPr dirty="0" sz="1600" spc="-5" b="1">
                <a:latin typeface="Franklin Gothic Medium"/>
                <a:cs typeface="Franklin Gothic Medium"/>
              </a:rPr>
              <a:t>t</a:t>
            </a:r>
            <a:r>
              <a:rPr dirty="0" sz="1600" b="1">
                <a:latin typeface="Franklin Gothic Medium"/>
                <a:cs typeface="Franklin Gothic Medium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rry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15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in,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'uom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venta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ù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gra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el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ond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'en</a:t>
            </a:r>
            <a:r>
              <a:rPr dirty="0" sz="1600" spc="-10">
                <a:latin typeface="Franklin Gothic Book"/>
                <a:cs typeface="Franklin Gothic Book"/>
              </a:rPr>
              <a:t>nesimo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episod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cerca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ella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olarità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le;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tuttavi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-10">
                <a:latin typeface="Franklin Gothic Book"/>
                <a:cs typeface="Franklin Gothic Book"/>
              </a:rPr>
              <a:t> og</a:t>
            </a:r>
            <a:r>
              <a:rPr dirty="0" sz="1600" spc="-15">
                <a:latin typeface="Franklin Gothic Book"/>
                <a:cs typeface="Franklin Gothic Book"/>
              </a:rPr>
              <a:t>gi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4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cultu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tteri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zata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lte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perso</a:t>
            </a:r>
            <a:r>
              <a:rPr dirty="0" sz="160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isogn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sf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uttare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sto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coop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rare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affront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de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Divisione</a:t>
            </a:r>
            <a:r>
              <a:rPr dirty="0" spc="-5"/>
              <a:t> </a:t>
            </a:r>
            <a:r>
              <a:rPr dirty="0" spc="-10"/>
              <a:t>in</a:t>
            </a:r>
            <a:r>
              <a:rPr dirty="0" spc="-15"/>
              <a:t> </a:t>
            </a:r>
            <a:r>
              <a:rPr dirty="0" spc="-5"/>
              <a:t>seque</a:t>
            </a:r>
            <a:r>
              <a:rPr dirty="0" spc="-10"/>
              <a:t>n</a:t>
            </a:r>
            <a:r>
              <a:rPr dirty="0" spc="-5"/>
              <a:t>ze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4720" y="1433329"/>
            <a:ext cx="7990840" cy="3785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47980" marR="654050" indent="-335280">
              <a:lnSpc>
                <a:spcPts val="2100"/>
              </a:lnSpc>
            </a:pP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5">
                <a:latin typeface="Franklin Gothic Book"/>
                <a:cs typeface="Franklin Gothic Book"/>
              </a:rPr>
              <a:t>b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occ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5">
                <a:latin typeface="Franklin Gothic Book"/>
                <a:cs typeface="Franklin Gothic Book"/>
              </a:rPr>
              <a:t>informa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iv</a:t>
            </a:r>
            <a:r>
              <a:rPr dirty="0" sz="2000">
                <a:latin typeface="Franklin Gothic Book"/>
                <a:cs typeface="Franklin Gothic Book"/>
              </a:rPr>
              <a:t>i sono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p</a:t>
            </a:r>
            <a:r>
              <a:rPr dirty="0" sz="2000" spc="5" b="1">
                <a:latin typeface="Franklin Gothic Medium"/>
                <a:cs typeface="Franklin Gothic Medium"/>
              </a:rPr>
              <a:t>o</a:t>
            </a:r>
            <a:r>
              <a:rPr dirty="0" sz="2000" spc="5" b="1">
                <a:latin typeface="Franklin Gothic Medium"/>
                <a:cs typeface="Franklin Gothic Medium"/>
              </a:rPr>
              <a:t>r</a:t>
            </a:r>
            <a:r>
              <a:rPr dirty="0" sz="2000" spc="-5" b="1">
                <a:latin typeface="Franklin Gothic Medium"/>
                <a:cs typeface="Franklin Gothic Medium"/>
              </a:rPr>
              <a:t>zion</a:t>
            </a:r>
            <a:r>
              <a:rPr dirty="0" sz="2000" b="1">
                <a:latin typeface="Franklin Gothic Medium"/>
                <a:cs typeface="Franklin Gothic Medium"/>
              </a:rPr>
              <a:t>i</a:t>
            </a:r>
            <a:r>
              <a:rPr dirty="0" sz="2000" spc="-35" b="1">
                <a:latin typeface="Franklin Gothic Medium"/>
                <a:cs typeface="Franklin Gothic Medium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d</a:t>
            </a:r>
            <a:r>
              <a:rPr dirty="0" sz="2000" b="1">
                <a:latin typeface="Franklin Gothic Medium"/>
                <a:cs typeface="Franklin Gothic Medium"/>
              </a:rPr>
              <a:t>i</a:t>
            </a:r>
            <a:r>
              <a:rPr dirty="0" sz="2000" spc="-25" b="1">
                <a:latin typeface="Franklin Gothic Medium"/>
                <a:cs typeface="Franklin Gothic Medium"/>
              </a:rPr>
              <a:t> </a:t>
            </a:r>
            <a:r>
              <a:rPr dirty="0" sz="2000" b="1">
                <a:latin typeface="Franklin Gothic Medium"/>
                <a:cs typeface="Franklin Gothic Medium"/>
              </a:rPr>
              <a:t>t</a:t>
            </a:r>
            <a:r>
              <a:rPr dirty="0" sz="2000" spc="15" b="1">
                <a:latin typeface="Franklin Gothic Medium"/>
                <a:cs typeface="Franklin Gothic Medium"/>
              </a:rPr>
              <a:t>e</a:t>
            </a:r>
            <a:r>
              <a:rPr dirty="0" sz="2000" spc="10" b="1">
                <a:latin typeface="Franklin Gothic Medium"/>
                <a:cs typeface="Franklin Gothic Medium"/>
              </a:rPr>
              <a:t>s</a:t>
            </a:r>
            <a:r>
              <a:rPr dirty="0" sz="2000" spc="-5" b="1">
                <a:latin typeface="Franklin Gothic Medium"/>
                <a:cs typeface="Franklin Gothic Medium"/>
              </a:rPr>
              <a:t>t</a:t>
            </a:r>
            <a:r>
              <a:rPr dirty="0" sz="2000" b="1">
                <a:latin typeface="Franklin Gothic Medium"/>
                <a:cs typeface="Franklin Gothic Medium"/>
              </a:rPr>
              <a:t>o</a:t>
            </a:r>
            <a:r>
              <a:rPr dirty="0" sz="2000" spc="-35" b="1">
                <a:latin typeface="Franklin Gothic Medium"/>
                <a:cs typeface="Franklin Gothic Medium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c</a:t>
            </a:r>
            <a:r>
              <a:rPr dirty="0" sz="2000" spc="15" b="1">
                <a:latin typeface="Franklin Gothic Medium"/>
                <a:cs typeface="Franklin Gothic Medium"/>
              </a:rPr>
              <a:t>h</a:t>
            </a:r>
            <a:r>
              <a:rPr dirty="0" sz="2000" b="1">
                <a:latin typeface="Franklin Gothic Medium"/>
                <a:cs typeface="Franklin Gothic Medium"/>
              </a:rPr>
              <a:t>e</a:t>
            </a:r>
            <a:r>
              <a:rPr dirty="0" sz="2000" spc="-30" b="1">
                <a:latin typeface="Franklin Gothic Medium"/>
                <a:cs typeface="Franklin Gothic Medium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p</a:t>
            </a:r>
            <a:r>
              <a:rPr dirty="0" sz="2000" spc="5" b="1">
                <a:latin typeface="Franklin Gothic Medium"/>
                <a:cs typeface="Franklin Gothic Medium"/>
              </a:rPr>
              <a:t>a</a:t>
            </a:r>
            <a:r>
              <a:rPr dirty="0" sz="2000" spc="5" b="1">
                <a:latin typeface="Franklin Gothic Medium"/>
                <a:cs typeface="Franklin Gothic Medium"/>
              </a:rPr>
              <a:t>r</a:t>
            </a:r>
            <a:r>
              <a:rPr dirty="0" sz="2000" b="1">
                <a:latin typeface="Franklin Gothic Medium"/>
                <a:cs typeface="Franklin Gothic Medium"/>
              </a:rPr>
              <a:t>l</a:t>
            </a:r>
            <a:r>
              <a:rPr dirty="0" sz="2000" spc="5" b="1">
                <a:latin typeface="Franklin Gothic Medium"/>
                <a:cs typeface="Franklin Gothic Medium"/>
              </a:rPr>
              <a:t>a</a:t>
            </a:r>
            <a:r>
              <a:rPr dirty="0" sz="2000" spc="-5" b="1">
                <a:latin typeface="Franklin Gothic Medium"/>
                <a:cs typeface="Franklin Gothic Medium"/>
              </a:rPr>
              <a:t>n</a:t>
            </a:r>
            <a:r>
              <a:rPr dirty="0" sz="2000" b="1">
                <a:latin typeface="Franklin Gothic Medium"/>
                <a:cs typeface="Franklin Gothic Medium"/>
              </a:rPr>
              <a:t>o</a:t>
            </a:r>
            <a:r>
              <a:rPr dirty="0" sz="2000" spc="-40" b="1">
                <a:latin typeface="Franklin Gothic Medium"/>
                <a:cs typeface="Franklin Gothic Medium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d</a:t>
            </a:r>
            <a:r>
              <a:rPr dirty="0" sz="2000" b="1">
                <a:latin typeface="Franklin Gothic Medium"/>
                <a:cs typeface="Franklin Gothic Medium"/>
              </a:rPr>
              <a:t>i</a:t>
            </a:r>
            <a:r>
              <a:rPr dirty="0" sz="2000" spc="-25" b="1">
                <a:latin typeface="Franklin Gothic Medium"/>
                <a:cs typeface="Franklin Gothic Medium"/>
              </a:rPr>
              <a:t> </a:t>
            </a:r>
            <a:r>
              <a:rPr dirty="0" sz="2000" spc="5" b="1">
                <a:latin typeface="Franklin Gothic Medium"/>
                <a:cs typeface="Franklin Gothic Medium"/>
              </a:rPr>
              <a:t>u</a:t>
            </a:r>
            <a:r>
              <a:rPr dirty="0" sz="2000" b="1">
                <a:latin typeface="Franklin Gothic Medium"/>
                <a:cs typeface="Franklin Gothic Medium"/>
              </a:rPr>
              <a:t>no</a:t>
            </a:r>
            <a:r>
              <a:rPr dirty="0" sz="2000" spc="-10" b="1">
                <a:latin typeface="Franklin Gothic Medium"/>
                <a:cs typeface="Franklin Gothic Medium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s</a:t>
            </a:r>
            <a:r>
              <a:rPr dirty="0" sz="2000" b="1">
                <a:latin typeface="Franklin Gothic Medium"/>
                <a:cs typeface="Franklin Gothic Medium"/>
              </a:rPr>
              <a:t>t</a:t>
            </a:r>
            <a:r>
              <a:rPr dirty="0" sz="2000" spc="-5" b="1">
                <a:latin typeface="Franklin Gothic Medium"/>
                <a:cs typeface="Franklin Gothic Medium"/>
              </a:rPr>
              <a:t>e</a:t>
            </a:r>
            <a:r>
              <a:rPr dirty="0" sz="2000" spc="5" b="1">
                <a:latin typeface="Franklin Gothic Medium"/>
                <a:cs typeface="Franklin Gothic Medium"/>
              </a:rPr>
              <a:t>s</a:t>
            </a:r>
            <a:r>
              <a:rPr dirty="0" sz="2000" spc="10" b="1">
                <a:latin typeface="Franklin Gothic Medium"/>
                <a:cs typeface="Franklin Gothic Medium"/>
              </a:rPr>
              <a:t>s</a:t>
            </a:r>
            <a:r>
              <a:rPr dirty="0" sz="2000" b="1">
                <a:latin typeface="Franklin Gothic Medium"/>
                <a:cs typeface="Franklin Gothic Medium"/>
              </a:rPr>
              <a:t>o</a:t>
            </a:r>
            <a:r>
              <a:rPr dirty="0" sz="2000" b="1">
                <a:latin typeface="Franklin Gothic Medium"/>
                <a:cs typeface="Franklin Gothic Medium"/>
              </a:rPr>
              <a:t> </a:t>
            </a:r>
            <a:r>
              <a:rPr dirty="0" sz="2000" spc="5" b="1">
                <a:latin typeface="Franklin Gothic Medium"/>
                <a:cs typeface="Franklin Gothic Medium"/>
              </a:rPr>
              <a:t>a</a:t>
            </a:r>
            <a:r>
              <a:rPr dirty="0" sz="2000" spc="5" b="1">
                <a:latin typeface="Franklin Gothic Medium"/>
                <a:cs typeface="Franklin Gothic Medium"/>
              </a:rPr>
              <a:t>r</a:t>
            </a:r>
            <a:r>
              <a:rPr dirty="0" sz="2000" spc="15" b="1">
                <a:latin typeface="Franklin Gothic Medium"/>
                <a:cs typeface="Franklin Gothic Medium"/>
              </a:rPr>
              <a:t>g</a:t>
            </a:r>
            <a:r>
              <a:rPr dirty="0" sz="2000" spc="5" b="1">
                <a:latin typeface="Franklin Gothic Medium"/>
                <a:cs typeface="Franklin Gothic Medium"/>
              </a:rPr>
              <a:t>o</a:t>
            </a:r>
            <a:r>
              <a:rPr dirty="0" sz="2000" spc="-5" b="1">
                <a:latin typeface="Franklin Gothic Medium"/>
                <a:cs typeface="Franklin Gothic Medium"/>
              </a:rPr>
              <a:t>m</a:t>
            </a:r>
            <a:r>
              <a:rPr dirty="0" sz="2000" spc="-15" b="1">
                <a:latin typeface="Franklin Gothic Medium"/>
                <a:cs typeface="Franklin Gothic Medium"/>
              </a:rPr>
              <a:t>e</a:t>
            </a:r>
            <a:r>
              <a:rPr dirty="0" sz="2000" b="1">
                <a:latin typeface="Franklin Gothic Medium"/>
                <a:cs typeface="Franklin Gothic Medium"/>
              </a:rPr>
              <a:t>n</a:t>
            </a:r>
            <a:r>
              <a:rPr dirty="0" sz="2000" spc="5" b="1">
                <a:latin typeface="Franklin Gothic Medium"/>
                <a:cs typeface="Franklin Gothic Medium"/>
              </a:rPr>
              <a:t>t</a:t>
            </a:r>
            <a:r>
              <a:rPr dirty="0" sz="2000" spc="10" b="1">
                <a:latin typeface="Franklin Gothic Medium"/>
                <a:cs typeface="Franklin Gothic Medium"/>
              </a:rPr>
              <a:t>o</a:t>
            </a:r>
            <a:r>
              <a:rPr dirty="0" sz="2000">
                <a:latin typeface="Franklin Gothic Medium"/>
                <a:cs typeface="Franklin Gothic Medium"/>
              </a:rPr>
              <a:t>.</a:t>
            </a:r>
            <a:endParaRPr sz="20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ts val="2250"/>
              </a:lnSpc>
            </a:pPr>
            <a:r>
              <a:rPr dirty="0" sz="2000" spc="5" b="1">
                <a:latin typeface="Franklin Gothic Medium"/>
                <a:cs typeface="Franklin Gothic Medium"/>
              </a:rPr>
              <a:t>L</a:t>
            </a:r>
            <a:r>
              <a:rPr dirty="0" sz="2000" b="1">
                <a:latin typeface="Franklin Gothic Medium"/>
                <a:cs typeface="Franklin Gothic Medium"/>
              </a:rPr>
              <a:t>a </a:t>
            </a:r>
            <a:r>
              <a:rPr dirty="0" sz="2000" spc="10" b="1">
                <a:latin typeface="Franklin Gothic Medium"/>
                <a:cs typeface="Franklin Gothic Medium"/>
              </a:rPr>
              <a:t>l</a:t>
            </a:r>
            <a:r>
              <a:rPr dirty="0" sz="2000" spc="5" b="1">
                <a:latin typeface="Franklin Gothic Medium"/>
                <a:cs typeface="Franklin Gothic Medium"/>
              </a:rPr>
              <a:t>or</a:t>
            </a:r>
            <a:r>
              <a:rPr dirty="0" sz="2000" b="1">
                <a:latin typeface="Franklin Gothic Medium"/>
                <a:cs typeface="Franklin Gothic Medium"/>
              </a:rPr>
              <a:t>o</a:t>
            </a:r>
            <a:r>
              <a:rPr dirty="0" sz="2000" spc="-40" b="1">
                <a:latin typeface="Franklin Gothic Medium"/>
                <a:cs typeface="Franklin Gothic Medium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l</a:t>
            </a:r>
            <a:r>
              <a:rPr dirty="0" sz="2000" spc="5" b="1">
                <a:latin typeface="Franklin Gothic Medium"/>
                <a:cs typeface="Franklin Gothic Medium"/>
              </a:rPr>
              <a:t>u</a:t>
            </a:r>
            <a:r>
              <a:rPr dirty="0" sz="2000" spc="-5" b="1">
                <a:latin typeface="Franklin Gothic Medium"/>
                <a:cs typeface="Franklin Gothic Medium"/>
              </a:rPr>
              <a:t>ng</a:t>
            </a:r>
            <a:r>
              <a:rPr dirty="0" sz="2000" spc="10" b="1">
                <a:latin typeface="Franklin Gothic Medium"/>
                <a:cs typeface="Franklin Gothic Medium"/>
              </a:rPr>
              <a:t>h</a:t>
            </a:r>
            <a:r>
              <a:rPr dirty="0" sz="2000" spc="-5" b="1">
                <a:latin typeface="Franklin Gothic Medium"/>
                <a:cs typeface="Franklin Gothic Medium"/>
              </a:rPr>
              <a:t>ezz</a:t>
            </a:r>
            <a:r>
              <a:rPr dirty="0" sz="2000" b="1">
                <a:latin typeface="Franklin Gothic Medium"/>
                <a:cs typeface="Franklin Gothic Medium"/>
              </a:rPr>
              <a:t>a</a:t>
            </a:r>
            <a:r>
              <a:rPr dirty="0" sz="2000" spc="-30" b="1">
                <a:latin typeface="Franklin Gothic Medium"/>
                <a:cs typeface="Franklin Gothic Medium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p</a:t>
            </a:r>
            <a:r>
              <a:rPr dirty="0" sz="2000" spc="5" b="1">
                <a:latin typeface="Franklin Gothic Medium"/>
                <a:cs typeface="Franklin Gothic Medium"/>
              </a:rPr>
              <a:t>u</a:t>
            </a:r>
            <a:r>
              <a:rPr dirty="0" sz="2000" b="1">
                <a:latin typeface="Franklin Gothic Medium"/>
                <a:cs typeface="Franklin Gothic Medium"/>
              </a:rPr>
              <a:t>ò</a:t>
            </a:r>
            <a:r>
              <a:rPr dirty="0" sz="2000" spc="-15" b="1">
                <a:latin typeface="Franklin Gothic Medium"/>
                <a:cs typeface="Franklin Gothic Medium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nat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te </a:t>
            </a:r>
            <a:r>
              <a:rPr dirty="0" sz="2000" spc="5" b="1">
                <a:latin typeface="Franklin Gothic Medium"/>
                <a:cs typeface="Franklin Gothic Medium"/>
              </a:rPr>
              <a:t>var</a:t>
            </a:r>
            <a:r>
              <a:rPr dirty="0" sz="2000" b="1">
                <a:latin typeface="Franklin Gothic Medium"/>
                <a:cs typeface="Franklin Gothic Medium"/>
              </a:rPr>
              <a:t>i</a:t>
            </a:r>
            <a:r>
              <a:rPr dirty="0" sz="2000" spc="5" b="1">
                <a:latin typeface="Franklin Gothic Medium"/>
                <a:cs typeface="Franklin Gothic Medium"/>
              </a:rPr>
              <a:t>a</a:t>
            </a:r>
            <a:r>
              <a:rPr dirty="0" sz="2000" b="1">
                <a:latin typeface="Franklin Gothic Medium"/>
                <a:cs typeface="Franklin Gothic Medium"/>
              </a:rPr>
              <a:t>re</a:t>
            </a:r>
            <a:r>
              <a:rPr dirty="0" sz="2000" spc="-35" b="1">
                <a:latin typeface="Franklin Gothic Medium"/>
                <a:cs typeface="Franklin Gothic Medium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da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come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decidi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mo</a:t>
            </a:r>
            <a:endParaRPr sz="2000">
              <a:latin typeface="Franklin Gothic Book"/>
              <a:cs typeface="Franklin Gothic Book"/>
            </a:endParaRPr>
          </a:p>
          <a:p>
            <a:pPr marL="347980">
              <a:lnSpc>
                <a:spcPts val="2250"/>
              </a:lnSpc>
            </a:pP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ggr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su</a:t>
            </a:r>
            <a:r>
              <a:rPr dirty="0" sz="2000">
                <a:latin typeface="Franklin Gothic Book"/>
                <a:cs typeface="Franklin Gothic Book"/>
              </a:rPr>
              <a:t>dd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v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dere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-5">
                <a:latin typeface="Franklin Gothic Book"/>
                <a:cs typeface="Franklin Gothic Book"/>
              </a:rPr>
              <a:t> inform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zioni.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2500">
              <a:latin typeface="Times New Roman"/>
              <a:cs typeface="Times New Roman"/>
            </a:endParaRPr>
          </a:p>
          <a:p>
            <a:pPr marL="347980" marR="81915" indent="-335280">
              <a:lnSpc>
                <a:spcPts val="2100"/>
              </a:lnSpc>
            </a:pPr>
            <a:r>
              <a:rPr dirty="0" sz="2000" spc="-5">
                <a:latin typeface="Franklin Gothic Book"/>
                <a:cs typeface="Franklin Gothic Book"/>
              </a:rPr>
              <a:t>Poich</a:t>
            </a:r>
            <a:r>
              <a:rPr dirty="0" sz="2000">
                <a:latin typeface="Franklin Gothic Book"/>
                <a:cs typeface="Franklin Gothic Book"/>
              </a:rPr>
              <a:t>é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ddiv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 seg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 la</a:t>
            </a:r>
            <a:r>
              <a:rPr dirty="0" sz="2000" spc="-5">
                <a:latin typeface="Franklin Gothic Book"/>
                <a:cs typeface="Franklin Gothic Book"/>
              </a:rPr>
              <a:t> progres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deg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 argomenti,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Medium"/>
                <a:cs typeface="Franklin Gothic Medium"/>
              </a:rPr>
              <a:t>o</a:t>
            </a:r>
            <a:r>
              <a:rPr dirty="0" sz="2000" spc="15" b="1">
                <a:latin typeface="Franklin Gothic Medium"/>
                <a:cs typeface="Franklin Gothic Medium"/>
              </a:rPr>
              <a:t>g</a:t>
            </a:r>
            <a:r>
              <a:rPr dirty="0" sz="2000" b="1">
                <a:latin typeface="Franklin Gothic Medium"/>
                <a:cs typeface="Franklin Gothic Medium"/>
              </a:rPr>
              <a:t>ni</a:t>
            </a:r>
            <a:r>
              <a:rPr dirty="0" sz="2000" spc="-40" b="1">
                <a:latin typeface="Franklin Gothic Medium"/>
                <a:cs typeface="Franklin Gothic Medium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bl</a:t>
            </a:r>
            <a:r>
              <a:rPr dirty="0" sz="2000" spc="5" b="1">
                <a:latin typeface="Franklin Gothic Medium"/>
                <a:cs typeface="Franklin Gothic Medium"/>
              </a:rPr>
              <a:t>o</a:t>
            </a:r>
            <a:r>
              <a:rPr dirty="0" sz="2000" b="1">
                <a:latin typeface="Franklin Gothic Medium"/>
                <a:cs typeface="Franklin Gothic Medium"/>
              </a:rPr>
              <a:t>cco</a:t>
            </a:r>
            <a:r>
              <a:rPr dirty="0" sz="2000" b="1">
                <a:latin typeface="Franklin Gothic Medium"/>
                <a:cs typeface="Franklin Gothic Medium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d</a:t>
            </a:r>
            <a:r>
              <a:rPr dirty="0" sz="2000" spc="5" b="1">
                <a:latin typeface="Franklin Gothic Medium"/>
                <a:cs typeface="Franklin Gothic Medium"/>
              </a:rPr>
              <a:t>ov</a:t>
            </a:r>
            <a:r>
              <a:rPr dirty="0" sz="2000" b="1">
                <a:latin typeface="Franklin Gothic Medium"/>
                <a:cs typeface="Franklin Gothic Medium"/>
              </a:rPr>
              <a:t>re</a:t>
            </a:r>
            <a:r>
              <a:rPr dirty="0" sz="2000" spc="-15" b="1">
                <a:latin typeface="Franklin Gothic Medium"/>
                <a:cs typeface="Franklin Gothic Medium"/>
              </a:rPr>
              <a:t>b</a:t>
            </a:r>
            <a:r>
              <a:rPr dirty="0" sz="2000" b="1">
                <a:latin typeface="Franklin Gothic Medium"/>
                <a:cs typeface="Franklin Gothic Medium"/>
              </a:rPr>
              <a:t>be</a:t>
            </a:r>
            <a:r>
              <a:rPr dirty="0" sz="2000" spc="-40" b="1">
                <a:latin typeface="Franklin Gothic Medium"/>
                <a:cs typeface="Franklin Gothic Medium"/>
              </a:rPr>
              <a:t> </a:t>
            </a:r>
            <a:r>
              <a:rPr dirty="0" sz="2000" spc="15" b="1">
                <a:latin typeface="Franklin Gothic Medium"/>
                <a:cs typeface="Franklin Gothic Medium"/>
              </a:rPr>
              <a:t>e</a:t>
            </a:r>
            <a:r>
              <a:rPr dirty="0" sz="2000" spc="10" b="1">
                <a:latin typeface="Franklin Gothic Medium"/>
                <a:cs typeface="Franklin Gothic Medium"/>
              </a:rPr>
              <a:t>s</a:t>
            </a:r>
            <a:r>
              <a:rPr dirty="0" sz="2000" spc="-5" b="1">
                <a:latin typeface="Franklin Gothic Medium"/>
                <a:cs typeface="Franklin Gothic Medium"/>
              </a:rPr>
              <a:t>s</a:t>
            </a:r>
            <a:r>
              <a:rPr dirty="0" sz="2000" spc="5" b="1">
                <a:latin typeface="Franklin Gothic Medium"/>
                <a:cs typeface="Franklin Gothic Medium"/>
              </a:rPr>
              <a:t>e</a:t>
            </a:r>
            <a:r>
              <a:rPr dirty="0" sz="2000" b="1">
                <a:latin typeface="Franklin Gothic Medium"/>
                <a:cs typeface="Franklin Gothic Medium"/>
              </a:rPr>
              <a:t>re</a:t>
            </a:r>
            <a:r>
              <a:rPr dirty="0" sz="2000" spc="-35" b="1">
                <a:latin typeface="Franklin Gothic Medium"/>
                <a:cs typeface="Franklin Gothic Medium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d</a:t>
            </a:r>
            <a:r>
              <a:rPr dirty="0" sz="2000" spc="15" b="1">
                <a:latin typeface="Franklin Gothic Medium"/>
                <a:cs typeface="Franklin Gothic Medium"/>
              </a:rPr>
              <a:t>e</a:t>
            </a:r>
            <a:r>
              <a:rPr dirty="0" sz="2000" spc="-5" b="1">
                <a:latin typeface="Franklin Gothic Medium"/>
                <a:cs typeface="Franklin Gothic Medium"/>
              </a:rPr>
              <a:t>scriv</a:t>
            </a:r>
            <a:r>
              <a:rPr dirty="0" sz="2000" spc="-10" b="1">
                <a:latin typeface="Franklin Gothic Medium"/>
                <a:cs typeface="Franklin Gothic Medium"/>
              </a:rPr>
              <a:t>i</a:t>
            </a:r>
            <a:r>
              <a:rPr dirty="0" sz="2000" b="1">
                <a:latin typeface="Franklin Gothic Medium"/>
                <a:cs typeface="Franklin Gothic Medium"/>
              </a:rPr>
              <a:t>b</a:t>
            </a:r>
            <a:r>
              <a:rPr dirty="0" sz="2000" spc="-15" b="1">
                <a:latin typeface="Franklin Gothic Medium"/>
                <a:cs typeface="Franklin Gothic Medium"/>
              </a:rPr>
              <a:t>i</a:t>
            </a:r>
            <a:r>
              <a:rPr dirty="0" sz="2000" b="1">
                <a:latin typeface="Franklin Gothic Medium"/>
                <a:cs typeface="Franklin Gothic Medium"/>
              </a:rPr>
              <a:t>le</a:t>
            </a:r>
            <a:r>
              <a:rPr dirty="0" sz="2000" spc="-40" b="1">
                <a:latin typeface="Franklin Gothic Medium"/>
                <a:cs typeface="Franklin Gothic Medium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c</a:t>
            </a:r>
            <a:r>
              <a:rPr dirty="0" sz="2000" spc="5" b="1">
                <a:latin typeface="Franklin Gothic Medium"/>
                <a:cs typeface="Franklin Gothic Medium"/>
              </a:rPr>
              <a:t>o</a:t>
            </a:r>
            <a:r>
              <a:rPr dirty="0" sz="2000" b="1">
                <a:latin typeface="Franklin Gothic Medium"/>
                <a:cs typeface="Franklin Gothic Medium"/>
              </a:rPr>
              <a:t>n</a:t>
            </a:r>
            <a:r>
              <a:rPr dirty="0" sz="2000" spc="-15" b="1">
                <a:latin typeface="Franklin Gothic Medium"/>
                <a:cs typeface="Franklin Gothic Medium"/>
              </a:rPr>
              <a:t> </a:t>
            </a:r>
            <a:r>
              <a:rPr dirty="0" sz="2000" spc="5" b="1">
                <a:latin typeface="Franklin Gothic Medium"/>
                <a:cs typeface="Franklin Gothic Medium"/>
              </a:rPr>
              <a:t>u</a:t>
            </a:r>
            <a:r>
              <a:rPr dirty="0" sz="2000" b="1">
                <a:latin typeface="Franklin Gothic Medium"/>
                <a:cs typeface="Franklin Gothic Medium"/>
              </a:rPr>
              <a:t>na</a:t>
            </a:r>
            <a:r>
              <a:rPr dirty="0" sz="2000" spc="-10" b="1">
                <a:latin typeface="Franklin Gothic Medium"/>
                <a:cs typeface="Franklin Gothic Medium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f</a:t>
            </a:r>
            <a:r>
              <a:rPr dirty="0" sz="2000" spc="5" b="1">
                <a:latin typeface="Franklin Gothic Medium"/>
                <a:cs typeface="Franklin Gothic Medium"/>
              </a:rPr>
              <a:t>ra</a:t>
            </a:r>
            <a:r>
              <a:rPr dirty="0" sz="2000" spc="-5" b="1">
                <a:latin typeface="Franklin Gothic Medium"/>
                <a:cs typeface="Franklin Gothic Medium"/>
              </a:rPr>
              <a:t>s</a:t>
            </a:r>
            <a:r>
              <a:rPr dirty="0" sz="2000" b="1">
                <a:latin typeface="Franklin Gothic Medium"/>
                <a:cs typeface="Franklin Gothic Medium"/>
              </a:rPr>
              <a:t>e</a:t>
            </a:r>
            <a:r>
              <a:rPr dirty="0" sz="2000" spc="10" b="1">
                <a:latin typeface="Franklin Gothic Medium"/>
                <a:cs typeface="Franklin Gothic Medium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to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c</a:t>
            </a:r>
            <a:r>
              <a:rPr dirty="0" sz="2000" spc="15" b="1">
                <a:latin typeface="Franklin Gothic Medium"/>
                <a:cs typeface="Franklin Gothic Medium"/>
              </a:rPr>
              <a:t>h</a:t>
            </a:r>
            <a:r>
              <a:rPr dirty="0" sz="2000" b="1">
                <a:latin typeface="Franklin Gothic Medium"/>
                <a:cs typeface="Franklin Gothic Medium"/>
              </a:rPr>
              <a:t>e</a:t>
            </a:r>
            <a:r>
              <a:rPr dirty="0" sz="2000" spc="-30" b="1">
                <a:latin typeface="Franklin Gothic Medium"/>
                <a:cs typeface="Franklin Gothic Medium"/>
              </a:rPr>
              <a:t> </a:t>
            </a:r>
            <a:r>
              <a:rPr dirty="0" sz="2000" b="1">
                <a:latin typeface="Franklin Gothic Medium"/>
                <a:cs typeface="Franklin Gothic Medium"/>
              </a:rPr>
              <a:t>ne</a:t>
            </a:r>
            <a:r>
              <a:rPr dirty="0" sz="2000" spc="-10" b="1">
                <a:latin typeface="Franklin Gothic Medium"/>
                <a:cs typeface="Franklin Gothic Medium"/>
              </a:rPr>
              <a:t> </a:t>
            </a:r>
            <a:r>
              <a:rPr dirty="0" sz="2000" spc="5" b="1">
                <a:latin typeface="Franklin Gothic Medium"/>
                <a:cs typeface="Franklin Gothic Medium"/>
              </a:rPr>
              <a:t>r</a:t>
            </a:r>
            <a:r>
              <a:rPr dirty="0" sz="2000" spc="10" b="1">
                <a:latin typeface="Franklin Gothic Medium"/>
                <a:cs typeface="Franklin Gothic Medium"/>
              </a:rPr>
              <a:t>ip</a:t>
            </a:r>
            <a:r>
              <a:rPr dirty="0" sz="2000" b="1">
                <a:latin typeface="Franklin Gothic Medium"/>
                <a:cs typeface="Franklin Gothic Medium"/>
              </a:rPr>
              <a:t>orti</a:t>
            </a:r>
            <a:r>
              <a:rPr dirty="0" sz="2000" spc="-40" b="1">
                <a:latin typeface="Franklin Gothic Medium"/>
                <a:cs typeface="Franklin Gothic Medium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i</a:t>
            </a:r>
            <a:r>
              <a:rPr dirty="0" sz="2000" b="1">
                <a:latin typeface="Franklin Gothic Medium"/>
                <a:cs typeface="Franklin Gothic Medium"/>
              </a:rPr>
              <a:t>l</a:t>
            </a:r>
            <a:r>
              <a:rPr dirty="0" sz="2000" b="1">
                <a:latin typeface="Franklin Gothic Medium"/>
                <a:cs typeface="Franklin Gothic Medium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c</a:t>
            </a:r>
            <a:r>
              <a:rPr dirty="0" sz="2000" spc="5" b="1">
                <a:latin typeface="Franklin Gothic Medium"/>
                <a:cs typeface="Franklin Gothic Medium"/>
              </a:rPr>
              <a:t>o</a:t>
            </a:r>
            <a:r>
              <a:rPr dirty="0" sz="2000" b="1">
                <a:latin typeface="Franklin Gothic Medium"/>
                <a:cs typeface="Franklin Gothic Medium"/>
              </a:rPr>
              <a:t>n</a:t>
            </a:r>
            <a:r>
              <a:rPr dirty="0" sz="2000" spc="15" b="1">
                <a:latin typeface="Franklin Gothic Medium"/>
                <a:cs typeface="Franklin Gothic Medium"/>
              </a:rPr>
              <a:t>t</a:t>
            </a:r>
            <a:r>
              <a:rPr dirty="0" sz="2000" spc="-5" b="1">
                <a:latin typeface="Franklin Gothic Medium"/>
                <a:cs typeface="Franklin Gothic Medium"/>
              </a:rPr>
              <a:t>enut</a:t>
            </a:r>
            <a:r>
              <a:rPr dirty="0" sz="2000" b="1">
                <a:latin typeface="Franklin Gothic Medium"/>
                <a:cs typeface="Franklin Gothic Medium"/>
              </a:rPr>
              <a:t>o</a:t>
            </a:r>
            <a:r>
              <a:rPr dirty="0" sz="2000" spc="-25" b="1">
                <a:latin typeface="Franklin Gothic Medium"/>
                <a:cs typeface="Franklin Gothic Medium"/>
              </a:rPr>
              <a:t> </a:t>
            </a:r>
            <a:r>
              <a:rPr dirty="0" sz="2000" spc="15" b="1">
                <a:latin typeface="Franklin Gothic Medium"/>
                <a:cs typeface="Franklin Gothic Medium"/>
              </a:rPr>
              <a:t>e</a:t>
            </a:r>
            <a:r>
              <a:rPr dirty="0" sz="2000" spc="10" b="1">
                <a:latin typeface="Franklin Gothic Medium"/>
                <a:cs typeface="Franklin Gothic Medium"/>
              </a:rPr>
              <a:t>s</a:t>
            </a:r>
            <a:r>
              <a:rPr dirty="0" sz="2000" spc="-5" b="1">
                <a:latin typeface="Franklin Gothic Medium"/>
                <a:cs typeface="Franklin Gothic Medium"/>
              </a:rPr>
              <a:t>s</a:t>
            </a:r>
            <a:r>
              <a:rPr dirty="0" sz="2000" spc="5" b="1">
                <a:latin typeface="Franklin Gothic Medium"/>
                <a:cs typeface="Franklin Gothic Medium"/>
              </a:rPr>
              <a:t>e</a:t>
            </a:r>
            <a:r>
              <a:rPr dirty="0" sz="2000" spc="-5" b="1">
                <a:latin typeface="Franklin Gothic Medium"/>
                <a:cs typeface="Franklin Gothic Medium"/>
              </a:rPr>
              <a:t>nziale.</a:t>
            </a:r>
            <a:endParaRPr sz="20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500">
              <a:latin typeface="Times New Roman"/>
              <a:cs typeface="Times New Roman"/>
            </a:endParaRPr>
          </a:p>
          <a:p>
            <a:pPr marL="347980" marR="471805" indent="-335280">
              <a:lnSpc>
                <a:spcPts val="2100"/>
              </a:lnSpc>
            </a:pP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'inter</a:t>
            </a:r>
            <a:r>
              <a:rPr dirty="0" sz="2000">
                <a:latin typeface="Franklin Gothic Book"/>
                <a:cs typeface="Franklin Gothic Book"/>
              </a:rPr>
              <a:t>no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og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5">
                <a:latin typeface="Franklin Gothic Book"/>
                <a:cs typeface="Franklin Gothic Book"/>
              </a:rPr>
              <a:t>blocc</a:t>
            </a:r>
            <a:r>
              <a:rPr dirty="0" sz="2000">
                <a:latin typeface="Franklin Gothic Book"/>
                <a:cs typeface="Franklin Gothic Book"/>
              </a:rPr>
              <a:t>o si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to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inear</a:t>
            </a:r>
            <a:r>
              <a:rPr dirty="0" sz="2000">
                <a:latin typeface="Franklin Gothic Book"/>
                <a:cs typeface="Franklin Gothic Book"/>
              </a:rPr>
              <a:t>e le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informazio</a:t>
            </a:r>
            <a:r>
              <a:rPr dirty="0" sz="2000" spc="1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 fondament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li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o)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 </a:t>
            </a:r>
            <a:r>
              <a:rPr dirty="0" sz="2000" spc="-5">
                <a:latin typeface="Franklin Gothic Book"/>
                <a:cs typeface="Franklin Gothic Book"/>
              </a:rPr>
              <a:t>informazio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 secondarie,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senza</a:t>
            </a:r>
            <a:r>
              <a:rPr dirty="0" sz="2000">
                <a:latin typeface="Franklin Gothic Book"/>
                <a:cs typeface="Franklin Gothic Book"/>
              </a:rPr>
              <a:t> scord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 che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ogni </a:t>
            </a:r>
            <a:r>
              <a:rPr dirty="0" sz="2000" spc="-5">
                <a:latin typeface="Franklin Gothic Book"/>
                <a:cs typeface="Franklin Gothic Book"/>
              </a:rPr>
              <a:t>gerar</a:t>
            </a:r>
            <a:r>
              <a:rPr dirty="0" sz="2000">
                <a:latin typeface="Franklin Gothic Book"/>
                <a:cs typeface="Franklin Gothic Book"/>
              </a:rPr>
              <a:t>chia 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dipendente</a:t>
            </a:r>
            <a:r>
              <a:rPr dirty="0" sz="2000" spc="-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'</a:t>
            </a:r>
            <a:r>
              <a:rPr dirty="0" sz="2000">
                <a:latin typeface="Franklin Gothic Book"/>
                <a:cs typeface="Franklin Gothic Book"/>
              </a:rPr>
              <a:t>argomento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e.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Divisione</a:t>
            </a:r>
            <a:r>
              <a:rPr dirty="0" spc="-5"/>
              <a:t> </a:t>
            </a:r>
            <a:r>
              <a:rPr dirty="0" spc="-10"/>
              <a:t>in</a:t>
            </a:r>
            <a:r>
              <a:rPr dirty="0" spc="-15"/>
              <a:t> </a:t>
            </a:r>
            <a:r>
              <a:rPr dirty="0" spc="-5"/>
              <a:t>seque</a:t>
            </a:r>
            <a:r>
              <a:rPr dirty="0" spc="-10"/>
              <a:t>n</a:t>
            </a:r>
            <a:r>
              <a:rPr dirty="0" spc="-5"/>
              <a:t>ze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4720" y="1467594"/>
            <a:ext cx="7966075" cy="3733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47980" marR="300990" indent="-335280">
              <a:lnSpc>
                <a:spcPct val="109400"/>
              </a:lnSpc>
            </a:pP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locchi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inform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posson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ati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</a:t>
            </a:r>
            <a:r>
              <a:rPr dirty="0" sz="1600" spc="-15">
                <a:latin typeface="Franklin Gothic Book"/>
                <a:cs typeface="Franklin Gothic Book"/>
              </a:rPr>
              <a:t>'a</a:t>
            </a:r>
            <a:r>
              <a:rPr dirty="0" sz="1600" spc="-10">
                <a:latin typeface="Franklin Gothic Book"/>
                <a:cs typeface="Franklin Gothic Book"/>
              </a:rPr>
              <a:t>rgo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ento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centr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iera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versa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-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s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b="1">
                <a:latin typeface="Franklin Gothic Medium"/>
                <a:cs typeface="Franklin Gothic Medium"/>
              </a:rPr>
              <a:t>c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10" b="1">
                <a:latin typeface="Franklin Gothic Medium"/>
                <a:cs typeface="Franklin Gothic Medium"/>
              </a:rPr>
              <a:t>nda</a:t>
            </a:r>
            <a:r>
              <a:rPr dirty="0" sz="1600" spc="-40" b="1">
                <a:latin typeface="Franklin Gothic Medium"/>
                <a:cs typeface="Franklin Gothic Medium"/>
              </a:rPr>
              <a:t> </a:t>
            </a:r>
            <a:r>
              <a:rPr dirty="0" sz="1600" spc="0" b="1">
                <a:latin typeface="Franklin Gothic Medium"/>
                <a:cs typeface="Franklin Gothic Medium"/>
              </a:rPr>
              <a:t>d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10" b="1">
                <a:latin typeface="Franklin Gothic Medium"/>
                <a:cs typeface="Franklin Gothic Medium"/>
              </a:rPr>
              <a:t>lla</a:t>
            </a:r>
            <a:r>
              <a:rPr dirty="0" sz="1600" spc="-40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l</a:t>
            </a:r>
            <a:r>
              <a:rPr dirty="0" sz="1600" b="1">
                <a:latin typeface="Franklin Gothic Medium"/>
                <a:cs typeface="Franklin Gothic Medium"/>
              </a:rPr>
              <a:t>u</a:t>
            </a:r>
            <a:r>
              <a:rPr dirty="0" sz="1600" b="1">
                <a:latin typeface="Franklin Gothic Medium"/>
                <a:cs typeface="Franklin Gothic Medium"/>
              </a:rPr>
              <a:t>n</a:t>
            </a:r>
            <a:r>
              <a:rPr dirty="0" sz="1600" spc="-15" b="1">
                <a:latin typeface="Franklin Gothic Medium"/>
                <a:cs typeface="Franklin Gothic Medium"/>
              </a:rPr>
              <a:t>gh</a:t>
            </a:r>
            <a:r>
              <a:rPr dirty="0" sz="1600" spc="-20" b="1">
                <a:latin typeface="Franklin Gothic Medium"/>
                <a:cs typeface="Franklin Gothic Medium"/>
              </a:rPr>
              <a:t>e</a:t>
            </a:r>
            <a:r>
              <a:rPr dirty="0" sz="1600" spc="0" b="1">
                <a:latin typeface="Franklin Gothic Medium"/>
                <a:cs typeface="Franklin Gothic Medium"/>
              </a:rPr>
              <a:t>z</a:t>
            </a:r>
            <a:r>
              <a:rPr dirty="0" sz="1600" spc="-10" b="1">
                <a:latin typeface="Franklin Gothic Medium"/>
                <a:cs typeface="Franklin Gothic Medium"/>
              </a:rPr>
              <a:t>za</a:t>
            </a:r>
            <a:r>
              <a:rPr dirty="0" sz="1600" spc="-40" b="1">
                <a:latin typeface="Franklin Gothic Medium"/>
                <a:cs typeface="Franklin Gothic Medium"/>
              </a:rPr>
              <a:t> </a:t>
            </a:r>
            <a:r>
              <a:rPr dirty="0" sz="1600" spc="0" b="1">
                <a:latin typeface="Franklin Gothic Medium"/>
                <a:cs typeface="Franklin Gothic Medium"/>
              </a:rPr>
              <a:t>d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l</a:t>
            </a:r>
            <a:r>
              <a:rPr dirty="0" sz="1600" spc="-40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t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s</a:t>
            </a:r>
            <a:r>
              <a:rPr dirty="0" sz="1600" spc="-15" b="1">
                <a:latin typeface="Franklin Gothic Medium"/>
                <a:cs typeface="Franklin Gothic Medium"/>
              </a:rPr>
              <a:t>t</a:t>
            </a:r>
            <a:r>
              <a:rPr dirty="0" sz="1600" spc="-10" b="1">
                <a:latin typeface="Franklin Gothic Medium"/>
                <a:cs typeface="Franklin Gothic Medium"/>
              </a:rPr>
              <a:t>o</a:t>
            </a:r>
            <a:r>
              <a:rPr dirty="0" sz="1600" spc="-35" b="1">
                <a:latin typeface="Franklin Gothic Medium"/>
                <a:cs typeface="Franklin Gothic Medium"/>
              </a:rPr>
              <a:t> </a:t>
            </a:r>
            <a:r>
              <a:rPr dirty="0" sz="1600" spc="0" b="1">
                <a:latin typeface="Franklin Gothic Medium"/>
                <a:cs typeface="Franklin Gothic Medium"/>
              </a:rPr>
              <a:t>d</a:t>
            </a:r>
            <a:r>
              <a:rPr dirty="0" sz="1600" b="1">
                <a:latin typeface="Franklin Gothic Medium"/>
                <a:cs typeface="Franklin Gothic Medium"/>
              </a:rPr>
              <a:t>'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v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5" b="1">
                <a:latin typeface="Franklin Gothic Medium"/>
                <a:cs typeface="Franklin Gothic Medium"/>
              </a:rPr>
              <a:t>,</a:t>
            </a:r>
            <a:r>
              <a:rPr dirty="0" sz="1600" spc="-30" b="1">
                <a:latin typeface="Franklin Gothic Medium"/>
                <a:cs typeface="Franklin Gothic Medium"/>
              </a:rPr>
              <a:t> </a:t>
            </a:r>
            <a:r>
              <a:rPr dirty="0" sz="1600" spc="0" b="1">
                <a:latin typeface="Franklin Gothic Medium"/>
                <a:cs typeface="Franklin Gothic Medium"/>
              </a:rPr>
              <a:t>p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5" b="1">
                <a:latin typeface="Franklin Gothic Medium"/>
                <a:cs typeface="Franklin Gothic Medium"/>
              </a:rPr>
              <a:t>s</a:t>
            </a:r>
            <a:r>
              <a:rPr dirty="0" sz="1600" spc="-5" b="1">
                <a:latin typeface="Franklin Gothic Medium"/>
                <a:cs typeface="Franklin Gothic Medium"/>
              </a:rPr>
              <a:t>s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10" b="1">
                <a:latin typeface="Franklin Gothic Medium"/>
                <a:cs typeface="Franklin Gothic Medium"/>
              </a:rPr>
              <a:t>no</a:t>
            </a:r>
            <a:r>
              <a:rPr dirty="0" sz="1600" spc="-3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s</a:t>
            </a:r>
            <a:r>
              <a:rPr dirty="0" sz="1600" spc="-5" b="1">
                <a:latin typeface="Franklin Gothic Medium"/>
                <a:cs typeface="Franklin Gothic Medium"/>
              </a:rPr>
              <a:t>s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10" b="1">
                <a:latin typeface="Franklin Gothic Medium"/>
                <a:cs typeface="Franklin Gothic Medium"/>
              </a:rPr>
              <a:t>re</a:t>
            </a:r>
            <a:r>
              <a:rPr dirty="0" sz="1600" spc="-30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li</a:t>
            </a:r>
            <a:r>
              <a:rPr dirty="0" sz="1600" spc="-15" b="1">
                <a:latin typeface="Franklin Gothic Medium"/>
                <a:cs typeface="Franklin Gothic Medium"/>
              </a:rPr>
              <a:t>mina</a:t>
            </a:r>
            <a:r>
              <a:rPr dirty="0" sz="1600" spc="-25" b="1">
                <a:latin typeface="Franklin Gothic Medium"/>
                <a:cs typeface="Franklin Gothic Medium"/>
              </a:rPr>
              <a:t>t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40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a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spc="0" b="1">
                <a:latin typeface="Franklin Gothic Medium"/>
                <a:cs typeface="Franklin Gothic Medium"/>
              </a:rPr>
              <a:t>p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15" b="1">
                <a:latin typeface="Franklin Gothic Medium"/>
                <a:cs typeface="Franklin Gothic Medium"/>
              </a:rPr>
              <a:t>t</a:t>
            </a:r>
            <a:r>
              <a:rPr dirty="0" sz="1600" b="1">
                <a:latin typeface="Franklin Gothic Medium"/>
                <a:cs typeface="Franklin Gothic Medium"/>
              </a:rPr>
              <a:t>i</a:t>
            </a:r>
            <a:r>
              <a:rPr dirty="0" sz="1600" spc="-10" b="1">
                <a:latin typeface="Franklin Gothic Medium"/>
                <a:cs typeface="Franklin Gothic Medium"/>
              </a:rPr>
              <a:t>re</a:t>
            </a:r>
            <a:r>
              <a:rPr dirty="0" sz="1600" spc="-30" b="1">
                <a:latin typeface="Franklin Gothic Medium"/>
                <a:cs typeface="Franklin Gothic Medium"/>
              </a:rPr>
              <a:t> </a:t>
            </a:r>
            <a:r>
              <a:rPr dirty="0" sz="1600" spc="0" b="1">
                <a:latin typeface="Franklin Gothic Medium"/>
                <a:cs typeface="Franklin Gothic Medium"/>
              </a:rPr>
              <a:t>d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spc="-5" b="1">
                <a:latin typeface="Franklin Gothic Medium"/>
                <a:cs typeface="Franklin Gothic Medium"/>
              </a:rPr>
              <a:t>l</a:t>
            </a:r>
            <a:r>
              <a:rPr dirty="0" sz="1600" spc="-40" b="1">
                <a:latin typeface="Franklin Gothic Medium"/>
                <a:cs typeface="Franklin Gothic Medium"/>
              </a:rPr>
              <a:t> </a:t>
            </a:r>
            <a:r>
              <a:rPr dirty="0" sz="1600" spc="0" b="1">
                <a:latin typeface="Franklin Gothic Medium"/>
                <a:cs typeface="Franklin Gothic Medium"/>
              </a:rPr>
              <a:t>p</a:t>
            </a:r>
            <a:r>
              <a:rPr dirty="0" sz="1600" spc="-10" b="1">
                <a:latin typeface="Franklin Gothic Medium"/>
                <a:cs typeface="Franklin Gothic Medium"/>
              </a:rPr>
              <a:t>iù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spc="0" b="1">
                <a:latin typeface="Franklin Gothic Medium"/>
                <a:cs typeface="Franklin Gothic Medium"/>
              </a:rPr>
              <a:t>d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5" b="1">
                <a:latin typeface="Franklin Gothic Medium"/>
                <a:cs typeface="Franklin Gothic Medium"/>
              </a:rPr>
              <a:t>s</a:t>
            </a:r>
            <a:r>
              <a:rPr dirty="0" sz="1600" spc="-15" b="1">
                <a:latin typeface="Franklin Gothic Medium"/>
                <a:cs typeface="Franklin Gothic Medium"/>
              </a:rPr>
              <a:t>tant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r>
              <a:rPr dirty="0" sz="1600" spc="-35" b="1">
                <a:latin typeface="Franklin Gothic Medium"/>
                <a:cs typeface="Franklin Gothic Medium"/>
              </a:rPr>
              <a:t> </a:t>
            </a:r>
            <a:r>
              <a:rPr dirty="0" sz="1600" spc="0" b="1">
                <a:latin typeface="Franklin Gothic Medium"/>
                <a:cs typeface="Franklin Gothic Medium"/>
              </a:rPr>
              <a:t>d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spc="-5" b="1">
                <a:latin typeface="Franklin Gothic Medium"/>
                <a:cs typeface="Franklin Gothic Medium"/>
              </a:rPr>
              <a:t>l</a:t>
            </a:r>
            <a:r>
              <a:rPr dirty="0" sz="1600" spc="-15" b="1">
                <a:latin typeface="Franklin Gothic Medium"/>
                <a:cs typeface="Franklin Gothic Medium"/>
              </a:rPr>
              <a:t>l</a:t>
            </a:r>
            <a:r>
              <a:rPr dirty="0" sz="1600" spc="-10" b="1">
                <a:latin typeface="Franklin Gothic Medium"/>
                <a:cs typeface="Franklin Gothic Medium"/>
              </a:rPr>
              <a:t>'</a:t>
            </a:r>
            <a:r>
              <a:rPr dirty="0" sz="1600" spc="-10" b="1">
                <a:latin typeface="Franklin Gothic Medium"/>
                <a:cs typeface="Franklin Gothic Medium"/>
              </a:rPr>
              <a:t>a</a:t>
            </a:r>
            <a:r>
              <a:rPr dirty="0" sz="1600" b="1">
                <a:latin typeface="Franklin Gothic Medium"/>
                <a:cs typeface="Franklin Gothic Medium"/>
              </a:rPr>
              <a:t>r</a:t>
            </a:r>
            <a:r>
              <a:rPr dirty="0" sz="1600" spc="-15" b="1">
                <a:latin typeface="Franklin Gothic Medium"/>
                <a:cs typeface="Franklin Gothic Medium"/>
              </a:rPr>
              <a:t>gomen</a:t>
            </a:r>
            <a:r>
              <a:rPr dirty="0" sz="1600" spc="-10" b="1">
                <a:latin typeface="Franklin Gothic Medium"/>
                <a:cs typeface="Franklin Gothic Medium"/>
              </a:rPr>
              <a:t>to</a:t>
            </a:r>
            <a:r>
              <a:rPr dirty="0" sz="1600" spc="-3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c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b="1">
                <a:latin typeface="Franklin Gothic Medium"/>
                <a:cs typeface="Franklin Gothic Medium"/>
              </a:rPr>
              <a:t>n</a:t>
            </a:r>
            <a:r>
              <a:rPr dirty="0" sz="1600" spc="-15" b="1">
                <a:latin typeface="Franklin Gothic Medium"/>
                <a:cs typeface="Franklin Gothic Medium"/>
              </a:rPr>
              <a:t>trale.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35"/>
              </a:spcBef>
            </a:pP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ni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locco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-15">
                <a:latin typeface="Franklin Gothic Book"/>
                <a:cs typeface="Franklin Gothic Book"/>
              </a:rPr>
              <a:t>vo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lta,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zion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pi</a:t>
            </a:r>
            <a:r>
              <a:rPr dirty="0" sz="1600" spc="-10">
                <a:latin typeface="Franklin Gothic Book"/>
                <a:cs typeface="Franklin Gothic Book"/>
              </a:rPr>
              <a:t>ù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rilev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nti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zion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  <a:p>
            <a:pPr marL="347980">
              <a:lnSpc>
                <a:spcPct val="100000"/>
              </a:lnSpc>
              <a:spcBef>
                <a:spcPts val="180"/>
              </a:spcBef>
            </a:pP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lev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nti,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pu</a:t>
            </a:r>
            <a:r>
              <a:rPr dirty="0" sz="1600" spc="-10">
                <a:latin typeface="Franklin Gothic Book"/>
                <a:cs typeface="Franklin Gothic Book"/>
              </a:rPr>
              <a:t>ò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affine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altri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locchi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inform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47980" marR="5080" indent="-335280">
              <a:lnSpc>
                <a:spcPct val="109400"/>
              </a:lnSpc>
              <a:spcBef>
                <a:spcPts val="1060"/>
              </a:spcBef>
            </a:pP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ltre,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ogni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locco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inform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pu</a:t>
            </a:r>
            <a:r>
              <a:rPr dirty="0" sz="1600" spc="-10">
                <a:latin typeface="Franklin Gothic Book"/>
                <a:cs typeface="Franklin Gothic Book"/>
              </a:rPr>
              <a:t>ò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av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funzione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versa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ad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io,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stro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caso,</a:t>
            </a:r>
            <a:r>
              <a:rPr dirty="0" sz="1600" spc="-10">
                <a:latin typeface="Franklin Gothic Book"/>
                <a:cs typeface="Franklin Gothic Book"/>
              </a:rPr>
              <a:t> alcuni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sono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narrati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altri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sono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ent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47980" marR="33655" indent="-335280">
              <a:lnSpc>
                <a:spcPct val="109400"/>
              </a:lnSpc>
              <a:spcBef>
                <a:spcPts val="1065"/>
              </a:spcBef>
            </a:pP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seconda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funzione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ner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posson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av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minore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imp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rtan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a: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stro</a:t>
            </a:r>
            <a:r>
              <a:rPr dirty="0" sz="1600" spc="-10">
                <a:latin typeface="Franklin Gothic Book"/>
                <a:cs typeface="Franklin Gothic Book"/>
              </a:rPr>
              <a:t> caso,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rrati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imp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rtant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perch</a:t>
            </a:r>
            <a:r>
              <a:rPr dirty="0" sz="1600" spc="-10">
                <a:latin typeface="Franklin Gothic Book"/>
                <a:cs typeface="Franklin Gothic Book"/>
              </a:rPr>
              <a:t>é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prete</a:t>
            </a:r>
            <a:r>
              <a:rPr dirty="0" sz="1600" spc="-10">
                <a:latin typeface="Franklin Gothic Book"/>
                <a:cs typeface="Franklin Gothic Book"/>
              </a:rPr>
              <a:t>sto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ent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zione</a:t>
            </a:r>
            <a:r>
              <a:rPr dirty="0" sz="1600" spc="-15">
                <a:latin typeface="Franklin Gothic Book"/>
                <a:cs typeface="Franklin Gothic Book"/>
              </a:rPr>
              <a:t> 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ner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le.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0148" y="5926158"/>
            <a:ext cx="4732020" cy="545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30000"/>
              </a:lnSpc>
            </a:pPr>
            <a:r>
              <a:rPr dirty="0" sz="1600" spc="-5" b="1">
                <a:latin typeface="Franklin Gothic Book"/>
                <a:cs typeface="Franklin Gothic Book"/>
              </a:rPr>
              <a:t>L'</a:t>
            </a:r>
            <a:r>
              <a:rPr dirty="0" sz="1600" b="1">
                <a:latin typeface="Franklin Gothic Book"/>
                <a:cs typeface="Franklin Gothic Book"/>
              </a:rPr>
              <a:t>u</a:t>
            </a:r>
            <a:r>
              <a:rPr dirty="0" sz="1600" spc="-10" b="1">
                <a:latin typeface="Franklin Gothic Book"/>
                <a:cs typeface="Franklin Gothic Book"/>
              </a:rPr>
              <a:t>om</a:t>
            </a:r>
            <a:r>
              <a:rPr dirty="0" sz="1600" spc="-10" b="1">
                <a:latin typeface="Franklin Gothic Book"/>
                <a:cs typeface="Franklin Gothic Book"/>
              </a:rPr>
              <a:t>o</a:t>
            </a:r>
            <a:r>
              <a:rPr dirty="0" sz="1600" spc="-30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ch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v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spc="5" b="1">
                <a:latin typeface="Franklin Gothic Book"/>
                <a:cs typeface="Franklin Gothic Book"/>
              </a:rPr>
              <a:t>l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b="1">
                <a:latin typeface="Franklin Gothic Book"/>
                <a:cs typeface="Franklin Gothic Book"/>
              </a:rPr>
              <a:t>v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spc="5" b="1">
                <a:latin typeface="Franklin Gothic Book"/>
                <a:cs typeface="Franklin Gothic Book"/>
              </a:rPr>
              <a:t>i</a:t>
            </a:r>
            <a:r>
              <a:rPr dirty="0" sz="1600" spc="-5" b="1">
                <a:latin typeface="Franklin Gothic Book"/>
                <a:cs typeface="Franklin Gothic Book"/>
              </a:rPr>
              <a:t>ng</a:t>
            </a:r>
            <a:r>
              <a:rPr dirty="0" sz="1600" spc="-10" b="1">
                <a:latin typeface="Franklin Gothic Book"/>
                <a:cs typeface="Franklin Gothic Book"/>
              </a:rPr>
              <a:t>ras</a:t>
            </a:r>
            <a:r>
              <a:rPr dirty="0" sz="1600" spc="-20" b="1">
                <a:latin typeface="Franklin Gothic Book"/>
                <a:cs typeface="Franklin Gothic Book"/>
              </a:rPr>
              <a:t>s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re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pe</a:t>
            </a:r>
            <a:r>
              <a:rPr dirty="0" sz="1600" spc="-10" b="1">
                <a:latin typeface="Franklin Gothic Book"/>
                <a:cs typeface="Franklin Gothic Book"/>
              </a:rPr>
              <a:t>r</a:t>
            </a:r>
            <a:r>
              <a:rPr dirty="0" sz="1600" spc="-20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an</a:t>
            </a:r>
            <a:r>
              <a:rPr dirty="0" sz="1600" spc="0" b="1">
                <a:latin typeface="Franklin Gothic Book"/>
                <a:cs typeface="Franklin Gothic Book"/>
              </a:rPr>
              <a:t>d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re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5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n</a:t>
            </a:r>
            <a:r>
              <a:rPr dirty="0" sz="1600" spc="-30" b="1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t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5" b="1">
                <a:latin typeface="Franklin Gothic Book"/>
                <a:cs typeface="Franklin Gothic Book"/>
              </a:rPr>
              <a:t>l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15" b="1">
                <a:latin typeface="Franklin Gothic Book"/>
                <a:cs typeface="Franklin Gothic Book"/>
              </a:rPr>
              <a:t>v</a:t>
            </a:r>
            <a:r>
              <a:rPr dirty="0" sz="1600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si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spc="-10" b="1">
                <a:latin typeface="Franklin Gothic Book"/>
                <a:cs typeface="Franklin Gothic Book"/>
              </a:rPr>
              <a:t>ne</a:t>
            </a:r>
            <a:r>
              <a:rPr dirty="0" sz="1600" spc="-5" b="1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(</a:t>
            </a:r>
            <a:r>
              <a:rPr dirty="0" sz="1600" spc="-5" b="1">
                <a:latin typeface="Franklin Gothic Book"/>
                <a:cs typeface="Franklin Gothic Book"/>
              </a:rPr>
              <a:t>An</a:t>
            </a:r>
            <a:r>
              <a:rPr dirty="0" sz="1600" spc="0" b="1">
                <a:latin typeface="Franklin Gothic Book"/>
                <a:cs typeface="Franklin Gothic Book"/>
              </a:rPr>
              <a:t>t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spc="-10" b="1">
                <a:latin typeface="Franklin Gothic Book"/>
                <a:cs typeface="Franklin Gothic Book"/>
              </a:rPr>
              <a:t>n</a:t>
            </a:r>
            <a:r>
              <a:rPr dirty="0" sz="1600" spc="-15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o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Pa</a:t>
            </a:r>
            <a:r>
              <a:rPr dirty="0" sz="1600" b="1">
                <a:latin typeface="Franklin Gothic Book"/>
                <a:cs typeface="Franklin Gothic Book"/>
              </a:rPr>
              <a:t>sc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5" b="1">
                <a:latin typeface="Franklin Gothic Book"/>
                <a:cs typeface="Franklin Gothic Book"/>
              </a:rPr>
              <a:t>l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5" b="1">
                <a:latin typeface="Franklin Gothic Book"/>
                <a:cs typeface="Franklin Gothic Book"/>
              </a:rPr>
              <a:t>,</a:t>
            </a:r>
            <a:r>
              <a:rPr dirty="0" sz="1600" spc="-4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Co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r</a:t>
            </a:r>
            <a:r>
              <a:rPr dirty="0" sz="1600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ere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d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5" b="1">
                <a:latin typeface="Franklin Gothic Book"/>
                <a:cs typeface="Franklin Gothic Book"/>
              </a:rPr>
              <a:t>ll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S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5" b="1">
                <a:latin typeface="Franklin Gothic Book"/>
                <a:cs typeface="Franklin Gothic Book"/>
              </a:rPr>
              <a:t>,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10</a:t>
            </a:r>
            <a:r>
              <a:rPr dirty="0" sz="1600" spc="-5" b="1">
                <a:latin typeface="Franklin Gothic Book"/>
                <a:cs typeface="Franklin Gothic Book"/>
              </a:rPr>
              <a:t>/</a:t>
            </a:r>
            <a:r>
              <a:rPr dirty="0" sz="1600" b="1">
                <a:latin typeface="Franklin Gothic Book"/>
                <a:cs typeface="Franklin Gothic Book"/>
              </a:rPr>
              <a:t>0</a:t>
            </a:r>
            <a:r>
              <a:rPr dirty="0" sz="1600" spc="-15" b="1">
                <a:latin typeface="Franklin Gothic Book"/>
                <a:cs typeface="Franklin Gothic Book"/>
              </a:rPr>
              <a:t>3/2</a:t>
            </a:r>
            <a:r>
              <a:rPr dirty="0" sz="1600" spc="-5" b="1">
                <a:latin typeface="Franklin Gothic Book"/>
                <a:cs typeface="Franklin Gothic Book"/>
              </a:rPr>
              <a:t>0</a:t>
            </a:r>
            <a:r>
              <a:rPr dirty="0" sz="1600" spc="-15" b="1">
                <a:latin typeface="Franklin Gothic Book"/>
                <a:cs typeface="Franklin Gothic Book"/>
              </a:rPr>
              <a:t>13)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2023-04-12T14:25:13Z</dcterms:created>
  <dcterms:modified xsi:type="dcterms:W3CDTF">2023-04-12T14:25:13Z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2016-09-15T00:00:00Z</vt:filetime>
  </property>
  <property fmtid="{D5CDD505-2E9C-101B-9397-08002B2CF9AE}" pid="3" name="LastSaved">
    <vt:filetime>2023-04-12T00:00:00Z</vt:filetime>
  </property>
</Properties>
</file>