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100" y="1815066"/>
            <a:ext cx="8089798" cy="2283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11125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notesSlide" Target="../notesSlides/notesSlide1.xml"/><Relationship Id="rId4" Type="http://schemas.openxmlformats.org/officeDocument/2006/relationships/slide" Target="slide1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46402" y="4554467"/>
            <a:ext cx="3013075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In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25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io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2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te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402" y="5026260"/>
            <a:ext cx="224853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62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of.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uca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Se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ianni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Pun</a:t>
            </a:r>
            <a:r>
              <a:rPr dirty="0" spc="-10"/>
              <a:t>t</a:t>
            </a:r>
            <a:r>
              <a:rPr dirty="0"/>
              <a:t>o</a:t>
            </a:r>
            <a:r>
              <a:rPr dirty="0" spc="10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 spc="-10"/>
              <a:t>Vi</a:t>
            </a:r>
            <a:r>
              <a:rPr dirty="0" spc="-20"/>
              <a:t>r</a:t>
            </a:r>
            <a:r>
              <a:rPr dirty="0" spc="-5"/>
              <a:t>gola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83158" y="1487406"/>
            <a:ext cx="7847965" cy="2840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114599"/>
              </a:lnSpc>
              <a:buFont typeface="Franklin Gothic Book"/>
              <a:buAutoNum type="alphaLcPeriod"/>
              <a:tabLst>
                <a:tab pos="35560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Enum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mplesse: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«Il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tono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adical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giante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2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e,</a:t>
            </a:r>
            <a:r>
              <a:rPr dirty="0" sz="1600" spc="-10">
                <a:latin typeface="Franklin Gothic Book"/>
                <a:cs typeface="Franklin Gothic Book"/>
              </a:rPr>
              <a:t> stor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osser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at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art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-15">
                <a:latin typeface="Franklin Gothic Book"/>
                <a:cs typeface="Franklin Gothic Book"/>
              </a:rPr>
              <a:t>pan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9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parla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pess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</a:t>
            </a:r>
            <a:r>
              <a:rPr dirty="0" sz="1600" spc="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agon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15">
                <a:latin typeface="Franklin Gothic Book"/>
                <a:cs typeface="Franklin Gothic Book"/>
              </a:rPr>
              <a:t>t</a:t>
            </a:r>
            <a:r>
              <a:rPr dirty="0" sz="1600" spc="-5">
                <a:latin typeface="Franklin Gothic Book"/>
                <a:cs typeface="Franklin Gothic Book"/>
              </a:rPr>
              <a:t>i,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</a:t>
            </a:r>
            <a:r>
              <a:rPr dirty="0" sz="160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tra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ontinua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senso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</a:t>
            </a:r>
            <a:r>
              <a:rPr dirty="0" sz="1600" spc="-20">
                <a:latin typeface="Franklin Gothic Book"/>
                <a:cs typeface="Franklin Gothic Book"/>
              </a:rPr>
              <a:t>'</a:t>
            </a:r>
            <a:r>
              <a:rPr dirty="0" sz="1600" spc="-10">
                <a:latin typeface="Franklin Gothic Book"/>
                <a:cs typeface="Franklin Gothic Book"/>
              </a:rPr>
              <a:t>inco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iuto,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8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provvi</a:t>
            </a:r>
            <a:r>
              <a:rPr dirty="0" sz="1600" spc="-10">
                <a:latin typeface="Franklin Gothic Book"/>
                <a:cs typeface="Franklin Gothic Book"/>
              </a:rPr>
              <a:t>sorio,</a:t>
            </a:r>
            <a:r>
              <a:rPr dirty="0" sz="1600">
                <a:latin typeface="Franklin Gothic Book"/>
                <a:cs typeface="Franklin Gothic Book"/>
              </a:rPr>
              <a:t>   </a:t>
            </a:r>
            <a:r>
              <a:rPr dirty="0" sz="1600" spc="-6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ell</a:t>
            </a:r>
            <a:r>
              <a:rPr dirty="0" sz="1600" spc="-20">
                <a:latin typeface="Franklin Gothic Book"/>
                <a:cs typeface="Franklin Gothic Book"/>
              </a:rPr>
              <a:t>'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nsod</a:t>
            </a:r>
            <a:r>
              <a:rPr dirty="0" sz="1600" spc="-2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 spc="-15">
                <a:latin typeface="Franklin Gothic Book"/>
                <a:cs typeface="Franklin Gothic Book"/>
              </a:rPr>
              <a:t>azion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 </a:t>
            </a:r>
            <a:r>
              <a:rPr dirty="0" sz="1600" spc="-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 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gue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>
                <a:latin typeface="Franklin Gothic Book"/>
                <a:cs typeface="Franklin Gothic Book"/>
              </a:rPr>
              <a:t>   </a:t>
            </a:r>
            <a:r>
              <a:rPr dirty="0" sz="1600" spc="-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descri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  </a:t>
            </a:r>
            <a:r>
              <a:rPr dirty="0" sz="1600" spc="-5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na</a:t>
            </a:r>
            <a:r>
              <a:rPr dirty="0" sz="1600">
                <a:latin typeface="Franklin Gothic Book"/>
                <a:cs typeface="Franklin Gothic Book"/>
              </a:rPr>
              <a:t>  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d</a:t>
            </a:r>
            <a:r>
              <a:rPr dirty="0" sz="1600" spc="-15">
                <a:latin typeface="Franklin Gothic Book"/>
                <a:cs typeface="Franklin Gothic Book"/>
              </a:rPr>
              <a:t>em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cr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declin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-5">
                <a:latin typeface="Franklin Gothic Book"/>
                <a:cs typeface="Franklin Gothic Book"/>
              </a:rPr>
              <a:t>»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[Sab</a:t>
            </a:r>
            <a:r>
              <a:rPr dirty="0" sz="1600" spc="-10">
                <a:latin typeface="Franklin Gothic Book"/>
                <a:cs typeface="Franklin Gothic Book"/>
              </a:rPr>
              <a:t>ino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Casses</a:t>
            </a:r>
            <a:r>
              <a:rPr dirty="0" sz="1600" spc="-10">
                <a:latin typeface="Franklin Gothic Book"/>
                <a:cs typeface="Franklin Gothic Book"/>
              </a:rPr>
              <a:t>e,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"Il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24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/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enicale",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12</a:t>
            </a:r>
            <a:r>
              <a:rPr dirty="0" sz="1600" spc="-10">
                <a:latin typeface="Franklin Gothic Book"/>
                <a:cs typeface="Franklin Gothic Book"/>
              </a:rPr>
              <a:t>.</a:t>
            </a:r>
            <a:r>
              <a:rPr dirty="0" sz="1600" spc="-10">
                <a:latin typeface="Franklin Gothic Book"/>
                <a:cs typeface="Franklin Gothic Book"/>
              </a:rPr>
              <a:t>6</a:t>
            </a:r>
            <a:r>
              <a:rPr dirty="0" sz="1600" spc="-10">
                <a:latin typeface="Franklin Gothic Book"/>
                <a:cs typeface="Franklin Gothic Book"/>
              </a:rPr>
              <a:t>.</a:t>
            </a:r>
            <a:r>
              <a:rPr dirty="0" sz="1600" spc="-10">
                <a:latin typeface="Franklin Gothic Book"/>
                <a:cs typeface="Franklin Gothic Book"/>
              </a:rPr>
              <a:t>2016]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AutoNum type="alphaLcPeriod"/>
            </a:pPr>
            <a:endParaRPr sz="1600">
              <a:latin typeface="Times New Roman"/>
              <a:cs typeface="Times New Roman"/>
            </a:endParaRPr>
          </a:p>
          <a:p>
            <a:pPr algn="just" marL="173990" marR="5080" indent="-161290">
              <a:lnSpc>
                <a:spcPct val="114599"/>
              </a:lnSpc>
              <a:spcBef>
                <a:spcPts val="1130"/>
              </a:spcBef>
              <a:buFont typeface="Franklin Gothic Book"/>
              <a:buAutoNum type="alphaLcPeriod"/>
              <a:tabLst>
                <a:tab pos="26416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5">
                <a:latin typeface="Franklin Gothic Book"/>
                <a:cs typeface="Franklin Gothic Book"/>
              </a:rPr>
              <a:t>vers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atizzazion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</a:t>
            </a:r>
            <a:r>
              <a:rPr dirty="0" sz="160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gn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fed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eli</a:t>
            </a:r>
            <a:r>
              <a:rPr dirty="0" sz="1600" spc="-15">
                <a:latin typeface="Franklin Gothic Book"/>
                <a:cs typeface="Franklin Gothic Book"/>
              </a:rPr>
              <a:t>giosa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ica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erfino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fede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7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8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vent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1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outine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er</a:t>
            </a:r>
            <a:r>
              <a:rPr dirty="0" sz="1600" spc="-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ale,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1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fun</a:t>
            </a:r>
            <a:r>
              <a:rPr dirty="0" sz="1600" spc="-3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;</a:t>
            </a:r>
            <a:r>
              <a:rPr dirty="0" sz="1600" spc="1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resta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>
                <a:latin typeface="Franklin Gothic Book"/>
                <a:cs typeface="Franklin Gothic Book"/>
              </a:rPr>
              <a:t>h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1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continuo</a:t>
            </a:r>
            <a:r>
              <a:rPr dirty="0" sz="1600" spc="114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du</a:t>
            </a:r>
            <a:r>
              <a:rPr dirty="0" sz="1600" spc="-5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cioè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'us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2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ica,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dir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restare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vid</a:t>
            </a:r>
            <a:r>
              <a:rPr dirty="0" sz="1600" spc="-25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ropria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 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ndo»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[La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erto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Maffei,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Elogio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del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a</a:t>
            </a:r>
            <a:r>
              <a:rPr dirty="0" sz="1600" spc="5" i="1">
                <a:latin typeface="Franklin Gothic Book"/>
                <a:cs typeface="Franklin Gothic Book"/>
              </a:rPr>
              <a:t> </a:t>
            </a:r>
            <a:r>
              <a:rPr dirty="0" sz="1600" spc="-10" i="1">
                <a:latin typeface="Franklin Gothic Book"/>
                <a:cs typeface="Franklin Gothic Book"/>
              </a:rPr>
              <a:t>ribel</a:t>
            </a:r>
            <a:r>
              <a:rPr dirty="0" sz="1600" i="1">
                <a:latin typeface="Franklin Gothic Book"/>
                <a:cs typeface="Franklin Gothic Book"/>
              </a:rPr>
              <a:t>l</a:t>
            </a:r>
            <a:r>
              <a:rPr dirty="0" sz="1600" spc="-10" i="1">
                <a:latin typeface="Franklin Gothic Book"/>
                <a:cs typeface="Franklin Gothic Book"/>
              </a:rPr>
              <a:t>ione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Mu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ino,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2016,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40</a:t>
            </a:r>
            <a:r>
              <a:rPr dirty="0" sz="1600" spc="-10">
                <a:latin typeface="Franklin Gothic Book"/>
                <a:cs typeface="Franklin Gothic Book"/>
              </a:rPr>
              <a:t>]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Due</a:t>
            </a:r>
            <a:r>
              <a:rPr dirty="0" spc="5"/>
              <a:t> </a:t>
            </a:r>
            <a:r>
              <a:rPr dirty="0" spc="-5"/>
              <a:t>Pun</a:t>
            </a:r>
            <a:r>
              <a:rPr dirty="0" spc="-10"/>
              <a:t>t</a:t>
            </a:r>
            <a:r>
              <a:rPr dirty="0" spc="-10"/>
              <a:t>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87406"/>
            <a:ext cx="7993380" cy="31686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-10">
                <a:latin typeface="Franklin Gothic Book"/>
                <a:cs typeface="Franklin Gothic Book"/>
              </a:rPr>
              <a:t>Fun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ar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-15">
                <a:latin typeface="Franklin Gothic Book"/>
                <a:cs typeface="Franklin Gothic Book"/>
              </a:rPr>
              <a:t>va:</a:t>
            </a:r>
            <a:endParaRPr sz="1600">
              <a:latin typeface="Franklin Gothic Book"/>
              <a:cs typeface="Franklin Gothic Book"/>
            </a:endParaRPr>
          </a:p>
          <a:p>
            <a:pPr marL="355600" marR="5080" indent="-342900">
              <a:lnSpc>
                <a:spcPct val="114599"/>
              </a:lnSpc>
              <a:spcBef>
                <a:spcPts val="380"/>
              </a:spcBef>
              <a:buFont typeface="Franklin Gothic Book"/>
              <a:buAutoNum type="alphaLcPeriod"/>
              <a:tabLst>
                <a:tab pos="35560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«È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vero</a:t>
            </a:r>
            <a:r>
              <a:rPr dirty="0" sz="1600" spc="-10">
                <a:latin typeface="Franklin Gothic Book"/>
                <a:cs typeface="Franklin Gothic Book"/>
              </a:rPr>
              <a:t>»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migl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'h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tata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padre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ilota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cora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senza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cartine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rafic</a:t>
            </a:r>
            <a:r>
              <a:rPr dirty="0" sz="1600" spc="-15">
                <a:latin typeface="Franklin Gothic Book"/>
                <a:cs typeface="Franklin Gothic Book"/>
              </a:rPr>
              <a:t>he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perfez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tutte</a:t>
            </a:r>
            <a:r>
              <a:rPr dirty="0" sz="1600" spc="-10">
                <a:latin typeface="Franklin Gothic Book"/>
                <a:cs typeface="Franklin Gothic Book"/>
              </a:rPr>
              <a:t> 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pp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freq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»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[d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un'intervista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giornal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cit.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Luca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ni,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5" i="1">
                <a:latin typeface="Franklin Gothic Book"/>
                <a:cs typeface="Franklin Gothic Book"/>
              </a:rPr>
              <a:t>Itali</a:t>
            </a:r>
            <a:r>
              <a:rPr dirty="0" sz="1600" spc="-15" i="1">
                <a:latin typeface="Franklin Gothic Book"/>
                <a:cs typeface="Franklin Gothic Book"/>
              </a:rPr>
              <a:t>an</a:t>
            </a:r>
            <a:r>
              <a:rPr dirty="0" sz="1600" spc="-5" i="1">
                <a:latin typeface="Franklin Gothic Book"/>
                <a:cs typeface="Franklin Gothic Book"/>
              </a:rPr>
              <a:t>i</a:t>
            </a:r>
            <a:r>
              <a:rPr dirty="0" sz="1600" spc="-15" i="1">
                <a:latin typeface="Franklin Gothic Book"/>
                <a:cs typeface="Franklin Gothic Book"/>
              </a:rPr>
              <a:t> </a:t>
            </a:r>
            <a:r>
              <a:rPr dirty="0" sz="1600" spc="-15" i="1">
                <a:latin typeface="Franklin Gothic Book"/>
                <a:cs typeface="Franklin Gothic Book"/>
              </a:rPr>
              <a:t>scr</a:t>
            </a:r>
            <a:r>
              <a:rPr dirty="0" sz="1600" spc="-5" i="1">
                <a:latin typeface="Franklin Gothic Book"/>
                <a:cs typeface="Franklin Gothic Book"/>
              </a:rPr>
              <a:t>itt</a:t>
            </a:r>
            <a:r>
              <a:rPr dirty="0" sz="1600" spc="5" i="1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Mu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ino,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2012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59].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Franklin Gothic Book"/>
              <a:buAutoNum type="alphaLcPeriod"/>
            </a:pPr>
            <a:endParaRPr sz="1600">
              <a:latin typeface="Times New Roman"/>
              <a:cs typeface="Times New Roman"/>
            </a:endParaRPr>
          </a:p>
          <a:p>
            <a:pPr marL="355600" marR="48260" indent="-342900">
              <a:lnSpc>
                <a:spcPct val="114599"/>
              </a:lnSpc>
              <a:spcBef>
                <a:spcPts val="1130"/>
              </a:spcBef>
              <a:buFont typeface="Franklin Gothic Book"/>
              <a:buAutoNum type="alphaLcPeriod"/>
              <a:tabLst>
                <a:tab pos="224790" algn="l"/>
              </a:tabLst>
            </a:pPr>
            <a:r>
              <a:rPr dirty="0" sz="1600" spc="-10">
                <a:latin typeface="Franklin Gothic Book"/>
                <a:cs typeface="Franklin Gothic Book"/>
              </a:rPr>
              <a:t>«Questo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[sc</a:t>
            </a:r>
            <a:r>
              <a:rPr dirty="0" sz="1600" spc="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nci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uzione</a:t>
            </a:r>
            <a:r>
              <a:rPr dirty="0" sz="1600" spc="-5">
                <a:latin typeface="Franklin Gothic Book"/>
                <a:cs typeface="Franklin Gothic Book"/>
              </a:rPr>
              <a:t>]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asse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portan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icure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za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alim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Europa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ilisce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ndo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dati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entifici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consent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valutaz</a:t>
            </a:r>
            <a:r>
              <a:rPr dirty="0" sz="1600" spc="-10">
                <a:latin typeface="Franklin Gothic Book"/>
                <a:cs typeface="Franklin Gothic Book"/>
              </a:rPr>
              <a:t>ione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mplet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schio,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stri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uzione</a:t>
            </a:r>
            <a:r>
              <a:rPr dirty="0" sz="1600" spc="-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prodott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osi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 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tirarli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rcato.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'otti</a:t>
            </a:r>
            <a:r>
              <a:rPr dirty="0" sz="1600" spc="-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altat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senza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nocività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prodott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lecito»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[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sta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esa,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"Io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donna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–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Corr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Sera"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18.6.2016].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Paren</a:t>
            </a:r>
            <a:r>
              <a:rPr dirty="0" spc="-10"/>
              <a:t>t</a:t>
            </a:r>
            <a:r>
              <a:rPr dirty="0" spc="-5"/>
              <a:t>es</a:t>
            </a:r>
            <a:r>
              <a:rPr dirty="0"/>
              <a:t>i</a:t>
            </a:r>
            <a:r>
              <a:rPr dirty="0" spc="25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Linee</a:t>
            </a:r>
            <a:r>
              <a:rPr dirty="0" spc="-15"/>
              <a:t>t</a:t>
            </a:r>
            <a:r>
              <a:rPr dirty="0" spc="-5"/>
              <a:t>te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487406"/>
            <a:ext cx="7980680" cy="3860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14599"/>
              </a:lnSpc>
              <a:tabLst>
                <a:tab pos="354965" algn="l"/>
              </a:tabLst>
            </a:pP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	</a:t>
            </a:r>
            <a:r>
              <a:rPr dirty="0" sz="1600" spc="-15">
                <a:latin typeface="Franklin Gothic Book"/>
                <a:cs typeface="Franklin Gothic Book"/>
              </a:rPr>
              <a:t>Co</a:t>
            </a:r>
            <a:r>
              <a:rPr dirty="0" sz="1600" spc="-10">
                <a:latin typeface="Franklin Gothic Book"/>
                <a:cs typeface="Franklin Gothic Book"/>
              </a:rPr>
              <a:t>-</a:t>
            </a:r>
            <a:r>
              <a:rPr dirty="0" sz="1600" spc="-10">
                <a:latin typeface="Franklin Gothic Book"/>
                <a:cs typeface="Franklin Gothic Book"/>
              </a:rPr>
              <a:t>occorre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za</a:t>
            </a:r>
            <a:r>
              <a:rPr dirty="0" sz="1600" spc="4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«[…]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proprio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caso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nico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mostra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come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l'Europa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"p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ù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veloc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tà"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è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10">
                <a:latin typeface="Franklin Gothic Book"/>
                <a:cs typeface="Franklin Gothic Book"/>
              </a:rPr>
              <a:t>ifferenti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 spc="-15">
                <a:latin typeface="Franklin Gothic Book"/>
                <a:cs typeface="Franklin Gothic Book"/>
              </a:rPr>
              <a:t>vel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integrazione</a:t>
            </a:r>
            <a:r>
              <a:rPr dirty="0" sz="1600" spc="-5">
                <a:latin typeface="Franklin Gothic Book"/>
                <a:cs typeface="Franklin Gothic Book"/>
              </a:rPr>
              <a:t>)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à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esista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decen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i.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ltre,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 spc="-10">
                <a:latin typeface="Franklin Gothic Book"/>
                <a:cs typeface="Franklin Gothic Book"/>
              </a:rPr>
              <a:t> 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ntich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faci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itare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scelta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nell</a:t>
            </a:r>
            <a:r>
              <a:rPr dirty="0" sz="1600" spc="-15">
                <a:latin typeface="Franklin Gothic Book"/>
                <a:cs typeface="Franklin Gothic Book"/>
              </a:rPr>
              <a:t>'Ue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govern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Ca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eron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ott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nu</a:t>
            </a:r>
            <a:r>
              <a:rPr dirty="0" sz="1600" spc="-10">
                <a:latin typeface="Franklin Gothic Book"/>
                <a:cs typeface="Franklin Gothic Book"/>
              </a:rPr>
              <a:t>t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scorso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rico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oscim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nc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lante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sole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inte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costruire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"un'Unione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pre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più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strett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"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[…</a:t>
            </a:r>
            <a:r>
              <a:rPr dirty="0" sz="1600" spc="5">
                <a:latin typeface="Franklin Gothic Book"/>
                <a:cs typeface="Franklin Gothic Book"/>
              </a:rPr>
              <a:t>]</a:t>
            </a: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en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vedere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dunqu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no</a:t>
            </a:r>
            <a:r>
              <a:rPr dirty="0" sz="1600" spc="-10">
                <a:latin typeface="Franklin Gothic Book"/>
                <a:cs typeface="Franklin Gothic Book"/>
              </a:rPr>
              <a:t> Unito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der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ap</a:t>
            </a:r>
            <a:r>
              <a:rPr dirty="0" sz="1600" spc="-2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ien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essenzialme</a:t>
            </a:r>
            <a:r>
              <a:rPr dirty="0" sz="1600" spc="-2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tica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stema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Ue: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merc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-10">
                <a:latin typeface="Franklin Gothic Book"/>
                <a:cs typeface="Franklin Gothic Book"/>
              </a:rPr>
              <a:t> interno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ico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eur</a:t>
            </a:r>
            <a:r>
              <a:rPr dirty="0" sz="1600" spc="-15">
                <a:latin typeface="Franklin Gothic Book"/>
                <a:cs typeface="Franklin Gothic Book"/>
              </a:rPr>
              <a:t>ope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0">
                <a:latin typeface="Franklin Gothic Book"/>
                <a:cs typeface="Franklin Gothic Book"/>
              </a:rPr>
              <a:t>(</a:t>
            </a:r>
            <a:r>
              <a:rPr dirty="0" sz="1600" spc="-10">
                <a:latin typeface="Franklin Gothic Book"/>
                <a:cs typeface="Franklin Gothic Book"/>
              </a:rPr>
              <a:t>con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tiche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acc</a:t>
            </a:r>
            <a:r>
              <a:rPr dirty="0" sz="1600" spc="-2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mp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gn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6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'agrico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a,</a:t>
            </a:r>
            <a:r>
              <a:rPr dirty="0" sz="1600" spc="-5">
                <a:latin typeface="Franklin Gothic Book"/>
                <a:cs typeface="Franklin Gothic Book"/>
              </a:rPr>
              <a:t> 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ient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ion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e</a:t>
            </a:r>
            <a:r>
              <a:rPr dirty="0" sz="1600" spc="0">
                <a:latin typeface="Franklin Gothic Book"/>
                <a:cs typeface="Franklin Gothic Book"/>
              </a:rPr>
              <a:t>)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unione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dog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tica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une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resto</a:t>
            </a:r>
            <a:r>
              <a:rPr dirty="0" sz="1600" spc="-10">
                <a:latin typeface="Franklin Gothic Book"/>
                <a:cs typeface="Franklin Gothic Book"/>
              </a:rPr>
              <a:t> del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do.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tri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uisc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ltres</a:t>
            </a:r>
            <a:r>
              <a:rPr dirty="0" sz="1600">
                <a:latin typeface="Franklin Gothic Book"/>
                <a:cs typeface="Franklin Gothic Book"/>
              </a:rPr>
              <a:t>ì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lancio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–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se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3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hi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15">
                <a:latin typeface="Franklin Gothic Book"/>
                <a:cs typeface="Franklin Gothic Book"/>
              </a:rPr>
              <a:t>azi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sconto</a:t>
            </a:r>
            <a:r>
              <a:rPr dirty="0" sz="1600" spc="-10">
                <a:latin typeface="Franklin Gothic Book"/>
                <a:cs typeface="Franklin Gothic Book"/>
              </a:rPr>
              <a:t> ad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ho</a:t>
            </a:r>
            <a:r>
              <a:rPr dirty="0" sz="1600" spc="-10">
                <a:latin typeface="Franklin Gothic Book"/>
                <a:cs typeface="Franklin Gothic Book"/>
              </a:rPr>
              <a:t>c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–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prend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part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tica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estera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sicure</a:t>
            </a:r>
            <a:r>
              <a:rPr dirty="0" sz="1600" spc="-20">
                <a:latin typeface="Franklin Gothic Book"/>
                <a:cs typeface="Franklin Gothic Book"/>
              </a:rPr>
              <a:t>z</a:t>
            </a:r>
            <a:r>
              <a:rPr dirty="0" sz="1600" spc="-15">
                <a:latin typeface="Franklin Gothic Book"/>
                <a:cs typeface="Franklin Gothic Book"/>
              </a:rPr>
              <a:t>z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st'u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timo</a:t>
            </a:r>
            <a:r>
              <a:rPr dirty="0" sz="1600" spc="-10">
                <a:latin typeface="Franklin Gothic Book"/>
                <a:cs typeface="Franklin Gothic Book"/>
              </a:rPr>
              <a:t> co</a:t>
            </a:r>
            <a:r>
              <a:rPr dirty="0" sz="1600" spc="-15">
                <a:latin typeface="Franklin Gothic Book"/>
                <a:cs typeface="Franklin Gothic Book"/>
              </a:rPr>
              <a:t>mpart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5">
                <a:latin typeface="Franklin Gothic Book"/>
                <a:cs typeface="Franklin Gothic Book"/>
              </a:rPr>
              <a:t>li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ltri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dove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'Un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era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</a:t>
            </a:r>
            <a:r>
              <a:rPr dirty="0" sz="1600" spc="-15">
                <a:latin typeface="Franklin Gothic Book"/>
                <a:cs typeface="Franklin Gothic Book"/>
              </a:rPr>
              <a:t>'un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nimità,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cent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llina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sapient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0">
                <a:latin typeface="Franklin Gothic Book"/>
                <a:cs typeface="Franklin Gothic Book"/>
              </a:rPr>
              <a:t> suo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senso,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su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ase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propr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nter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5">
                <a:latin typeface="Franklin Gothic Book"/>
                <a:cs typeface="Franklin Gothic Book"/>
              </a:rPr>
              <a:t>i,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do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dendo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decis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oni;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fa,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pe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io,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teria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scale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ale»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[Enz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Moavero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esi,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"Corr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",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17.6.2016].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Paren</a:t>
            </a:r>
            <a:r>
              <a:rPr dirty="0" spc="-10"/>
              <a:t>t</a:t>
            </a:r>
            <a:r>
              <a:rPr dirty="0" spc="-5"/>
              <a:t>es</a:t>
            </a:r>
            <a:r>
              <a:rPr dirty="0"/>
              <a:t>i</a:t>
            </a:r>
            <a:r>
              <a:rPr dirty="0" spc="25"/>
              <a:t> </a:t>
            </a:r>
            <a:r>
              <a:rPr dirty="0"/>
              <a:t>e</a:t>
            </a:r>
            <a:r>
              <a:rPr dirty="0" spc="-5"/>
              <a:t> </a:t>
            </a:r>
            <a:r>
              <a:rPr dirty="0"/>
              <a:t>Linee</a:t>
            </a:r>
            <a:r>
              <a:rPr dirty="0" spc="-15"/>
              <a:t>t</a:t>
            </a:r>
            <a:r>
              <a:rPr dirty="0" spc="-5"/>
              <a:t>te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2472164"/>
            <a:ext cx="7731125" cy="13455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114500"/>
              </a:lnSpc>
            </a:pP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Inclus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: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«N</a:t>
            </a:r>
            <a:r>
              <a:rPr dirty="0" sz="1600" spc="-15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mito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ogn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luo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sono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present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molti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racco</a:t>
            </a:r>
            <a:r>
              <a:rPr dirty="0" sz="1600" spc="-20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ti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sc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e,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miracolo</a:t>
            </a:r>
            <a:r>
              <a:rPr dirty="0" sz="1600" spc="-5">
                <a:latin typeface="Franklin Gothic Book"/>
                <a:cs typeface="Franklin Gothic Book"/>
              </a:rPr>
              <a:t>s</a:t>
            </a:r>
            <a:r>
              <a:rPr dirty="0" sz="1600" spc="-10">
                <a:latin typeface="Franklin Gothic Book"/>
                <a:cs typeface="Franklin Gothic Book"/>
              </a:rPr>
              <a:t>e,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rado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stra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5">
                <a:latin typeface="Franklin Gothic Book"/>
                <a:cs typeface="Franklin Gothic Book"/>
              </a:rPr>
              <a:t>ilia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ti.</a:t>
            </a:r>
            <a:r>
              <a:rPr dirty="0" sz="1600" spc="-3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Grecia,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iù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</a:t>
            </a:r>
            <a:r>
              <a:rPr dirty="0" sz="1600" spc="-10">
                <a:latin typeface="Franklin Gothic Book"/>
                <a:cs typeface="Franklin Gothic Book"/>
              </a:rPr>
              <a:t>lte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protag</a:t>
            </a:r>
            <a:r>
              <a:rPr dirty="0" sz="1600" spc="-10">
                <a:latin typeface="Franklin Gothic Book"/>
                <a:cs typeface="Franklin Gothic Book"/>
              </a:rPr>
              <a:t>onista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sti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cconti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–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vest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padr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(m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</a:t>
            </a:r>
            <a:r>
              <a:rPr dirty="0" sz="1600" spc="-2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vedrem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3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volte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10">
                <a:latin typeface="Franklin Gothic Book"/>
                <a:cs typeface="Franklin Gothic Book"/>
              </a:rPr>
              <a:t> qu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d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adre)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–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Z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us,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padr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degli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dèi»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[Ev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Can</a:t>
            </a:r>
            <a:r>
              <a:rPr dirty="0" sz="1600" spc="-10">
                <a:latin typeface="Franklin Gothic Book"/>
                <a:cs typeface="Franklin Gothic Book"/>
              </a:rPr>
              <a:t>tar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lla,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"Sett</a:t>
            </a:r>
            <a:r>
              <a:rPr dirty="0" sz="1600" spc="15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-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Corr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Sera"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17.6.2016].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Vi</a:t>
            </a:r>
            <a:r>
              <a:rPr dirty="0" spc="-20"/>
              <a:t>r</a:t>
            </a:r>
            <a:r>
              <a:rPr dirty="0" spc="-5"/>
              <a:t>golett</a:t>
            </a:r>
            <a:r>
              <a:rPr dirty="0"/>
              <a:t>e</a:t>
            </a:r>
            <a:r>
              <a:rPr dirty="0" spc="15"/>
              <a:t> </a:t>
            </a:r>
            <a:r>
              <a:rPr dirty="0"/>
              <a:t>Me</a:t>
            </a:r>
            <a:r>
              <a:rPr dirty="0" spc="-15"/>
              <a:t>t</a:t>
            </a:r>
            <a:r>
              <a:rPr dirty="0" spc="-10"/>
              <a:t>ali</a:t>
            </a:r>
            <a:r>
              <a:rPr dirty="0" spc="-30"/>
              <a:t>n</a:t>
            </a:r>
            <a:r>
              <a:rPr dirty="0" spc="-5"/>
              <a:t>guistic</a:t>
            </a:r>
            <a:r>
              <a:rPr dirty="0" spc="-10"/>
              <a:t>h</a:t>
            </a:r>
            <a:r>
              <a:rPr dirty="0"/>
              <a:t>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815066"/>
            <a:ext cx="7954009" cy="2283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87630">
              <a:lnSpc>
                <a:spcPct val="114700"/>
              </a:lnSpc>
            </a:pPr>
            <a:r>
              <a:rPr dirty="0" sz="1600" spc="-10">
                <a:latin typeface="Franklin Gothic Book"/>
                <a:cs typeface="Franklin Gothic Book"/>
              </a:rPr>
              <a:t>Ese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uso: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«Il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ia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gi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stato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"calvario":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treno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f</a:t>
            </a:r>
            <a:r>
              <a:rPr dirty="0" sz="1600" spc="-10">
                <a:latin typeface="Franklin Gothic Book"/>
                <a:cs typeface="Franklin Gothic Book"/>
              </a:rPr>
              <a:t>atto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tardo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rotta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l</a:t>
            </a:r>
            <a:r>
              <a:rPr dirty="0" sz="1600" spc="-15">
                <a:latin typeface="Franklin Gothic Book"/>
                <a:cs typeface="Franklin Gothic Book"/>
              </a:rPr>
              <a:t>'a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 cond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zionata</a:t>
            </a:r>
            <a:r>
              <a:rPr dirty="0" sz="1600" spc="-5">
                <a:latin typeface="Franklin Gothic Book"/>
                <a:cs typeface="Franklin Gothic Book"/>
              </a:rPr>
              <a:t>»;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«G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ni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finanza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hanno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"sc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5">
                <a:latin typeface="Franklin Gothic Book"/>
                <a:cs typeface="Franklin Gothic Book"/>
              </a:rPr>
              <a:t>ppa</a:t>
            </a:r>
            <a:r>
              <a:rPr dirty="0" sz="1600" spc="-10">
                <a:latin typeface="Franklin Gothic Book"/>
                <a:cs typeface="Franklin Gothic Book"/>
              </a:rPr>
              <a:t>to"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1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tto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giovan</a:t>
            </a:r>
            <a:r>
              <a:rPr dirty="0" sz="1600" spc="-5">
                <a:latin typeface="Franklin Gothic Book"/>
                <a:cs typeface="Franklin Gothic Book"/>
              </a:rPr>
              <a:t>i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ner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zioni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av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un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futuro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ns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onistico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ade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t</a:t>
            </a:r>
            <a:r>
              <a:rPr dirty="0" sz="1600">
                <a:latin typeface="Franklin Gothic Book"/>
                <a:cs typeface="Franklin Gothic Book"/>
              </a:rPr>
              <a:t>o</a:t>
            </a:r>
            <a:r>
              <a:rPr dirty="0" sz="1600" spc="-5">
                <a:latin typeface="Franklin Gothic Book"/>
                <a:cs typeface="Franklin Gothic Book"/>
              </a:rPr>
              <a:t>».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14599"/>
              </a:lnSpc>
              <a:spcBef>
                <a:spcPts val="1130"/>
              </a:spcBef>
            </a:pPr>
            <a:r>
              <a:rPr dirty="0" sz="1600" spc="-10">
                <a:latin typeface="Franklin Gothic Book"/>
                <a:cs typeface="Franklin Gothic Book"/>
              </a:rPr>
              <a:t>Ese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5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io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corretta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aste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s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one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dal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rgolette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taling</a:t>
            </a:r>
            <a:r>
              <a:rPr dirty="0" sz="1600" spc="-20">
                <a:latin typeface="Franklin Gothic Book"/>
                <a:cs typeface="Franklin Gothic Book"/>
              </a:rPr>
              <a:t>u</a:t>
            </a:r>
            <a:r>
              <a:rPr dirty="0" sz="1600" spc="-10">
                <a:latin typeface="Franklin Gothic Book"/>
                <a:cs typeface="Franklin Gothic Book"/>
              </a:rPr>
              <a:t>ist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che:</a:t>
            </a:r>
            <a:r>
              <a:rPr dirty="0" sz="1600" spc="-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«una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uona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fetta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uelli</a:t>
            </a:r>
            <a:r>
              <a:rPr dirty="0" sz="1600" spc="-10">
                <a:latin typeface="Franklin Gothic Book"/>
                <a:cs typeface="Franklin Gothic Book"/>
              </a:rPr>
              <a:t> 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votan</a:t>
            </a:r>
            <a:r>
              <a:rPr dirty="0" sz="1600" spc="-10">
                <a:latin typeface="Franklin Gothic Book"/>
                <a:cs typeface="Franklin Gothic Book"/>
              </a:rPr>
              <a:t>o,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si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pu</a:t>
            </a:r>
            <a:r>
              <a:rPr dirty="0" sz="1600" spc="-10">
                <a:latin typeface="Franklin Gothic Book"/>
                <a:cs typeface="Franklin Gothic Book"/>
              </a:rPr>
              <a:t>ò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esserne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certi,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-20">
                <a:latin typeface="Franklin Gothic Book"/>
                <a:cs typeface="Franklin Gothic Book"/>
              </a:rPr>
              <a:t>b</a:t>
            </a:r>
            <a:r>
              <a:rPr dirty="0" sz="1600" spc="-15">
                <a:latin typeface="Franklin Gothic Book"/>
                <a:cs typeface="Franklin Gothic Book"/>
              </a:rPr>
              <a:t>b</a:t>
            </a:r>
            <a:r>
              <a:rPr dirty="0" sz="1600" spc="-10">
                <a:latin typeface="Franklin Gothic Book"/>
                <a:cs typeface="Franklin Gothic Book"/>
              </a:rPr>
              <a:t>edirà</a:t>
            </a:r>
            <a:r>
              <a:rPr dirty="0" sz="1600" spc="2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alla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5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tura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imp</a:t>
            </a:r>
            <a:r>
              <a:rPr dirty="0" sz="1600" spc="-20">
                <a:latin typeface="Franklin Gothic Book"/>
                <a:cs typeface="Franklin Gothic Book"/>
              </a:rPr>
              <a:t>e</a:t>
            </a:r>
            <a:r>
              <a:rPr dirty="0" sz="1600" spc="-10">
                <a:latin typeface="Franklin Gothic Book"/>
                <a:cs typeface="Franklin Gothic Book"/>
              </a:rPr>
              <a:t>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sce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ai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fiumi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di</a:t>
            </a:r>
            <a:r>
              <a:rPr dirty="0" sz="1600" spc="-5">
                <a:latin typeface="Franklin Gothic Book"/>
                <a:cs typeface="Franklin Gothic Book"/>
              </a:rPr>
              <a:t> 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entr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vers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le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sorge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5">
                <a:latin typeface="Franklin Gothic Book"/>
                <a:cs typeface="Franklin Gothic Book"/>
              </a:rPr>
              <a:t>ti.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C</a:t>
            </a:r>
            <a:r>
              <a:rPr dirty="0" sz="1600" spc="-10">
                <a:latin typeface="Franklin Gothic Book"/>
                <a:cs typeface="Franklin Gothic Book"/>
              </a:rPr>
              <a:t>iò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che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è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dest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n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to</a:t>
            </a:r>
            <a:r>
              <a:rPr dirty="0" sz="1600" spc="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mod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f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care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in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25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iera</a:t>
            </a:r>
            <a:r>
              <a:rPr dirty="0" sz="1600" spc="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non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irr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lev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nte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5">
                <a:latin typeface="Franklin Gothic Book"/>
                <a:cs typeface="Franklin Gothic Book"/>
              </a:rPr>
              <a:t>il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pan</a:t>
            </a:r>
            <a:r>
              <a:rPr dirty="0" sz="1600" spc="-10">
                <a:latin typeface="Franklin Gothic Book"/>
                <a:cs typeface="Franklin Gothic Book"/>
              </a:rPr>
              <a:t>or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sz="1600" spc="-15">
                <a:latin typeface="Franklin Gothic Book"/>
                <a:cs typeface="Franklin Gothic Book"/>
              </a:rPr>
              <a:t>ma</a:t>
            </a:r>
            <a:r>
              <a:rPr dirty="0" sz="1600" spc="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idro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e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sz="1600" spc="-10">
                <a:latin typeface="Franklin Gothic Book"/>
                <a:cs typeface="Franklin Gothic Book"/>
              </a:rPr>
              <a:t>lo</a:t>
            </a:r>
            <a:r>
              <a:rPr dirty="0" sz="1600" spc="-20">
                <a:latin typeface="Franklin Gothic Book"/>
                <a:cs typeface="Franklin Gothic Book"/>
              </a:rPr>
              <a:t>g</a:t>
            </a:r>
            <a:r>
              <a:rPr dirty="0" sz="1600" spc="-10">
                <a:latin typeface="Franklin Gothic Book"/>
                <a:cs typeface="Franklin Gothic Book"/>
              </a:rPr>
              <a:t>ico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pol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tica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italia</a:t>
            </a:r>
            <a:r>
              <a:rPr dirty="0" sz="1600" spc="-15">
                <a:latin typeface="Franklin Gothic Book"/>
                <a:cs typeface="Franklin Gothic Book"/>
              </a:rPr>
              <a:t>n</a:t>
            </a:r>
            <a:r>
              <a:rPr dirty="0" sz="1600" spc="-10">
                <a:latin typeface="Franklin Gothic Book"/>
                <a:cs typeface="Franklin Gothic Book"/>
              </a:rPr>
              <a:t>a»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[P</a:t>
            </a:r>
            <a:r>
              <a:rPr dirty="0" sz="1600" spc="-20">
                <a:latin typeface="Franklin Gothic Book"/>
                <a:cs typeface="Franklin Gothic Book"/>
              </a:rPr>
              <a:t>a</a:t>
            </a:r>
            <a:r>
              <a:rPr dirty="0" sz="1600" spc="-10">
                <a:latin typeface="Franklin Gothic Book"/>
                <a:cs typeface="Franklin Gothic Book"/>
              </a:rPr>
              <a:t>olo</a:t>
            </a:r>
            <a:r>
              <a:rPr dirty="0" sz="1600" spc="4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M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5">
                <a:latin typeface="Franklin Gothic Book"/>
                <a:cs typeface="Franklin Gothic Book"/>
              </a:rPr>
              <a:t>eli,</a:t>
            </a:r>
            <a:r>
              <a:rPr dirty="0" sz="1600" spc="-2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"Corr</a:t>
            </a:r>
            <a:r>
              <a:rPr dirty="0" sz="1600">
                <a:latin typeface="Franklin Gothic Book"/>
                <a:cs typeface="Franklin Gothic Book"/>
              </a:rPr>
              <a:t>i</a:t>
            </a:r>
            <a:r>
              <a:rPr dirty="0" sz="1600" spc="-10">
                <a:latin typeface="Franklin Gothic Book"/>
                <a:cs typeface="Franklin Gothic Book"/>
              </a:rPr>
              <a:t>ere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0">
                <a:latin typeface="Franklin Gothic Book"/>
                <a:cs typeface="Franklin Gothic Book"/>
              </a:rPr>
              <a:t>della</a:t>
            </a:r>
            <a:r>
              <a:rPr dirty="0" sz="1600" spc="-10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Sera"</a:t>
            </a:r>
            <a:r>
              <a:rPr dirty="0" sz="1600" spc="-5">
                <a:latin typeface="Franklin Gothic Book"/>
                <a:cs typeface="Franklin Gothic Book"/>
              </a:rPr>
              <a:t>,</a:t>
            </a:r>
            <a:r>
              <a:rPr dirty="0" sz="1600" spc="15">
                <a:latin typeface="Franklin Gothic Book"/>
                <a:cs typeface="Franklin Gothic Book"/>
              </a:rPr>
              <a:t> </a:t>
            </a:r>
            <a:r>
              <a:rPr dirty="0" sz="1600" spc="-15">
                <a:latin typeface="Franklin Gothic Book"/>
                <a:cs typeface="Franklin Gothic Book"/>
              </a:rPr>
              <a:t>16.6.2016]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2022-07-05T10:02:23Z</dcterms:created>
  <dcterms:modified xsi:type="dcterms:W3CDTF">2022-07-05T10:02:23Z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2016-10-13T00:00:00Z</vt:filetime>
  </property>
  <property fmtid="{D5CDD505-2E9C-101B-9397-08002B2CF9AE}" pid="3" name="LastSaved">
    <vt:filetime>2022-07-05T00:00:00Z</vt:filetime>
  </property>
</Properties>
</file>