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Default Extension="png" ContentType="image/png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54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
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/Relationships>
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
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/Relationships>
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
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8.xml"/></Relationships>
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9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0.xml"/></Relationships>
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/Relationships>
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2.xml"/></Relationships>
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3.xml"/></Relationships>
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4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9525"/>
            <a:ext cx="9144000" cy="6848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795" y="210545"/>
            <a:ext cx="8090408" cy="807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4863" y="1249433"/>
            <a:ext cx="8234273" cy="4700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notesSlide" Target="../notesSlides/notesSlide10.xml"/><Relationship Id="rId5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notesSlide" Target="../notesSlides/notesSlide12.xml"/><Relationship Id="rId5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notesSlide" Target="../notesSlides/notesSlide13.xml"/><Relationship Id="rId5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notesSlide" Target="../notesSlides/notesSlide14.xml"/><Relationship Id="rId5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notesSlide" Target="../notesSlides/notesSlide16.xml"/><Relationship Id="rId5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notesSlide" Target="../notesSlides/notesSlide17.xml"/><Relationship Id="rId5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notesSlide" Target="../notesSlides/notesSlide18.xml"/><Relationship Id="rId5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notesSlide" Target="../notesSlides/notesSlide19.xml"/><Relationship Id="rId7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notesSlide" Target="../notesSlides/notesSlide2.xml"/><Relationship Id="rId5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notesSlide" Target="../notesSlides/notesSlide20.xml"/><Relationship Id="rId5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notesSlide" Target="../notesSlides/notesSlide21.xml"/><Relationship Id="rId5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Relationship Id="rId4" Type="http://schemas.openxmlformats.org/officeDocument/2006/relationships/notesSlide" Target="../notesSlides/notesSlide22.xml"/><Relationship Id="rId5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Relationship Id="rId4" Type="http://schemas.openxmlformats.org/officeDocument/2006/relationships/notesSlide" Target="../notesSlides/notesSlide23.xml"/><Relationship Id="rId5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Relationship Id="rId4" Type="http://schemas.openxmlformats.org/officeDocument/2006/relationships/notesSlide" Target="../notesSlides/notesSlide24.xml"/><Relationship Id="rId5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image" Target="../media/image63.jpg"/><Relationship Id="rId4" Type="http://schemas.openxmlformats.org/officeDocument/2006/relationships/notesSlide" Target="../notesSlides/notesSlide25.xml"/><Relationship Id="rId5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jpg"/><Relationship Id="rId3" Type="http://schemas.openxmlformats.org/officeDocument/2006/relationships/image" Target="../media/image65.jpg"/><Relationship Id="rId4" Type="http://schemas.openxmlformats.org/officeDocument/2006/relationships/notesSlide" Target="../notesSlides/notesSlide26.xml"/><Relationship Id="rId5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Relationship Id="rId4" Type="http://schemas.openxmlformats.org/officeDocument/2006/relationships/notesSlide" Target="../notesSlides/notesSlide27.xml"/><Relationship Id="rId5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Relationship Id="rId4" Type="http://schemas.openxmlformats.org/officeDocument/2006/relationships/notesSlide" Target="../notesSlides/notesSlide28.xml"/><Relationship Id="rId5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Relationship Id="rId3" Type="http://schemas.openxmlformats.org/officeDocument/2006/relationships/image" Target="../media/image71.jpg"/><Relationship Id="rId4" Type="http://schemas.openxmlformats.org/officeDocument/2006/relationships/notesSlide" Target="../notesSlides/notesSlide29.xml"/><Relationship Id="rId5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notesSlide" Target="../notesSlides/notesSlide3.xml"/><Relationship Id="rId5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jpg"/><Relationship Id="rId3" Type="http://schemas.openxmlformats.org/officeDocument/2006/relationships/image" Target="../media/image73.jpg"/><Relationship Id="rId4" Type="http://schemas.openxmlformats.org/officeDocument/2006/relationships/notesSlide" Target="../notesSlides/notesSlide30.xml"/><Relationship Id="rId5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jpg"/><Relationship Id="rId3" Type="http://schemas.openxmlformats.org/officeDocument/2006/relationships/image" Target="../media/image75.jpg"/><Relationship Id="rId4" Type="http://schemas.openxmlformats.org/officeDocument/2006/relationships/notesSlide" Target="../notesSlides/notesSlide31.xml"/><Relationship Id="rId5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Relationship Id="rId4" Type="http://schemas.openxmlformats.org/officeDocument/2006/relationships/notesSlide" Target="../notesSlides/notesSlide32.xml"/><Relationship Id="rId5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jpg"/><Relationship Id="rId3" Type="http://schemas.openxmlformats.org/officeDocument/2006/relationships/image" Target="../media/image79.jpg"/><Relationship Id="rId4" Type="http://schemas.openxmlformats.org/officeDocument/2006/relationships/notesSlide" Target="../notesSlides/notesSlide33.xml"/><Relationship Id="rId5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jpg"/><Relationship Id="rId3" Type="http://schemas.openxmlformats.org/officeDocument/2006/relationships/image" Target="../media/image81.jpg"/><Relationship Id="rId4" Type="http://schemas.openxmlformats.org/officeDocument/2006/relationships/notesSlide" Target="../notesSlides/notesSlide34.xml"/><Relationship Id="rId5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jpg"/><Relationship Id="rId3" Type="http://schemas.openxmlformats.org/officeDocument/2006/relationships/image" Target="../media/image83.jpg"/><Relationship Id="rId4" Type="http://schemas.openxmlformats.org/officeDocument/2006/relationships/notesSlide" Target="../notesSlides/notesSlide35.xml"/><Relationship Id="rId5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image" Target="../media/image85.jpg"/><Relationship Id="rId4" Type="http://schemas.openxmlformats.org/officeDocument/2006/relationships/image" Target="../media/image86.png"/><Relationship Id="rId5" Type="http://schemas.openxmlformats.org/officeDocument/2006/relationships/image" Target="../media/image87.jpg"/><Relationship Id="rId6" Type="http://schemas.openxmlformats.org/officeDocument/2006/relationships/notesSlide" Target="../notesSlides/notesSlide36.xml"/><Relationship Id="rId7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89.jpg"/><Relationship Id="rId4" Type="http://schemas.openxmlformats.org/officeDocument/2006/relationships/image" Target="../media/image90.png"/><Relationship Id="rId5" Type="http://schemas.openxmlformats.org/officeDocument/2006/relationships/image" Target="../media/image91.jpg"/><Relationship Id="rId6" Type="http://schemas.openxmlformats.org/officeDocument/2006/relationships/notesSlide" Target="../notesSlides/notesSlide37.xml"/><Relationship Id="rId7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g"/><Relationship Id="rId3" Type="http://schemas.openxmlformats.org/officeDocument/2006/relationships/image" Target="../media/image93.jpg"/><Relationship Id="rId4" Type="http://schemas.openxmlformats.org/officeDocument/2006/relationships/image" Target="../media/image94.png"/><Relationship Id="rId5" Type="http://schemas.openxmlformats.org/officeDocument/2006/relationships/image" Target="../media/image95.jpg"/><Relationship Id="rId6" Type="http://schemas.openxmlformats.org/officeDocument/2006/relationships/notesSlide" Target="../notesSlides/notesSlide38.xml"/><Relationship Id="rId7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g"/><Relationship Id="rId3" Type="http://schemas.openxmlformats.org/officeDocument/2006/relationships/image" Target="../media/image97.jpg"/><Relationship Id="rId4" Type="http://schemas.openxmlformats.org/officeDocument/2006/relationships/image" Target="../media/image98.png"/><Relationship Id="rId5" Type="http://schemas.openxmlformats.org/officeDocument/2006/relationships/notesSlide" Target="../notesSlides/notesSlide39.xml"/><Relationship Id="rId6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6" Type="http://schemas.openxmlformats.org/officeDocument/2006/relationships/notesSlide" Target="../notesSlides/notesSlide4.xml"/><Relationship Id="rId7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Relationship Id="rId3" Type="http://schemas.openxmlformats.org/officeDocument/2006/relationships/image" Target="../media/image100.jpg"/><Relationship Id="rId4" Type="http://schemas.openxmlformats.org/officeDocument/2006/relationships/notesSlide" Target="../notesSlides/notesSlide40.xml"/><Relationship Id="rId5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g"/><Relationship Id="rId3" Type="http://schemas.openxmlformats.org/officeDocument/2006/relationships/image" Target="../media/image102.jpg"/><Relationship Id="rId4" Type="http://schemas.openxmlformats.org/officeDocument/2006/relationships/image" Target="../media/image103.jpg"/><Relationship Id="rId5" Type="http://schemas.openxmlformats.org/officeDocument/2006/relationships/notesSlide" Target="../notesSlides/notesSlide41.xml"/><Relationship Id="rId6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Relationship Id="rId3" Type="http://schemas.openxmlformats.org/officeDocument/2006/relationships/image" Target="../media/image105.jpg"/><Relationship Id="rId4" Type="http://schemas.openxmlformats.org/officeDocument/2006/relationships/notesSlide" Target="../notesSlides/notesSlide42.xml"/><Relationship Id="rId5" Type="http://schemas.openxmlformats.org/officeDocument/2006/relationships/slide" Target="slide4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Relationship Id="rId3" Type="http://schemas.openxmlformats.org/officeDocument/2006/relationships/image" Target="../media/image107.jpg"/><Relationship Id="rId4" Type="http://schemas.openxmlformats.org/officeDocument/2006/relationships/image" Target="../media/image108.png"/><Relationship Id="rId5" Type="http://schemas.openxmlformats.org/officeDocument/2006/relationships/image" Target="../media/image109.jpg"/><Relationship Id="rId6" Type="http://schemas.openxmlformats.org/officeDocument/2006/relationships/notesSlide" Target="../notesSlides/notesSlide43.xml"/><Relationship Id="rId7" Type="http://schemas.openxmlformats.org/officeDocument/2006/relationships/slide" Target="slide43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jpg"/><Relationship Id="rId3" Type="http://schemas.openxmlformats.org/officeDocument/2006/relationships/image" Target="../media/image111.jpg"/><Relationship Id="rId4" Type="http://schemas.openxmlformats.org/officeDocument/2006/relationships/notesSlide" Target="../notesSlides/notesSlide44.xml"/><Relationship Id="rId5" Type="http://schemas.openxmlformats.org/officeDocument/2006/relationships/slide" Target="slide44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jpg"/><Relationship Id="rId3" Type="http://schemas.openxmlformats.org/officeDocument/2006/relationships/image" Target="../media/image113.jpg"/><Relationship Id="rId4" Type="http://schemas.openxmlformats.org/officeDocument/2006/relationships/notesSlide" Target="../notesSlides/notesSlide45.xml"/><Relationship Id="rId5" Type="http://schemas.openxmlformats.org/officeDocument/2006/relationships/slide" Target="slide4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jpg"/><Relationship Id="rId3" Type="http://schemas.openxmlformats.org/officeDocument/2006/relationships/image" Target="../media/image115.jpg"/><Relationship Id="rId4" Type="http://schemas.openxmlformats.org/officeDocument/2006/relationships/image" Target="../media/image116.png"/><Relationship Id="rId5" Type="http://schemas.openxmlformats.org/officeDocument/2006/relationships/image" Target="../media/image117.jpg"/><Relationship Id="rId6" Type="http://schemas.openxmlformats.org/officeDocument/2006/relationships/image" Target="../media/image118.png"/><Relationship Id="rId7" Type="http://schemas.openxmlformats.org/officeDocument/2006/relationships/image" Target="../media/image119.jpg"/><Relationship Id="rId8" Type="http://schemas.openxmlformats.org/officeDocument/2006/relationships/notesSlide" Target="../notesSlides/notesSlide46.xml"/><Relationship Id="rId9" Type="http://schemas.openxmlformats.org/officeDocument/2006/relationships/slide" Target="slide46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jpg"/><Relationship Id="rId3" Type="http://schemas.openxmlformats.org/officeDocument/2006/relationships/image" Target="../media/image121.jpg"/><Relationship Id="rId4" Type="http://schemas.openxmlformats.org/officeDocument/2006/relationships/image" Target="../media/image122.jpg"/><Relationship Id="rId5" Type="http://schemas.openxmlformats.org/officeDocument/2006/relationships/notesSlide" Target="../notesSlides/notesSlide47.xml"/><Relationship Id="rId6" Type="http://schemas.openxmlformats.org/officeDocument/2006/relationships/slide" Target="slide47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jpg"/><Relationship Id="rId3" Type="http://schemas.openxmlformats.org/officeDocument/2006/relationships/image" Target="../media/image124.jpg"/><Relationship Id="rId4" Type="http://schemas.openxmlformats.org/officeDocument/2006/relationships/notesSlide" Target="../notesSlides/notesSlide48.xml"/><Relationship Id="rId5" Type="http://schemas.openxmlformats.org/officeDocument/2006/relationships/slide" Target="slide48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jpg"/><Relationship Id="rId3" Type="http://schemas.openxmlformats.org/officeDocument/2006/relationships/image" Target="../media/image126.jpg"/><Relationship Id="rId4" Type="http://schemas.openxmlformats.org/officeDocument/2006/relationships/notesSlide" Target="../notesSlides/notesSlide49.xml"/><Relationship Id="rId5" Type="http://schemas.openxmlformats.org/officeDocument/2006/relationships/slide" Target="slide49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notesSlide" Target="../notesSlides/notesSlide5.xml"/><Relationship Id="rId5" Type="http://schemas.openxmlformats.org/officeDocument/2006/relationships/slide" Target="slide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jpg"/><Relationship Id="rId3" Type="http://schemas.openxmlformats.org/officeDocument/2006/relationships/image" Target="../media/image128.jpg"/><Relationship Id="rId4" Type="http://schemas.openxmlformats.org/officeDocument/2006/relationships/image" Target="../media/image129.png"/><Relationship Id="rId5" Type="http://schemas.openxmlformats.org/officeDocument/2006/relationships/image" Target="../media/image130.jpg"/><Relationship Id="rId6" Type="http://schemas.openxmlformats.org/officeDocument/2006/relationships/notesSlide" Target="../notesSlides/notesSlide50.xml"/><Relationship Id="rId7" Type="http://schemas.openxmlformats.org/officeDocument/2006/relationships/slide" Target="slide50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jpg"/><Relationship Id="rId3" Type="http://schemas.openxmlformats.org/officeDocument/2006/relationships/image" Target="../media/image132.jpg"/><Relationship Id="rId4" Type="http://schemas.openxmlformats.org/officeDocument/2006/relationships/image" Target="../media/image133.jpg"/><Relationship Id="rId5" Type="http://schemas.openxmlformats.org/officeDocument/2006/relationships/notesSlide" Target="../notesSlides/notesSlide51.xml"/><Relationship Id="rId6" Type="http://schemas.openxmlformats.org/officeDocument/2006/relationships/slide" Target="slide51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jpg"/><Relationship Id="rId3" Type="http://schemas.openxmlformats.org/officeDocument/2006/relationships/image" Target="../media/image135.jpg"/><Relationship Id="rId4" Type="http://schemas.openxmlformats.org/officeDocument/2006/relationships/notesSlide" Target="../notesSlides/notesSlide52.xml"/><Relationship Id="rId5" Type="http://schemas.openxmlformats.org/officeDocument/2006/relationships/slide" Target="slide5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slide" Target="slide53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slide" Target="slide54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jpg"/><Relationship Id="rId6" Type="http://schemas.openxmlformats.org/officeDocument/2006/relationships/notesSlide" Target="../notesSlides/notesSlide6.xml"/><Relationship Id="rId7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5" Type="http://schemas.openxmlformats.org/officeDocument/2006/relationships/image" Target="../media/image25.jpg"/><Relationship Id="rId6" Type="http://schemas.openxmlformats.org/officeDocument/2006/relationships/notesSlide" Target="../notesSlides/notesSlide7.xml"/><Relationship Id="rId7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image" Target="../media/image29.jpg"/><Relationship Id="rId6" Type="http://schemas.openxmlformats.org/officeDocument/2006/relationships/notesSlide" Target="../notesSlides/notesSlide8.xml"/><Relationship Id="rId7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notesSlide" Target="../notesSlides/notesSlide9.xml"/><Relationship Id="rId5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158" y="3471284"/>
            <a:ext cx="145923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zi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7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1158" y="4029068"/>
            <a:ext cx="6508115" cy="19742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sis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em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4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mm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itario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900">
              <a:latin typeface="Times New Roman"/>
              <a:cs typeface="Times New Roman"/>
            </a:endParaRPr>
          </a:p>
          <a:p>
            <a:pPr algn="just" marL="12700" marR="5080">
              <a:lnSpc>
                <a:spcPct val="76500"/>
              </a:lnSpc>
            </a:pP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Immu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it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à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in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ata</a:t>
            </a:r>
            <a:r>
              <a:rPr dirty="0" sz="2400" spc="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e ac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q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uisita.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Conc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di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antige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e.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Linfociti</a:t>
            </a:r>
            <a:r>
              <a:rPr dirty="0" sz="2400" spc="-3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anticorpi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.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Linfociti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risp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os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cell</a:t>
            </a:r>
            <a:r>
              <a:rPr dirty="0" sz="2400" spc="-25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lo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-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media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a.</a:t>
            </a:r>
            <a:endParaRPr sz="2400">
              <a:latin typeface="Franklin Gothic Book"/>
              <a:cs typeface="Franklin Gothic Book"/>
            </a:endParaRPr>
          </a:p>
          <a:p>
            <a:pPr algn="ctr" marR="3608070">
              <a:lnSpc>
                <a:spcPts val="2620"/>
              </a:lnSpc>
              <a:spcBef>
                <a:spcPts val="1689"/>
              </a:spcBef>
            </a:pPr>
            <a:r>
              <a:rPr dirty="0" sz="2200" spc="-15" b="1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dirty="0" sz="2200" spc="-10" b="1">
                <a:solidFill>
                  <a:srgbClr val="FFFFFF"/>
                </a:solidFill>
                <a:latin typeface="Franklin Gothic Book"/>
                <a:cs typeface="Franklin Gothic Book"/>
              </a:rPr>
              <a:t>ocent</a:t>
            </a:r>
            <a:r>
              <a:rPr dirty="0" sz="2200" spc="0" b="1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200" spc="-10">
                <a:solidFill>
                  <a:srgbClr val="FFFFFF"/>
                </a:solidFill>
                <a:latin typeface="Franklin Gothic Book"/>
                <a:cs typeface="Franklin Gothic Book"/>
              </a:rPr>
              <a:t>:</a:t>
            </a:r>
            <a:r>
              <a:rPr dirty="0" sz="2200" spc="-4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Fatima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Longo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9676" y="1124711"/>
            <a:ext cx="5021580" cy="1759585"/>
          </a:xfrm>
          <a:prstGeom prst="rect">
            <a:avLst/>
          </a:prstGeom>
          <a:solidFill>
            <a:srgbClr val="CCCCCC"/>
          </a:solidFill>
          <a:ln w="19049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89000" marR="101600" indent="-782320">
              <a:lnSpc>
                <a:spcPct val="110000"/>
              </a:lnSpc>
            </a:pPr>
            <a:r>
              <a:rPr dirty="0" sz="2000">
                <a:latin typeface="Franklin Gothic Book"/>
                <a:cs typeface="Franklin Gothic Book"/>
              </a:rPr>
              <a:t>Il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 della 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a nei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regol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n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organo</a:t>
            </a:r>
            <a:r>
              <a:rPr dirty="0" sz="2000" spc="-10">
                <a:latin typeface="Franklin Gothic Book"/>
                <a:cs typeface="Franklin Gothic Book"/>
              </a:rPr>
              <a:t> 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op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ore,</a:t>
            </a:r>
            <a:endParaRPr sz="2000">
              <a:latin typeface="Franklin Gothic Book"/>
              <a:cs typeface="Franklin Gothic Book"/>
            </a:endParaRPr>
          </a:p>
          <a:p>
            <a:pPr marL="476884" marR="481965" indent="259079">
              <a:lnSpc>
                <a:spcPct val="110000"/>
              </a:lnSpc>
            </a:pPr>
            <a:r>
              <a:rPr dirty="0" sz="2000">
                <a:latin typeface="Franklin Gothic Book"/>
                <a:cs typeface="Franklin Gothic Book"/>
              </a:rPr>
              <a:t>ma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azione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us</a:t>
            </a:r>
            <a:r>
              <a:rPr dirty="0" sz="2000">
                <a:latin typeface="Franklin Gothic Book"/>
                <a:cs typeface="Franklin Gothic Book"/>
              </a:rPr>
              <a:t>coli</a:t>
            </a:r>
            <a:r>
              <a:rPr dirty="0" sz="2000">
                <a:latin typeface="Franklin Gothic Book"/>
                <a:cs typeface="Franklin Gothic Book"/>
              </a:rPr>
              <a:t> del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2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ole</a:t>
            </a:r>
            <a:r>
              <a:rPr dirty="0" sz="2000">
                <a:latin typeface="Franklin Gothic Book"/>
                <a:cs typeface="Franklin Gothic Book"/>
              </a:rPr>
              <a:t> che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pedi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ref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 della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lin</a:t>
            </a:r>
            <a:r>
              <a:rPr dirty="0" sz="2000" spc="-1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6176" y="3069005"/>
            <a:ext cx="5344160" cy="769620"/>
          </a:xfrm>
          <a:prstGeom prst="rect">
            <a:avLst/>
          </a:prstGeom>
          <a:solidFill>
            <a:srgbClr val="FF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518795" marR="108585" indent="-405765">
              <a:lnSpc>
                <a:spcPct val="110000"/>
              </a:lnSpc>
            </a:pP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 spc="7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no anche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pid</a:t>
            </a:r>
            <a:r>
              <a:rPr dirty="0" sz="2000">
                <a:latin typeface="Franklin Gothic Book"/>
                <a:cs typeface="Franklin Gothic Book"/>
              </a:rPr>
              <a:t>i 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sorbi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l’in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ino dopo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dige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dei cibi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9630" y="4437100"/>
            <a:ext cx="5937250" cy="2191385"/>
          </a:xfrm>
          <a:prstGeom prst="rect">
            <a:avLst/>
          </a:prstGeom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603885" marR="596900">
              <a:lnSpc>
                <a:spcPct val="110000"/>
              </a:lnSpc>
            </a:pPr>
            <a:r>
              <a:rPr dirty="0" sz="2000" spc="-25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ngo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sem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nati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odi</a:t>
            </a:r>
            <a:endParaRPr sz="20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z="2000">
                <a:latin typeface="Franklin Gothic Book"/>
                <a:cs typeface="Franklin Gothic Book"/>
              </a:rPr>
              <a:t>Org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ni di</a:t>
            </a:r>
            <a:r>
              <a:rPr dirty="0" sz="2000" spc="-5">
                <a:latin typeface="Franklin Gothic Book"/>
                <a:cs typeface="Franklin Gothic Book"/>
              </a:rPr>
              <a:t> picc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dimensioni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5">
                <a:latin typeface="Franklin Gothic Book"/>
                <a:cs typeface="Franklin Gothic Book"/>
              </a:rPr>
              <a:t>ugn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deggi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nti,</a:t>
            </a:r>
            <a:endParaRPr sz="2000">
              <a:latin typeface="Franklin Gothic Book"/>
              <a:cs typeface="Franklin Gothic Book"/>
            </a:endParaRPr>
          </a:p>
          <a:p>
            <a:pPr algn="ctr" marR="54610">
              <a:lnSpc>
                <a:spcPct val="100000"/>
              </a:lnSpc>
              <a:spcBef>
                <a:spcPts val="240"/>
              </a:spcBef>
            </a:pPr>
            <a:r>
              <a:rPr dirty="0" sz="2000">
                <a:latin typeface="Franklin Gothic Book"/>
                <a:cs typeface="Franklin Gothic Book"/>
              </a:rPr>
              <a:t>Fi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ano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a e,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enendo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obu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nchi,</a:t>
            </a:r>
            <a:endParaRPr sz="2000">
              <a:latin typeface="Franklin Gothic Book"/>
              <a:cs typeface="Franklin Gothic Book"/>
            </a:endParaRPr>
          </a:p>
          <a:p>
            <a:pPr algn="ctr" marL="1012190" marR="1069340">
              <a:lnSpc>
                <a:spcPct val="110000"/>
              </a:lnSpc>
            </a:pP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 spc="7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nti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azioni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del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ema</a:t>
            </a:r>
            <a:r>
              <a:rPr dirty="0" sz="2000" spc="-5">
                <a:latin typeface="Franklin Gothic Book"/>
                <a:cs typeface="Franklin Gothic Book"/>
              </a:rPr>
              <a:t> immu</a:t>
            </a:r>
            <a:r>
              <a:rPr dirty="0" sz="2000">
                <a:latin typeface="Franklin Gothic Book"/>
                <a:cs typeface="Franklin Gothic Book"/>
              </a:rPr>
              <a:t>nit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rio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672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V</a:t>
            </a:r>
            <a:r>
              <a:rPr dirty="0" sz="2800" spc="-5">
                <a:latin typeface="Franklin Gothic Medium"/>
                <a:cs typeface="Franklin Gothic Medium"/>
              </a:rPr>
              <a:t>A</a:t>
            </a:r>
            <a:r>
              <a:rPr dirty="0" sz="2800" spc="-10">
                <a:latin typeface="Franklin Gothic Medium"/>
                <a:cs typeface="Franklin Gothic Medium"/>
              </a:rPr>
              <a:t>S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3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L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N</a:t>
            </a:r>
            <a:r>
              <a:rPr dirty="0" sz="2800" spc="-10">
                <a:latin typeface="Franklin Gothic Medium"/>
                <a:cs typeface="Franklin Gothic Medium"/>
              </a:rPr>
              <a:t>F</a:t>
            </a:r>
            <a:r>
              <a:rPr dirty="0" sz="2800" spc="-5">
                <a:latin typeface="Franklin Gothic Medium"/>
                <a:cs typeface="Franklin Gothic Medium"/>
              </a:rPr>
              <a:t>A</a:t>
            </a:r>
            <a:r>
              <a:rPr dirty="0" sz="2800">
                <a:latin typeface="Franklin Gothic Medium"/>
                <a:cs typeface="Franklin Gothic Medium"/>
              </a:rPr>
              <a:t>T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C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3648" y="1484833"/>
            <a:ext cx="5492115" cy="4457065"/>
          </a:xfrm>
          <a:custGeom>
            <a:avLst/>
            <a:gdLst/>
            <a:ahLst/>
            <a:cxnLst/>
            <a:rect l="l" t="t" r="r" b="b"/>
            <a:pathLst>
              <a:path w="5492115" h="4457065">
                <a:moveTo>
                  <a:pt x="0" y="4456557"/>
                </a:moveTo>
                <a:lnTo>
                  <a:pt x="5491987" y="4456557"/>
                </a:lnTo>
                <a:lnTo>
                  <a:pt x="5491987" y="0"/>
                </a:lnTo>
                <a:lnTo>
                  <a:pt x="0" y="0"/>
                </a:lnTo>
                <a:lnTo>
                  <a:pt x="0" y="4456557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0329" y="1683131"/>
            <a:ext cx="5278755" cy="417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41985" marR="633730" indent="-75565">
              <a:lnSpc>
                <a:spcPct val="150000"/>
              </a:lnSpc>
            </a:pPr>
            <a:r>
              <a:rPr dirty="0" sz="2400">
                <a:latin typeface="Franklin Gothic Book"/>
                <a:cs typeface="Franklin Gothic Book"/>
              </a:rPr>
              <a:t>Altri</a:t>
            </a:r>
            <a:r>
              <a:rPr dirty="0" sz="2400" spc="-3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orga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come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45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o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sille,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placch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35">
                <a:latin typeface="Franklin Gothic Book"/>
                <a:cs typeface="Franklin Gothic Book"/>
              </a:rPr>
              <a:t>P</a:t>
            </a:r>
            <a:r>
              <a:rPr dirty="0" sz="2400" spc="-55">
                <a:latin typeface="Franklin Gothic Book"/>
                <a:cs typeface="Franklin Gothic Book"/>
              </a:rPr>
              <a:t>e</a:t>
            </a:r>
            <a:r>
              <a:rPr dirty="0" sz="2400" spc="-40">
                <a:latin typeface="Franklin Gothic Book"/>
                <a:cs typeface="Franklin Gothic Book"/>
              </a:rPr>
              <a:t>y</a:t>
            </a:r>
            <a:r>
              <a:rPr dirty="0" sz="2400" spc="-15">
                <a:latin typeface="Franklin Gothic Book"/>
                <a:cs typeface="Franklin Gothic Book"/>
              </a:rPr>
              <a:t>er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(nell’in</a:t>
            </a:r>
            <a:r>
              <a:rPr dirty="0" sz="2400" spc="-40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estino)</a:t>
            </a:r>
            <a:r>
              <a:rPr dirty="0" sz="2400">
                <a:latin typeface="Franklin Gothic Book"/>
                <a:cs typeface="Franklin Gothic Book"/>
              </a:rPr>
              <a:t> 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mil</a:t>
            </a:r>
            <a:r>
              <a:rPr dirty="0" sz="2400" spc="5">
                <a:latin typeface="Franklin Gothic Book"/>
                <a:cs typeface="Franklin Gothic Book"/>
              </a:rPr>
              <a:t>z</a:t>
            </a:r>
            <a:r>
              <a:rPr dirty="0" sz="2400">
                <a:latin typeface="Franklin Gothic Book"/>
                <a:cs typeface="Franklin Gothic Book"/>
              </a:rPr>
              <a:t>a,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(nell’addome)</a:t>
            </a:r>
            <a:endParaRPr sz="2400">
              <a:latin typeface="Franklin Gothic Book"/>
              <a:cs typeface="Franklin Gothic Book"/>
            </a:endParaRPr>
          </a:p>
          <a:p>
            <a:pPr algn="ctr" marL="12065" marR="5080">
              <a:lnSpc>
                <a:spcPct val="150000"/>
              </a:lnSpc>
            </a:pPr>
            <a:r>
              <a:rPr dirty="0" sz="2400" spc="-15">
                <a:latin typeface="Franklin Gothic Book"/>
                <a:cs typeface="Franklin Gothic Book"/>
              </a:rPr>
              <a:t>coadiu</a:t>
            </a:r>
            <a:r>
              <a:rPr dirty="0" sz="2400" spc="-40">
                <a:latin typeface="Franklin Gothic Book"/>
                <a:cs typeface="Franklin Gothic Book"/>
              </a:rPr>
              <a:t>v</a:t>
            </a:r>
            <a:r>
              <a:rPr dirty="0" sz="2400" spc="-15">
                <a:latin typeface="Franklin Gothic Book"/>
                <a:cs typeface="Franklin Gothic Book"/>
              </a:rPr>
              <a:t>ano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lin</a:t>
            </a:r>
            <a:r>
              <a:rPr dirty="0" sz="2400" spc="-65">
                <a:latin typeface="Franklin Gothic Book"/>
                <a:cs typeface="Franklin Gothic Book"/>
              </a:rPr>
              <a:t>f</a:t>
            </a:r>
            <a:r>
              <a:rPr dirty="0" sz="2400" spc="-15">
                <a:latin typeface="Franklin Gothic Book"/>
                <a:cs typeface="Franklin Gothic Book"/>
              </a:rPr>
              <a:t>onodi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n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45">
                <a:latin typeface="Franklin Gothic Book"/>
                <a:cs typeface="Franklin Gothic Book"/>
              </a:rPr>
              <a:t>q</a:t>
            </a:r>
            <a:r>
              <a:rPr dirty="0" sz="2400" spc="-15">
                <a:latin typeface="Franklin Gothic Book"/>
                <a:cs typeface="Franklin Gothic Book"/>
              </a:rPr>
              <a:t>u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15">
                <a:latin typeface="Franklin Gothic Book"/>
                <a:cs typeface="Franklin Gothic Book"/>
              </a:rPr>
              <a:t>s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fu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5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ne</a:t>
            </a:r>
            <a:r>
              <a:rPr dirty="0" sz="2400" spc="-15">
                <a:latin typeface="Franklin Gothic Book"/>
                <a:cs typeface="Franklin Gothic Book"/>
              </a:rPr>
              <a:t> La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mil</a:t>
            </a:r>
            <a:r>
              <a:rPr dirty="0" sz="2400" spc="5">
                <a:latin typeface="Franklin Gothic Book"/>
                <a:cs typeface="Franklin Gothic Book"/>
              </a:rPr>
              <a:t>z</a:t>
            </a: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è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an</a:t>
            </a:r>
            <a:r>
              <a:rPr dirty="0" sz="2400" spc="-25">
                <a:latin typeface="Franklin Gothic Book"/>
                <a:cs typeface="Franklin Gothic Book"/>
              </a:rPr>
              <a:t>c</a:t>
            </a:r>
            <a:r>
              <a:rPr dirty="0" sz="2400" spc="-20">
                <a:latin typeface="Franklin Gothic Book"/>
                <a:cs typeface="Franklin Gothic Book"/>
              </a:rPr>
              <a:t>h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sede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20">
                <a:latin typeface="Franklin Gothic Book"/>
                <a:cs typeface="Franklin Gothic Book"/>
              </a:rPr>
              <a:t>ma</a:t>
            </a:r>
            <a:r>
              <a:rPr dirty="0" sz="2400" spc="-40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opoiesi</a:t>
            </a:r>
            <a:endParaRPr sz="2400">
              <a:latin typeface="Franklin Gothic Book"/>
              <a:cs typeface="Franklin Gothic Book"/>
            </a:endParaRPr>
          </a:p>
          <a:p>
            <a:pPr algn="ctr" marL="83820" marR="154305" indent="75565">
              <a:lnSpc>
                <a:spcPct val="150000"/>
              </a:lnSpc>
            </a:pPr>
            <a:r>
              <a:rPr dirty="0" sz="2400">
                <a:latin typeface="Franklin Gothic Book"/>
                <a:cs typeface="Franklin Gothic Book"/>
              </a:rPr>
              <a:t>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soprat</a:t>
            </a:r>
            <a:r>
              <a:rPr dirty="0" sz="2400" spc="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ut</a:t>
            </a:r>
            <a:r>
              <a:rPr dirty="0" sz="2400" spc="-45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agisce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come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orga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Emoca</a:t>
            </a:r>
            <a:r>
              <a:rPr dirty="0" sz="2400" spc="-4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er</a:t>
            </a:r>
            <a:r>
              <a:rPr dirty="0" sz="2400" spc="-35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ti</a:t>
            </a:r>
            <a:r>
              <a:rPr dirty="0" sz="2400" spc="-15">
                <a:latin typeface="Franklin Gothic Book"/>
                <a:cs typeface="Franklin Gothic Book"/>
              </a:rPr>
              <a:t>c</a:t>
            </a:r>
            <a:r>
              <a:rPr dirty="0" sz="2400" spc="-10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,</a:t>
            </a:r>
            <a:r>
              <a:rPr dirty="0" sz="2400" spc="-5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cioè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elimina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dal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san</a:t>
            </a:r>
            <a:r>
              <a:rPr dirty="0" sz="2400" spc="-30">
                <a:latin typeface="Franklin Gothic Book"/>
                <a:cs typeface="Franklin Gothic Book"/>
              </a:rPr>
              <a:t>g</a:t>
            </a:r>
            <a:r>
              <a:rPr dirty="0" sz="2400" spc="-15">
                <a:latin typeface="Franklin Gothic Book"/>
                <a:cs typeface="Franklin Gothic Book"/>
              </a:rPr>
              <a:t>ue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glob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>
                <a:latin typeface="Franklin Gothic Book"/>
                <a:cs typeface="Franklin Gothic Book"/>
              </a:rPr>
              <a:t>li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55">
                <a:latin typeface="Franklin Gothic Book"/>
                <a:cs typeface="Franklin Gothic Book"/>
              </a:rPr>
              <a:t>r</a:t>
            </a:r>
            <a:r>
              <a:rPr dirty="0" sz="2400" spc="-10">
                <a:latin typeface="Franklin Gothic Book"/>
                <a:cs typeface="Franklin Gothic Book"/>
              </a:rPr>
              <a:t>ossi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40">
                <a:latin typeface="Franklin Gothic Book"/>
                <a:cs typeface="Franklin Gothic Book"/>
              </a:rPr>
              <a:t>v</a:t>
            </a:r>
            <a:r>
              <a:rPr dirty="0" sz="2400" spc="-15">
                <a:latin typeface="Franklin Gothic Book"/>
                <a:cs typeface="Franklin Gothic Book"/>
              </a:rPr>
              <a:t>ec</a:t>
            </a:r>
            <a:r>
              <a:rPr dirty="0" sz="2400" spc="-25">
                <a:latin typeface="Franklin Gothic Book"/>
                <a:cs typeface="Franklin Gothic Book"/>
              </a:rPr>
              <a:t>c</a:t>
            </a:r>
            <a:r>
              <a:rPr dirty="0" sz="2400" spc="-5">
                <a:latin typeface="Franklin Gothic Book"/>
                <a:cs typeface="Franklin Gothic Book"/>
              </a:rPr>
              <a:t>h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danne</a:t>
            </a:r>
            <a:r>
              <a:rPr dirty="0" sz="2400" spc="-30">
                <a:latin typeface="Franklin Gothic Book"/>
                <a:cs typeface="Franklin Gothic Book"/>
              </a:rPr>
              <a:t>g</a:t>
            </a:r>
            <a:r>
              <a:rPr dirty="0" sz="2400" spc="-5">
                <a:latin typeface="Franklin Gothic Book"/>
                <a:cs typeface="Franklin Gothic Book"/>
              </a:rPr>
              <a:t>giati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7333" y="188607"/>
            <a:ext cx="3460622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8501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 spc="-10">
                <a:latin typeface="Franklin Gothic Medium"/>
                <a:cs typeface="Franklin Gothic Medium"/>
              </a:rPr>
              <a:t>O</a:t>
            </a:r>
            <a:r>
              <a:rPr dirty="0" spc="-5">
                <a:latin typeface="Franklin Gothic Medium"/>
                <a:cs typeface="Franklin Gothic Medium"/>
              </a:rPr>
              <a:t>R</a:t>
            </a:r>
            <a:r>
              <a:rPr dirty="0" spc="-25">
                <a:latin typeface="Franklin Gothic Medium"/>
                <a:cs typeface="Franklin Gothic Medium"/>
              </a:rPr>
              <a:t>GAN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45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L</a:t>
            </a:r>
            <a:r>
              <a:rPr dirty="0" spc="-10">
                <a:latin typeface="Franklin Gothic Medium"/>
                <a:cs typeface="Franklin Gothic Medium"/>
              </a:rPr>
              <a:t>IN</a:t>
            </a:r>
            <a:r>
              <a:rPr dirty="0" spc="-5">
                <a:latin typeface="Franklin Gothic Medium"/>
                <a:cs typeface="Franklin Gothic Medium"/>
              </a:rPr>
              <a:t>F</a:t>
            </a:r>
            <a:r>
              <a:rPr dirty="0" spc="-15">
                <a:latin typeface="Franklin Gothic Medium"/>
                <a:cs typeface="Franklin Gothic Medium"/>
              </a:rPr>
              <a:t>OI</a:t>
            </a:r>
            <a:r>
              <a:rPr dirty="0" spc="-15">
                <a:latin typeface="Franklin Gothic Medium"/>
                <a:cs typeface="Franklin Gothic Medium"/>
              </a:rPr>
              <a:t>D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7537" y="1412747"/>
            <a:ext cx="8209280" cy="2160270"/>
          </a:xfrm>
          <a:custGeom>
            <a:avLst/>
            <a:gdLst/>
            <a:ahLst/>
            <a:cxnLst/>
            <a:rect l="l" t="t" r="r" b="b"/>
            <a:pathLst>
              <a:path w="8209280" h="2160270">
                <a:moveTo>
                  <a:pt x="0" y="2160269"/>
                </a:moveTo>
                <a:lnTo>
                  <a:pt x="8208899" y="2160269"/>
                </a:lnTo>
                <a:lnTo>
                  <a:pt x="8208899" y="0"/>
                </a:lnTo>
                <a:lnTo>
                  <a:pt x="0" y="0"/>
                </a:lnTo>
                <a:lnTo>
                  <a:pt x="0" y="216026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7537" y="1412747"/>
            <a:ext cx="8209280" cy="2160270"/>
          </a:xfrm>
          <a:custGeom>
            <a:avLst/>
            <a:gdLst/>
            <a:ahLst/>
            <a:cxnLst/>
            <a:rect l="l" t="t" r="r" b="b"/>
            <a:pathLst>
              <a:path w="8209280" h="2160270">
                <a:moveTo>
                  <a:pt x="0" y="2160269"/>
                </a:moveTo>
                <a:lnTo>
                  <a:pt x="8208899" y="2160269"/>
                </a:lnTo>
                <a:lnTo>
                  <a:pt x="8208899" y="0"/>
                </a:lnTo>
                <a:lnTo>
                  <a:pt x="0" y="0"/>
                </a:lnTo>
                <a:lnTo>
                  <a:pt x="0" y="2160269"/>
                </a:lnTo>
                <a:close/>
              </a:path>
            </a:pathLst>
          </a:custGeom>
          <a:ln w="1905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OR</a:t>
            </a:r>
            <a:r>
              <a:rPr dirty="0" spc="-20">
                <a:latin typeface="Franklin Gothic Medium"/>
                <a:cs typeface="Franklin Gothic Medium"/>
              </a:rPr>
              <a:t>GA</a:t>
            </a:r>
            <a:r>
              <a:rPr dirty="0" spc="-15">
                <a:latin typeface="Franklin Gothic Medium"/>
                <a:cs typeface="Franklin Gothic Medium"/>
              </a:rPr>
              <a:t>N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45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L</a:t>
            </a: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N</a:t>
            </a:r>
            <a:r>
              <a:rPr dirty="0">
                <a:latin typeface="Franklin Gothic Medium"/>
                <a:cs typeface="Franklin Gothic Medium"/>
              </a:rPr>
              <a:t>F</a:t>
            </a:r>
            <a:r>
              <a:rPr dirty="0" spc="-15">
                <a:latin typeface="Franklin Gothic Medium"/>
                <a:cs typeface="Franklin Gothic Medium"/>
              </a:rPr>
              <a:t>OI</a:t>
            </a:r>
            <a:r>
              <a:rPr dirty="0" spc="-10">
                <a:latin typeface="Franklin Gothic Medium"/>
                <a:cs typeface="Franklin Gothic Medium"/>
              </a:rPr>
              <a:t>D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</a:p>
        </p:txBody>
      </p:sp>
      <p:sp>
        <p:nvSpPr>
          <p:cNvPr id="8" name="object 8"/>
          <p:cNvSpPr/>
          <p:nvPr/>
        </p:nvSpPr>
        <p:spPr>
          <a:xfrm>
            <a:off x="539546" y="3789006"/>
            <a:ext cx="8209280" cy="2592705"/>
          </a:xfrm>
          <a:custGeom>
            <a:avLst/>
            <a:gdLst/>
            <a:ahLst/>
            <a:cxnLst/>
            <a:rect l="l" t="t" r="r" b="b"/>
            <a:pathLst>
              <a:path w="8209280" h="2592704">
                <a:moveTo>
                  <a:pt x="0" y="2592324"/>
                </a:moveTo>
                <a:lnTo>
                  <a:pt x="8208899" y="2592324"/>
                </a:lnTo>
                <a:lnTo>
                  <a:pt x="8208899" y="0"/>
                </a:lnTo>
                <a:lnTo>
                  <a:pt x="0" y="0"/>
                </a:lnTo>
                <a:lnTo>
                  <a:pt x="0" y="2592324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9546" y="3789006"/>
            <a:ext cx="8209280" cy="2592705"/>
          </a:xfrm>
          <a:custGeom>
            <a:avLst/>
            <a:gdLst/>
            <a:ahLst/>
            <a:cxnLst/>
            <a:rect l="l" t="t" r="r" b="b"/>
            <a:pathLst>
              <a:path w="8209280" h="2592704">
                <a:moveTo>
                  <a:pt x="0" y="2592324"/>
                </a:moveTo>
                <a:lnTo>
                  <a:pt x="8208899" y="2592324"/>
                </a:lnTo>
                <a:lnTo>
                  <a:pt x="8208899" y="0"/>
                </a:lnTo>
                <a:lnTo>
                  <a:pt x="0" y="0"/>
                </a:lnTo>
                <a:lnTo>
                  <a:pt x="0" y="2592324"/>
                </a:lnTo>
                <a:close/>
              </a:path>
            </a:pathLst>
          </a:custGeom>
          <a:ln w="1905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7563" y="1733049"/>
            <a:ext cx="8270240" cy="4260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R="170180">
              <a:lnSpc>
                <a:spcPct val="100000"/>
              </a:lnSpc>
              <a:tabLst>
                <a:tab pos="7315834" algn="l"/>
              </a:tabLst>
            </a:pPr>
            <a:r>
              <a:rPr dirty="0" sz="2000">
                <a:latin typeface="Franklin Gothic Book"/>
                <a:cs typeface="Franklin Gothic Book"/>
              </a:rPr>
              <a:t>Il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m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organo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bi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obato</a:t>
            </a:r>
            <a:r>
              <a:rPr dirty="0" sz="2000" spc="-5">
                <a:latin typeface="Franklin Gothic Book"/>
                <a:cs typeface="Franklin Gothic Book"/>
              </a:rPr>
              <a:t> pos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die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erno.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Co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ene	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nf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, ce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dendrit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che,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epi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macrofag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marR="29146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spc="5" b="1">
                <a:latin typeface="Franklin Gothic Book"/>
                <a:cs typeface="Franklin Gothic Book"/>
              </a:rPr>
              <a:t>f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10" b="1">
                <a:latin typeface="Franklin Gothic Book"/>
                <a:cs typeface="Franklin Gothic Book"/>
              </a:rPr>
              <a:t>d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 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5">
                <a:latin typeface="Franklin Gothic Book"/>
                <a:cs typeface="Franklin Gothic Book"/>
              </a:rPr>
              <a:t>iccol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amm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forma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fag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olo,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rive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ti da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 ca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te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nett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denso.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ano 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nf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</a:t>
            </a:r>
            <a:r>
              <a:rPr dirty="0" sz="2000">
                <a:latin typeface="Franklin Gothic Book"/>
                <a:cs typeface="Franklin Gothic Book"/>
              </a:rPr>
              <a:t>, T 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dendrit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macrofag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ts val="2200"/>
              </a:lnSpc>
            </a:pP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nfo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odi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fi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ano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nfa.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150">
              <a:latin typeface="Times New Roman"/>
              <a:cs typeface="Times New Roman"/>
            </a:endParaRPr>
          </a:p>
          <a:p>
            <a:pPr marL="71755">
              <a:lnSpc>
                <a:spcPts val="2305"/>
              </a:lnSpc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m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spc="10" b="1">
                <a:latin typeface="Franklin Gothic Book"/>
                <a:cs typeface="Franklin Gothic Book"/>
              </a:rPr>
              <a:t>z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5">
                <a:latin typeface="Franklin Gothic Book"/>
                <a:cs typeface="Franklin Gothic Book"/>
              </a:rPr>
              <a:t> 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>
                <a:latin typeface="Franklin Gothic Book"/>
                <a:cs typeface="Franklin Gothic Book"/>
              </a:rPr>
              <a:t>ù</a:t>
            </a:r>
            <a:r>
              <a:rPr dirty="0" sz="2000" spc="-5">
                <a:latin typeface="Franklin Gothic Book"/>
                <a:cs typeface="Franklin Gothic Book"/>
              </a:rPr>
              <a:t> gra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ammas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foide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presente</a:t>
            </a:r>
            <a:endParaRPr sz="2000">
              <a:latin typeface="Franklin Gothic Book"/>
              <a:cs typeface="Franklin Gothic Book"/>
            </a:endParaRPr>
          </a:p>
          <a:p>
            <a:pPr marL="71755">
              <a:lnSpc>
                <a:spcPts val="2305"/>
              </a:lnSpc>
            </a:pPr>
            <a:r>
              <a:rPr dirty="0" sz="2000">
                <a:latin typeface="Franklin Gothic Book"/>
                <a:cs typeface="Franklin Gothic Book"/>
              </a:rPr>
              <a:t>nel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’orga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mo.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due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te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u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i:</a:t>
            </a:r>
            <a:endParaRPr sz="2000">
              <a:latin typeface="Franklin Gothic Book"/>
              <a:cs typeface="Franklin Gothic Book"/>
            </a:endParaRPr>
          </a:p>
          <a:p>
            <a:pPr marL="71755">
              <a:lnSpc>
                <a:spcPct val="100000"/>
              </a:lnSpc>
              <a:spcBef>
                <a:spcPts val="275"/>
              </a:spcBef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5">
                <a:latin typeface="Franklin Gothic Book"/>
                <a:cs typeface="Franklin Gothic Book"/>
              </a:rPr>
              <a:t> p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lpa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b</a:t>
            </a:r>
            <a:r>
              <a:rPr dirty="0" sz="2000" spc="-5">
                <a:latin typeface="Franklin Gothic Book"/>
                <a:cs typeface="Franklin Gothic Book"/>
              </a:rPr>
              <a:t>ianc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polp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ros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a.</a:t>
            </a:r>
            <a:endParaRPr sz="2000">
              <a:latin typeface="Franklin Gothic Book"/>
              <a:cs typeface="Franklin Gothic Book"/>
            </a:endParaRPr>
          </a:p>
          <a:p>
            <a:pPr marL="71755">
              <a:lnSpc>
                <a:spcPct val="100000"/>
              </a:lnSpc>
              <a:spcBef>
                <a:spcPts val="275"/>
              </a:spcBef>
            </a:pP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spc="15" b="1">
                <a:latin typeface="Franklin Gothic Book"/>
                <a:cs typeface="Franklin Gothic Book"/>
              </a:rPr>
              <a:t>o</a:t>
            </a: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spc="5" b="1">
                <a:latin typeface="Franklin Gothic Book"/>
                <a:cs typeface="Franklin Gothic Book"/>
              </a:rPr>
              <a:t>u</a:t>
            </a:r>
            <a:r>
              <a:rPr dirty="0" sz="2000" b="1">
                <a:latin typeface="Franklin Gothic Book"/>
                <a:cs typeface="Franklin Gothic Book"/>
              </a:rPr>
              <a:t>li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spc="5" b="1">
                <a:latin typeface="Franklin Gothic Book"/>
                <a:cs typeface="Franklin Gothic Book"/>
              </a:rPr>
              <a:t>f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t</a:t>
            </a:r>
            <a:r>
              <a:rPr dirty="0" sz="2000" spc="-5" b="1">
                <a:latin typeface="Franklin Gothic Book"/>
                <a:cs typeface="Franklin Gothic Book"/>
              </a:rPr>
              <a:t>ic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-30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erel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ovo</a:t>
            </a:r>
            <a:r>
              <a:rPr dirty="0" sz="2000" spc="-5">
                <a:latin typeface="Franklin Gothic Book"/>
                <a:cs typeface="Franklin Gothic Book"/>
              </a:rPr>
              <a:t>idal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to linfat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priv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caps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marL="71755" marR="349250">
              <a:lnSpc>
                <a:spcPts val="2200"/>
              </a:lnSpc>
              <a:spcBef>
                <a:spcPts val="525"/>
              </a:spcBef>
            </a:pP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t</a:t>
            </a:r>
            <a:r>
              <a:rPr dirty="0" sz="2000" spc="15" b="1">
                <a:latin typeface="Franklin Gothic Book"/>
                <a:cs typeface="Franklin Gothic Book"/>
              </a:rPr>
              <a:t>on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spc="-5" b="1">
                <a:latin typeface="Franklin Gothic Book"/>
                <a:cs typeface="Franklin Gothic Book"/>
              </a:rPr>
              <a:t>ill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 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 posizio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egica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post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5">
                <a:latin typeface="Franklin Gothic Book"/>
                <a:cs typeface="Franklin Gothic Book"/>
              </a:rPr>
              <a:t>immu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aria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on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so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ran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inalat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gerite.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-12700" y="6747578"/>
            <a:ext cx="319341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latin typeface="Franklin Gothic Book"/>
                <a:cs typeface="Franklin Gothic Book"/>
              </a:rPr>
              <a:t>Tortor</a:t>
            </a:r>
            <a:r>
              <a:rPr dirty="0" sz="800" spc="-10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10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</a:t>
            </a:r>
            <a:r>
              <a:rPr dirty="0" sz="800" spc="-5">
                <a:latin typeface="Franklin Gothic Book"/>
                <a:cs typeface="Franklin Gothic Book"/>
              </a:rPr>
              <a:t>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5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10" i="1">
                <a:latin typeface="Franklin Gothic Book"/>
                <a:cs typeface="Franklin Gothic Book"/>
              </a:rPr>
              <a:t>i</a:t>
            </a:r>
            <a:r>
              <a:rPr dirty="0" sz="800" spc="-5" i="1">
                <a:latin typeface="Franklin Gothic Book"/>
                <a:cs typeface="Franklin Gothic Book"/>
              </a:rPr>
              <a:t>am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10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5" i="1">
                <a:latin typeface="Franklin Gothic Book"/>
                <a:cs typeface="Franklin Gothic Book"/>
              </a:rPr>
              <a:t> </a:t>
            </a:r>
            <a:r>
              <a:rPr dirty="0" sz="800" spc="-10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mano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10">
                <a:latin typeface="Franklin Gothic Book"/>
                <a:cs typeface="Franklin Gothic Book"/>
              </a:rPr>
              <a:t>a</a:t>
            </a:r>
            <a:r>
              <a:rPr dirty="0" sz="800" spc="-5">
                <a:latin typeface="Franklin Gothic Book"/>
                <a:cs typeface="Franklin Gothic Book"/>
              </a:rPr>
              <a:t>n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ch</a:t>
            </a:r>
            <a:r>
              <a:rPr dirty="0" sz="800">
                <a:latin typeface="Franklin Gothic Book"/>
                <a:cs typeface="Franklin Gothic Book"/>
              </a:rPr>
              <a:t>e</a:t>
            </a:r>
            <a:r>
              <a:rPr dirty="0" sz="800" spc="-10">
                <a:latin typeface="Franklin Gothic Book"/>
                <a:cs typeface="Franklin Gothic Book"/>
              </a:rPr>
              <a:t>ll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5">
                <a:latin typeface="Franklin Gothic Book"/>
                <a:cs typeface="Franklin Gothic Book"/>
              </a:rPr>
              <a:t> </a:t>
            </a:r>
            <a:r>
              <a:rPr dirty="0" sz="800" spc="-10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3648" y="1196721"/>
            <a:ext cx="5400548" cy="5356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6691683"/>
            <a:ext cx="29171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Arial"/>
                <a:cs typeface="Arial"/>
              </a:rPr>
              <a:t>T</a:t>
            </a:r>
            <a:r>
              <a:rPr dirty="0" sz="700" spc="-10">
                <a:latin typeface="Arial"/>
                <a:cs typeface="Arial"/>
              </a:rPr>
              <a:t>or</a:t>
            </a:r>
            <a:r>
              <a:rPr dirty="0" sz="700" spc="-5">
                <a:latin typeface="Arial"/>
                <a:cs typeface="Arial"/>
              </a:rPr>
              <a:t>t</a:t>
            </a:r>
            <a:r>
              <a:rPr dirty="0" sz="700" spc="-10">
                <a:latin typeface="Arial"/>
                <a:cs typeface="Arial"/>
              </a:rPr>
              <a:t>ora</a:t>
            </a:r>
            <a:r>
              <a:rPr dirty="0" sz="700" spc="-5">
                <a:latin typeface="Arial"/>
                <a:cs typeface="Arial"/>
              </a:rPr>
              <a:t>,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5">
                <a:latin typeface="Arial"/>
                <a:cs typeface="Arial"/>
              </a:rPr>
              <a:t>De</a:t>
            </a:r>
            <a:r>
              <a:rPr dirty="0" sz="700" spc="-15">
                <a:latin typeface="Arial"/>
                <a:cs typeface="Arial"/>
              </a:rPr>
              <a:t>r</a:t>
            </a:r>
            <a:r>
              <a:rPr dirty="0" sz="700" spc="-10">
                <a:latin typeface="Arial"/>
                <a:cs typeface="Arial"/>
              </a:rPr>
              <a:t>r</a:t>
            </a:r>
            <a:r>
              <a:rPr dirty="0" sz="700" spc="-5">
                <a:latin typeface="Arial"/>
                <a:cs typeface="Arial"/>
              </a:rPr>
              <a:t>ic</a:t>
            </a:r>
            <a:r>
              <a:rPr dirty="0" sz="700" spc="0">
                <a:latin typeface="Arial"/>
                <a:cs typeface="Arial"/>
              </a:rPr>
              <a:t>k</a:t>
            </a:r>
            <a:r>
              <a:rPr dirty="0" sz="700" spc="-5">
                <a:latin typeface="Arial"/>
                <a:cs typeface="Arial"/>
              </a:rPr>
              <a:t>s</a:t>
            </a:r>
            <a:r>
              <a:rPr dirty="0" sz="700" spc="-10">
                <a:latin typeface="Arial"/>
                <a:cs typeface="Arial"/>
              </a:rPr>
              <a:t>o</a:t>
            </a:r>
            <a:r>
              <a:rPr dirty="0" sz="700" spc="-5">
                <a:latin typeface="Arial"/>
                <a:cs typeface="Arial"/>
              </a:rPr>
              <a:t>n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-5" i="1">
                <a:latin typeface="Arial"/>
                <a:cs typeface="Arial"/>
              </a:rPr>
              <a:t>Co</a:t>
            </a:r>
            <a:r>
              <a:rPr dirty="0" sz="700" spc="-10" i="1">
                <a:latin typeface="Arial"/>
                <a:cs typeface="Arial"/>
              </a:rPr>
              <a:t>no</a:t>
            </a:r>
            <a:r>
              <a:rPr dirty="0" sz="700" spc="-5" i="1">
                <a:latin typeface="Arial"/>
                <a:cs typeface="Arial"/>
              </a:rPr>
              <a:t>scia</a:t>
            </a:r>
            <a:r>
              <a:rPr dirty="0" sz="700" spc="-30" i="1">
                <a:latin typeface="Arial"/>
                <a:cs typeface="Arial"/>
              </a:rPr>
              <a:t>m</a:t>
            </a:r>
            <a:r>
              <a:rPr dirty="0" sz="700" spc="-5" i="1">
                <a:latin typeface="Arial"/>
                <a:cs typeface="Arial"/>
              </a:rPr>
              <a:t>o</a:t>
            </a:r>
            <a:r>
              <a:rPr dirty="0" sz="700" spc="30" i="1">
                <a:latin typeface="Arial"/>
                <a:cs typeface="Arial"/>
              </a:rPr>
              <a:t> </a:t>
            </a:r>
            <a:r>
              <a:rPr dirty="0" sz="700" spc="-5" i="1">
                <a:latin typeface="Arial"/>
                <a:cs typeface="Arial"/>
              </a:rPr>
              <a:t>il</a:t>
            </a:r>
            <a:r>
              <a:rPr dirty="0" sz="700" i="1">
                <a:latin typeface="Arial"/>
                <a:cs typeface="Arial"/>
              </a:rPr>
              <a:t> </a:t>
            </a:r>
            <a:r>
              <a:rPr dirty="0" sz="700" spc="-5" i="1">
                <a:latin typeface="Arial"/>
                <a:cs typeface="Arial"/>
              </a:rPr>
              <a:t>c</a:t>
            </a:r>
            <a:r>
              <a:rPr dirty="0" sz="700" spc="-10" i="1">
                <a:latin typeface="Arial"/>
                <a:cs typeface="Arial"/>
              </a:rPr>
              <a:t>orp</a:t>
            </a:r>
            <a:r>
              <a:rPr dirty="0" sz="700" spc="-5" i="1">
                <a:latin typeface="Arial"/>
                <a:cs typeface="Arial"/>
              </a:rPr>
              <a:t>o</a:t>
            </a:r>
            <a:r>
              <a:rPr dirty="0" sz="700" spc="15" i="1">
                <a:latin typeface="Arial"/>
                <a:cs typeface="Arial"/>
              </a:rPr>
              <a:t> </a:t>
            </a:r>
            <a:r>
              <a:rPr dirty="0" sz="700" spc="-10" i="1">
                <a:latin typeface="Arial"/>
                <a:cs typeface="Arial"/>
              </a:rPr>
              <a:t>u</a:t>
            </a:r>
            <a:r>
              <a:rPr dirty="0" sz="700" spc="-30" i="1">
                <a:latin typeface="Arial"/>
                <a:cs typeface="Arial"/>
              </a:rPr>
              <a:t>m</a:t>
            </a:r>
            <a:r>
              <a:rPr dirty="0" sz="700" spc="-10" i="1">
                <a:latin typeface="Arial"/>
                <a:cs typeface="Arial"/>
              </a:rPr>
              <a:t>an</a:t>
            </a:r>
            <a:r>
              <a:rPr dirty="0" sz="700" spc="-5" i="1">
                <a:latin typeface="Arial"/>
                <a:cs typeface="Arial"/>
              </a:rPr>
              <a:t>o</a:t>
            </a:r>
            <a:r>
              <a:rPr dirty="0" sz="700" spc="40" i="1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©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-15">
                <a:latin typeface="Arial"/>
                <a:cs typeface="Arial"/>
              </a:rPr>
              <a:t>Z</a:t>
            </a:r>
            <a:r>
              <a:rPr dirty="0" sz="700" spc="-10">
                <a:latin typeface="Arial"/>
                <a:cs typeface="Arial"/>
              </a:rPr>
              <a:t>an</a:t>
            </a:r>
            <a:r>
              <a:rPr dirty="0" sz="700" spc="-5">
                <a:latin typeface="Arial"/>
                <a:cs typeface="Arial"/>
              </a:rPr>
              <a:t>ich</a:t>
            </a:r>
            <a:r>
              <a:rPr dirty="0" sz="700" spc="-10">
                <a:latin typeface="Arial"/>
                <a:cs typeface="Arial"/>
              </a:rPr>
              <a:t>e</a:t>
            </a:r>
            <a:r>
              <a:rPr dirty="0" sz="700" spc="-5">
                <a:latin typeface="Arial"/>
                <a:cs typeface="Arial"/>
              </a:rPr>
              <a:t>lli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ed</a:t>
            </a:r>
            <a:r>
              <a:rPr dirty="0" sz="700" spc="-5">
                <a:latin typeface="Arial"/>
                <a:cs typeface="Arial"/>
              </a:rPr>
              <a:t>it</a:t>
            </a:r>
            <a:r>
              <a:rPr dirty="0" sz="700" spc="-10">
                <a:latin typeface="Arial"/>
                <a:cs typeface="Arial"/>
              </a:rPr>
              <a:t>or</a:t>
            </a:r>
            <a:r>
              <a:rPr dirty="0" sz="700" spc="-5">
                <a:latin typeface="Arial"/>
                <a:cs typeface="Arial"/>
              </a:rPr>
              <a:t>e</a:t>
            </a:r>
            <a:r>
              <a:rPr dirty="0" sz="700" spc="30">
                <a:latin typeface="Arial"/>
                <a:cs typeface="Arial"/>
              </a:rPr>
              <a:t> </a:t>
            </a:r>
            <a:r>
              <a:rPr dirty="0" sz="700" spc="-10">
                <a:latin typeface="Arial"/>
                <a:cs typeface="Arial"/>
              </a:rPr>
              <a:t>200</a:t>
            </a:r>
            <a:r>
              <a:rPr dirty="0" sz="700" spc="-5">
                <a:latin typeface="Arial"/>
                <a:cs typeface="Arial"/>
              </a:rPr>
              <a:t>9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8116" y="260616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6492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15">
                <a:latin typeface="Franklin Gothic Medium"/>
                <a:cs typeface="Franklin Gothic Medium"/>
              </a:rPr>
              <a:t>L</a:t>
            </a:r>
            <a:r>
              <a:rPr dirty="0" spc="-2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SIS</a:t>
            </a:r>
            <a:r>
              <a:rPr dirty="0" spc="-5">
                <a:latin typeface="Franklin Gothic Medium"/>
                <a:cs typeface="Franklin Gothic Medium"/>
              </a:rPr>
              <a:t>T</a:t>
            </a:r>
            <a:r>
              <a:rPr dirty="0" spc="-15">
                <a:latin typeface="Franklin Gothic Medium"/>
                <a:cs typeface="Franklin Gothic Medium"/>
              </a:rPr>
              <a:t>EM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45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L</a:t>
            </a:r>
            <a:r>
              <a:rPr dirty="0" spc="-10">
                <a:latin typeface="Franklin Gothic Medium"/>
                <a:cs typeface="Franklin Gothic Medium"/>
              </a:rPr>
              <a:t>IN</a:t>
            </a:r>
            <a:r>
              <a:rPr dirty="0" spc="-5">
                <a:latin typeface="Franklin Gothic Medium"/>
                <a:cs typeface="Franklin Gothic Medium"/>
              </a:rPr>
              <a:t>F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10">
                <a:latin typeface="Franklin Gothic Medium"/>
                <a:cs typeface="Franklin Gothic Medium"/>
              </a:rPr>
              <a:t>T</a:t>
            </a:r>
            <a:r>
              <a:rPr dirty="0" spc="-15">
                <a:latin typeface="Franklin Gothic Medium"/>
                <a:cs typeface="Franklin Gothic Medium"/>
              </a:rPr>
              <a:t>ICO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14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3609" y="2636964"/>
            <a:ext cx="7416800" cy="58483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940560">
              <a:lnSpc>
                <a:spcPct val="100000"/>
              </a:lnSpc>
            </a:pPr>
            <a:r>
              <a:rPr dirty="0" sz="3200" spc="-33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MMUN</a:t>
            </a:r>
            <a:r>
              <a:rPr dirty="0" sz="3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-180" b="1">
                <a:solidFill>
                  <a:srgbClr val="822333"/>
                </a:solidFill>
                <a:latin typeface="Franklin Gothic Medium"/>
                <a:cs typeface="Franklin Gothic Medium"/>
              </a:rPr>
              <a:t>TA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32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2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spc="-19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18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85509" y="188607"/>
            <a:ext cx="2768599" cy="576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6492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SIS</a:t>
            </a:r>
            <a:r>
              <a:rPr dirty="0" spc="-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EMA</a:t>
            </a:r>
            <a:r>
              <a:rPr dirty="0" spc="-4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IMM</a:t>
            </a:r>
            <a:r>
              <a:rPr dirty="0" spc="-5">
                <a:solidFill>
                  <a:srgbClr val="800000"/>
                </a:solidFill>
                <a:latin typeface="Franklin Gothic Medium"/>
                <a:cs typeface="Franklin Gothic Medium"/>
              </a:rPr>
              <a:t>U</a:t>
            </a:r>
            <a:r>
              <a:rPr dirty="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N</a:t>
            </a:r>
            <a:r>
              <a:rPr dirty="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AR</a:t>
            </a:r>
            <a:r>
              <a:rPr dirty="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6000" y="2090166"/>
            <a:ext cx="4572000" cy="2677795"/>
          </a:xfrm>
          <a:prstGeom prst="rect">
            <a:avLst/>
          </a:prstGeom>
          <a:solidFill>
            <a:srgbClr val="FFCCCC"/>
          </a:solidFill>
          <a:ln w="28575">
            <a:solidFill>
              <a:srgbClr val="8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86995" marR="75565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Lo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scopo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del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siste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 immunitario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consiste nel</a:t>
            </a:r>
            <a:r>
              <a:rPr dirty="0" sz="2400">
                <a:latin typeface="Arial"/>
                <a:cs typeface="Arial"/>
              </a:rPr>
              <a:t> riconosci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ento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degli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organis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 estranei invaso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i,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 prevenzione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loro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</a:t>
            </a:r>
            <a:r>
              <a:rPr dirty="0" sz="2400" spc="-50">
                <a:latin typeface="Arial"/>
                <a:cs typeface="Arial"/>
              </a:rPr>
              <a:t>f</a:t>
            </a:r>
            <a:r>
              <a:rPr dirty="0" sz="2400">
                <a:latin typeface="Arial"/>
                <a:cs typeface="Arial"/>
              </a:rPr>
              <a:t>fusione</a:t>
            </a:r>
            <a:r>
              <a:rPr dirty="0" sz="2400">
                <a:latin typeface="Arial"/>
                <a:cs typeface="Arial"/>
              </a:rPr>
              <a:t> e,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inf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ne, nel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loro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ontana</a:t>
            </a:r>
            <a:r>
              <a:rPr dirty="0" sz="2400" spc="5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ento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dal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’org</a:t>
            </a:r>
            <a:r>
              <a:rPr dirty="0" sz="2400" spc="5">
                <a:latin typeface="Arial"/>
                <a:cs typeface="Arial"/>
              </a:rPr>
              <a:t>an</a:t>
            </a:r>
            <a:r>
              <a:rPr dirty="0" sz="2400">
                <a:latin typeface="Arial"/>
                <a:cs typeface="Arial"/>
              </a:rPr>
              <a:t>ismo.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L</a:t>
            </a:r>
            <a:r>
              <a:rPr dirty="0" spc="5"/>
              <a:t>’</a:t>
            </a:r>
            <a:r>
              <a:rPr dirty="0"/>
              <a:t>A</a:t>
            </a:r>
            <a:r>
              <a:rPr dirty="0" spc="-20"/>
              <a:t>N</a:t>
            </a:r>
            <a:r>
              <a:rPr dirty="0" spc="-10"/>
              <a:t>T</a:t>
            </a:r>
            <a:r>
              <a:rPr dirty="0" spc="-10"/>
              <a:t>I</a:t>
            </a:r>
            <a:r>
              <a:rPr dirty="0" spc="-30"/>
              <a:t>G</a:t>
            </a:r>
            <a:r>
              <a:rPr dirty="0"/>
              <a:t>E</a:t>
            </a:r>
            <a:r>
              <a:rPr dirty="0" spc="5"/>
              <a:t>N</a:t>
            </a:r>
            <a:r>
              <a:rPr dirty="0"/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7537" y="1772792"/>
            <a:ext cx="8002905" cy="3240405"/>
          </a:xfrm>
          <a:prstGeom prst="rect">
            <a:avLst/>
          </a:prstGeom>
          <a:solidFill>
            <a:srgbClr val="FFCCCC"/>
          </a:solidFill>
        </p:spPr>
        <p:txBody>
          <a:bodyPr wrap="square" lIns="0" tIns="0" rIns="0" bIns="0" rtlCol="0" vert="horz">
            <a:spAutoFit/>
          </a:bodyPr>
          <a:lstStyle/>
          <a:p>
            <a:pPr marR="253365">
              <a:lnSpc>
                <a:spcPct val="150000"/>
              </a:lnSpc>
            </a:pP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tig</a:t>
            </a:r>
            <a:r>
              <a:rPr dirty="0" sz="2000" spc="-10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ne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elemento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ema</a:t>
            </a:r>
            <a:r>
              <a:rPr dirty="0" sz="2000" spc="-5">
                <a:latin typeface="Franklin Gothic Book"/>
                <a:cs typeface="Franklin Gothic Book"/>
              </a:rPr>
              <a:t> immu</a:t>
            </a:r>
            <a:r>
              <a:rPr dirty="0" sz="2000">
                <a:latin typeface="Franklin Gothic Book"/>
                <a:cs typeface="Franklin Gothic Book"/>
              </a:rPr>
              <a:t>nit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rio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riconosce</a:t>
            </a:r>
            <a:r>
              <a:rPr dirty="0" sz="2000">
                <a:latin typeface="Franklin Gothic Book"/>
                <a:cs typeface="Franklin Gothic Book"/>
              </a:rPr>
              <a:t> come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raneo.</a:t>
            </a:r>
            <a:endParaRPr sz="2000">
              <a:latin typeface="Franklin Gothic Book"/>
              <a:cs typeface="Franklin Gothic Book"/>
            </a:endParaRPr>
          </a:p>
          <a:p>
            <a:pPr marR="102870">
              <a:lnSpc>
                <a:spcPct val="150000"/>
              </a:lnSpc>
              <a:spcBef>
                <a:spcPts val="480"/>
              </a:spcBef>
            </a:pPr>
            <a:r>
              <a:rPr dirty="0" sz="2000">
                <a:latin typeface="Franklin Gothic Book"/>
                <a:cs typeface="Franklin Gothic Book"/>
              </a:rPr>
              <a:t>Il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ramo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cien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a 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 occ</a:t>
            </a:r>
            <a:r>
              <a:rPr dirty="0" sz="2000" spc="-5">
                <a:latin typeface="Franklin Gothic Book"/>
                <a:cs typeface="Franklin Gothic Book"/>
              </a:rPr>
              <a:t>up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pos</a:t>
            </a:r>
            <a:r>
              <a:rPr dirty="0" sz="2000">
                <a:latin typeface="Franklin Gothic Book"/>
                <a:cs typeface="Franklin Gothic Book"/>
              </a:rPr>
              <a:t>te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corpo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ag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gen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>
                <a:latin typeface="Franklin Gothic Book"/>
                <a:cs typeface="Franklin Gothic Book"/>
              </a:rPr>
              <a:t> chi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mm</a:t>
            </a:r>
            <a:r>
              <a:rPr dirty="0" sz="2000" b="1">
                <a:latin typeface="Franklin Gothic Book"/>
                <a:cs typeface="Franklin Gothic Book"/>
              </a:rPr>
              <a:t>u</a:t>
            </a:r>
            <a:r>
              <a:rPr dirty="0" sz="2000" spc="10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ologi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marR="1270">
              <a:lnSpc>
                <a:spcPct val="150100"/>
              </a:lnSpc>
              <a:spcBef>
                <a:spcPts val="475"/>
              </a:spcBef>
            </a:pP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veicol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pos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immunit</a:t>
            </a:r>
            <a:r>
              <a:rPr dirty="0" sz="2000">
                <a:latin typeface="Franklin Gothic Book"/>
                <a:cs typeface="Franklin Gothic Book"/>
              </a:rPr>
              <a:t>ar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ad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nf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B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T.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2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</a:t>
            </a:r>
            <a:r>
              <a:rPr dirty="0" spc="-5">
                <a:latin typeface="Franklin Gothic Medium"/>
                <a:cs typeface="Franklin Gothic Medium"/>
              </a:rPr>
              <a:t>U</a:t>
            </a:r>
            <a:r>
              <a:rPr dirty="0" spc="-15">
                <a:latin typeface="Franklin Gothic Medium"/>
                <a:cs typeface="Franklin Gothic Medium"/>
              </a:rPr>
              <a:t>E</a:t>
            </a:r>
            <a:r>
              <a:rPr dirty="0" spc="-30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T</a:t>
            </a: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5">
                <a:latin typeface="Franklin Gothic Medium"/>
                <a:cs typeface="Franklin Gothic Medium"/>
              </a:rPr>
              <a:t>P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35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D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M</a:t>
            </a:r>
            <a:r>
              <a:rPr dirty="0" spc="-10">
                <a:latin typeface="Franklin Gothic Medium"/>
                <a:cs typeface="Franklin Gothic Medium"/>
              </a:rPr>
              <a:t>M</a:t>
            </a:r>
            <a:r>
              <a:rPr dirty="0" spc="-5">
                <a:latin typeface="Franklin Gothic Medium"/>
                <a:cs typeface="Franklin Gothic Medium"/>
              </a:rPr>
              <a:t>U</a:t>
            </a:r>
            <a:r>
              <a:rPr dirty="0" spc="-10">
                <a:latin typeface="Franklin Gothic Medium"/>
                <a:cs typeface="Franklin Gothic Medium"/>
              </a:rPr>
              <a:t>N</a:t>
            </a:r>
            <a:r>
              <a:rPr dirty="0" spc="-15">
                <a:latin typeface="Franklin Gothic Medium"/>
                <a:cs typeface="Franklin Gothic Medium"/>
              </a:rPr>
              <a:t>ITÀ</a:t>
            </a:r>
          </a:p>
        </p:txBody>
      </p:sp>
      <p:sp>
        <p:nvSpPr>
          <p:cNvPr id="6" name="object 6"/>
          <p:cNvSpPr/>
          <p:nvPr/>
        </p:nvSpPr>
        <p:spPr>
          <a:xfrm>
            <a:off x="457200" y="1524000"/>
            <a:ext cx="8229600" cy="4114800"/>
          </a:xfrm>
          <a:custGeom>
            <a:avLst/>
            <a:gdLst/>
            <a:ahLst/>
            <a:cxnLst/>
            <a:rect l="l" t="t" r="r" b="b"/>
            <a:pathLst>
              <a:path w="8229600" h="4114800">
                <a:moveTo>
                  <a:pt x="0" y="4114800"/>
                </a:moveTo>
                <a:lnTo>
                  <a:pt x="8229600" y="4114800"/>
                </a:lnTo>
                <a:lnTo>
                  <a:pt x="82296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500" y="1676647"/>
            <a:ext cx="7997190" cy="3769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93345">
              <a:lnSpc>
                <a:spcPct val="150100"/>
              </a:lnSpc>
            </a:pPr>
            <a:r>
              <a:rPr dirty="0" sz="2400" spc="5" b="1">
                <a:latin typeface="Franklin Gothic Book"/>
                <a:cs typeface="Franklin Gothic Book"/>
              </a:rPr>
              <a:t>L’</a:t>
            </a:r>
            <a:r>
              <a:rPr dirty="0" sz="2400" spc="-15" b="1">
                <a:latin typeface="Franklin Gothic Book"/>
                <a:cs typeface="Franklin Gothic Book"/>
              </a:rPr>
              <a:t>immunità</a:t>
            </a:r>
            <a:r>
              <a:rPr dirty="0" sz="2400" spc="-35" b="1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r</a:t>
            </a:r>
            <a:r>
              <a:rPr dirty="0" sz="2400" spc="-10" b="1">
                <a:latin typeface="Franklin Gothic Book"/>
                <a:cs typeface="Franklin Gothic Book"/>
              </a:rPr>
              <a:t>e</a:t>
            </a:r>
            <a:r>
              <a:rPr dirty="0" sz="2400" spc="-5" b="1">
                <a:latin typeface="Franklin Gothic Book"/>
                <a:cs typeface="Franklin Gothic Book"/>
              </a:rPr>
              <a:t>s</a:t>
            </a:r>
            <a:r>
              <a:rPr dirty="0" sz="2400" spc="-15" b="1">
                <a:latin typeface="Franklin Gothic Book"/>
                <a:cs typeface="Franklin Gothic Book"/>
              </a:rPr>
              <a:t>is</a:t>
            </a:r>
            <a:r>
              <a:rPr dirty="0" sz="2400" spc="-5" b="1">
                <a:latin typeface="Franklin Gothic Book"/>
                <a:cs typeface="Franklin Gothic Book"/>
              </a:rPr>
              <a:t>t</a:t>
            </a:r>
            <a:r>
              <a:rPr dirty="0" sz="2400" spc="-15" b="1">
                <a:latin typeface="Franklin Gothic Book"/>
                <a:cs typeface="Franklin Gothic Book"/>
              </a:rPr>
              <a:t>e</a:t>
            </a:r>
            <a:r>
              <a:rPr dirty="0" sz="2400" spc="-25" b="1">
                <a:latin typeface="Franklin Gothic Book"/>
                <a:cs typeface="Franklin Gothic Book"/>
              </a:rPr>
              <a:t>n</a:t>
            </a:r>
            <a:r>
              <a:rPr dirty="0" sz="2400" spc="-20" b="1">
                <a:latin typeface="Franklin Gothic Book"/>
                <a:cs typeface="Franklin Gothic Book"/>
              </a:rPr>
              <a:t>z</a:t>
            </a:r>
            <a:r>
              <a:rPr dirty="0" sz="2400" spc="-15" b="1">
                <a:latin typeface="Franklin Gothic Book"/>
                <a:cs typeface="Franklin Gothic Book"/>
              </a:rPr>
              <a:t>a</a:t>
            </a:r>
            <a:r>
              <a:rPr dirty="0" sz="2400" spc="-30" b="1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è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la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capaci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à</a:t>
            </a:r>
            <a:r>
              <a:rPr dirty="0" sz="2400">
                <a:latin typeface="Franklin Gothic Book"/>
                <a:cs typeface="Franklin Gothic Book"/>
              </a:rPr>
              <a:t> di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utiliz</a:t>
            </a:r>
            <a:r>
              <a:rPr dirty="0" sz="2400" spc="-20">
                <a:latin typeface="Franklin Gothic Book"/>
                <a:cs typeface="Franklin Gothic Book"/>
              </a:rPr>
              <a:t>zar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le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proprie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difese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fisiche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pe</a:t>
            </a:r>
            <a:r>
              <a:rPr dirty="0" sz="2400" spc="-10">
                <a:latin typeface="Franklin Gothic Book"/>
                <a:cs typeface="Franklin Gothic Book"/>
              </a:rPr>
              <a:t>r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contras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are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danni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mal</a:t>
            </a:r>
            <a:r>
              <a:rPr dirty="0" sz="2400" spc="-10">
                <a:latin typeface="Franklin Gothic Book"/>
                <a:cs typeface="Franklin Gothic Book"/>
              </a:rPr>
              <a:t>a</a:t>
            </a:r>
            <a:r>
              <a:rPr dirty="0" sz="2400" spc="-10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ie</a:t>
            </a:r>
            <a:r>
              <a:rPr dirty="0" sz="2400">
                <a:latin typeface="Franklin Gothic Book"/>
                <a:cs typeface="Franklin Gothic Book"/>
              </a:rPr>
              <a:t>.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I </a:t>
            </a:r>
            <a:r>
              <a:rPr dirty="0" sz="2400" spc="-15">
                <a:latin typeface="Franklin Gothic Book"/>
                <a:cs typeface="Franklin Gothic Book"/>
              </a:rPr>
              <a:t>due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tipi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s</a:t>
            </a:r>
            <a:r>
              <a:rPr dirty="0" sz="2400" spc="-15">
                <a:latin typeface="Franklin Gothic Book"/>
                <a:cs typeface="Franklin Gothic Book"/>
              </a:rPr>
              <a:t>ono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dirty="0" sz="2400" spc="-5">
                <a:solidFill>
                  <a:srgbClr val="800000"/>
                </a:solidFill>
                <a:latin typeface="Franklin Gothic Book"/>
                <a:cs typeface="Franklin Gothic Book"/>
              </a:rPr>
              <a:t>•</a:t>
            </a:r>
            <a:r>
              <a:rPr dirty="0" sz="24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im</a:t>
            </a:r>
            <a:r>
              <a:rPr dirty="0" sz="2400" spc="-20" b="1">
                <a:solidFill>
                  <a:srgbClr val="800000"/>
                </a:solidFill>
                <a:latin typeface="Franklin Gothic Book"/>
                <a:cs typeface="Franklin Gothic Book"/>
              </a:rPr>
              <a:t>mu</a:t>
            </a:r>
            <a:r>
              <a:rPr dirty="0" sz="2400" spc="-25" b="1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15" b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 b="1">
                <a:solidFill>
                  <a:srgbClr val="800000"/>
                </a:solidFill>
                <a:latin typeface="Franklin Gothic Book"/>
                <a:cs typeface="Franklin Gothic Book"/>
              </a:rPr>
              <a:t>à</a:t>
            </a:r>
            <a:r>
              <a:rPr dirty="0" sz="2400" spc="-50" b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b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5" b="1">
                <a:solidFill>
                  <a:srgbClr val="800000"/>
                </a:solidFill>
                <a:latin typeface="Franklin Gothic Book"/>
                <a:cs typeface="Franklin Gothic Book"/>
              </a:rPr>
              <a:t>nn</a:t>
            </a:r>
            <a:r>
              <a:rPr dirty="0" sz="24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ta</a:t>
            </a:r>
            <a:r>
              <a:rPr dirty="0" sz="24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asp</a:t>
            </a:r>
            <a:r>
              <a:rPr dirty="0" sz="24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ec</a:t>
            </a:r>
            <a:r>
              <a:rPr dirty="0" sz="2400" spc="-15" b="1">
                <a:solidFill>
                  <a:srgbClr val="800000"/>
                </a:solidFill>
                <a:latin typeface="Franklin Gothic Book"/>
                <a:cs typeface="Franklin Gothic Book"/>
              </a:rPr>
              <a:t>ifi</a:t>
            </a:r>
            <a:r>
              <a:rPr dirty="0" sz="24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c</a:t>
            </a:r>
            <a:r>
              <a:rPr dirty="0" sz="2400" b="1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2400">
                <a:latin typeface="Franklin Gothic Book"/>
                <a:cs typeface="Franklin Gothic Book"/>
              </a:rPr>
              <a:t>:</a:t>
            </a:r>
            <a:r>
              <a:rPr dirty="0" sz="2400" spc="-5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r</a:t>
            </a:r>
            <a:r>
              <a:rPr dirty="0" sz="2400" spc="-15">
                <a:latin typeface="Franklin Gothic Book"/>
                <a:cs typeface="Franklin Gothic Book"/>
              </a:rPr>
              <a:t>iferisc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1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alle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difese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presenti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Franklin Gothic Book"/>
                <a:cs typeface="Franklin Gothic Book"/>
              </a:rPr>
              <a:t>fin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dalla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nascita, che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dan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o risposte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rapide;</a:t>
            </a:r>
            <a:endParaRPr sz="2400">
              <a:latin typeface="Franklin Gothic Book"/>
              <a:cs typeface="Franklin Gothic Book"/>
            </a:endParaRPr>
          </a:p>
          <a:p>
            <a:pPr marL="12700" marR="5080">
              <a:lnSpc>
                <a:spcPct val="150100"/>
              </a:lnSpc>
              <a:spcBef>
                <a:spcPts val="570"/>
              </a:spcBef>
            </a:pPr>
            <a:r>
              <a:rPr dirty="0" sz="2400" spc="-5">
                <a:solidFill>
                  <a:srgbClr val="800000"/>
                </a:solidFill>
                <a:latin typeface="Franklin Gothic Book"/>
                <a:cs typeface="Franklin Gothic Book"/>
              </a:rPr>
              <a:t>•</a:t>
            </a:r>
            <a:r>
              <a:rPr dirty="0" sz="24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im</a:t>
            </a:r>
            <a:r>
              <a:rPr dirty="0" sz="2400" spc="-20" b="1">
                <a:solidFill>
                  <a:srgbClr val="800000"/>
                </a:solidFill>
                <a:latin typeface="Franklin Gothic Book"/>
                <a:cs typeface="Franklin Gothic Book"/>
              </a:rPr>
              <a:t>mu</a:t>
            </a:r>
            <a:r>
              <a:rPr dirty="0" sz="2400" spc="-25" b="1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15" b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 b="1">
                <a:solidFill>
                  <a:srgbClr val="800000"/>
                </a:solidFill>
                <a:latin typeface="Franklin Gothic Book"/>
                <a:cs typeface="Franklin Gothic Book"/>
              </a:rPr>
              <a:t>à</a:t>
            </a:r>
            <a:r>
              <a:rPr dirty="0" sz="2400" spc="-50" b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ado</a:t>
            </a:r>
            <a:r>
              <a:rPr dirty="0" sz="2400" spc="0" b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ti</a:t>
            </a:r>
            <a:r>
              <a:rPr dirty="0" sz="2400" spc="-20" b="1">
                <a:solidFill>
                  <a:srgbClr val="800000"/>
                </a:solidFill>
                <a:latin typeface="Franklin Gothic Book"/>
                <a:cs typeface="Franklin Gothic Book"/>
              </a:rPr>
              <a:t>v</a:t>
            </a:r>
            <a:r>
              <a:rPr dirty="0" sz="2400" spc="-15" b="1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25" b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1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cqu</a:t>
            </a:r>
            <a:r>
              <a:rPr dirty="0" sz="2400" b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sita</a:t>
            </a:r>
            <a:r>
              <a:rPr dirty="0" sz="2400" spc="-40" b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2400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sp</a:t>
            </a:r>
            <a:r>
              <a:rPr dirty="0" sz="24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ec</a:t>
            </a:r>
            <a:r>
              <a:rPr dirty="0" sz="2400" b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fi</a:t>
            </a:r>
            <a:r>
              <a:rPr dirty="0" sz="24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c</a:t>
            </a:r>
            <a:r>
              <a:rPr dirty="0" sz="2400" b="1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2400">
                <a:latin typeface="Franklin Gothic Book"/>
                <a:cs typeface="Franklin Gothic Book"/>
              </a:rPr>
              <a:t>:</a:t>
            </a:r>
            <a:r>
              <a:rPr dirty="0" sz="2400" spc="-5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ri</a:t>
            </a:r>
            <a:r>
              <a:rPr dirty="0" sz="2400" spc="-10">
                <a:latin typeface="Franklin Gothic Book"/>
                <a:cs typeface="Franklin Gothic Book"/>
              </a:rPr>
              <a:t>ferisce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alle</a:t>
            </a:r>
            <a:r>
              <a:rPr dirty="0" sz="2400" spc="-10">
                <a:latin typeface="Franklin Gothic Book"/>
                <a:cs typeface="Franklin Gothic Book"/>
              </a:rPr>
              <a:t> difese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che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preve</a:t>
            </a:r>
            <a:r>
              <a:rPr dirty="0" sz="2400" spc="-15">
                <a:latin typeface="Franklin Gothic Book"/>
                <a:cs typeface="Franklin Gothic Book"/>
              </a:rPr>
              <a:t>dono</a:t>
            </a:r>
            <a:r>
              <a:rPr dirty="0" sz="2400" spc="-5">
                <a:latin typeface="Franklin Gothic Book"/>
                <a:cs typeface="Franklin Gothic Book"/>
              </a:rPr>
              <a:t> i</a:t>
            </a:r>
            <a:r>
              <a:rPr dirty="0" sz="2400">
                <a:latin typeface="Franklin Gothic Book"/>
                <a:cs typeface="Franklin Gothic Book"/>
              </a:rPr>
              <a:t>l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riconoscimento</a:t>
            </a:r>
            <a:r>
              <a:rPr dirty="0" sz="2400" spc="-3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30">
                <a:latin typeface="Franklin Gothic Book"/>
                <a:cs typeface="Franklin Gothic Book"/>
              </a:rPr>
              <a:t>u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pa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oge</a:t>
            </a:r>
            <a:r>
              <a:rPr dirty="0" sz="2400" spc="-30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che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ha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superato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le difese dell’immunità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in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ata.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L</a:t>
            </a:r>
            <a:r>
              <a:rPr dirty="0" spc="5"/>
              <a:t>’</a:t>
            </a:r>
            <a:r>
              <a:rPr dirty="0"/>
              <a:t>IM</a:t>
            </a:r>
            <a:r>
              <a:rPr dirty="0" spc="5"/>
              <a:t>M</a:t>
            </a:r>
            <a:r>
              <a:rPr dirty="0" spc="-15"/>
              <a:t>UNITÀ</a:t>
            </a:r>
            <a:r>
              <a:rPr dirty="0" spc="-40"/>
              <a:t> </a:t>
            </a:r>
            <a:r>
              <a:rPr dirty="0"/>
              <a:t>I</a:t>
            </a:r>
            <a:r>
              <a:rPr dirty="0" spc="10"/>
              <a:t>NN</a:t>
            </a:r>
            <a:r>
              <a:rPr dirty="0"/>
              <a:t>A</a:t>
            </a:r>
            <a:r>
              <a:rPr dirty="0" spc="-15"/>
              <a:t>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9546" y="1268730"/>
            <a:ext cx="8002905" cy="3744595"/>
          </a:xfrm>
          <a:prstGeom prst="rect">
            <a:avLst/>
          </a:prstGeom>
          <a:solidFill>
            <a:srgbClr val="E6E6E6"/>
          </a:solidFill>
        </p:spPr>
        <p:txBody>
          <a:bodyPr wrap="square" lIns="0" tIns="0" rIns="0" bIns="0" rtlCol="0" vert="horz">
            <a:spAutoFit/>
          </a:bodyPr>
          <a:lstStyle/>
          <a:p>
            <a:pPr marR="59690">
              <a:lnSpc>
                <a:spcPct val="150000"/>
              </a:lnSpc>
            </a:pPr>
            <a:r>
              <a:rPr dirty="0" sz="2000">
                <a:latin typeface="Franklin Gothic Book"/>
                <a:cs typeface="Franklin Gothic Book"/>
              </a:rPr>
              <a:t>Il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ste</a:t>
            </a:r>
            <a:r>
              <a:rPr dirty="0" sz="2000" spc="-10" b="1">
                <a:latin typeface="Franklin Gothic Book"/>
                <a:cs typeface="Franklin Gothic Book"/>
              </a:rPr>
              <a:t>m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mm</a:t>
            </a:r>
            <a:r>
              <a:rPr dirty="0" sz="2000" b="1">
                <a:latin typeface="Franklin Gothic Book"/>
                <a:cs typeface="Franklin Gothic Book"/>
              </a:rPr>
              <a:t>un</a:t>
            </a:r>
            <a:r>
              <a:rPr dirty="0" sz="2000" spc="1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t</a:t>
            </a:r>
            <a:r>
              <a:rPr dirty="0" sz="2000" spc="-10" b="1">
                <a:latin typeface="Franklin Gothic Book"/>
                <a:cs typeface="Franklin Gothic Book"/>
              </a:rPr>
              <a:t>a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5" b="1">
                <a:latin typeface="Franklin Gothic Book"/>
                <a:cs typeface="Franklin Gothic Book"/>
              </a:rPr>
              <a:t>nn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to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mpre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de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barr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era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for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brane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mucose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var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5">
                <a:latin typeface="Franklin Gothic Book"/>
                <a:cs typeface="Franklin Gothic Book"/>
              </a:rPr>
              <a:t>d</a:t>
            </a:r>
            <a:r>
              <a:rPr dirty="0" sz="2000" spc="-5">
                <a:latin typeface="Franklin Gothic Book"/>
                <a:cs typeface="Franklin Gothic Book"/>
              </a:rPr>
              <a:t>ifes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inter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protein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micro</a:t>
            </a:r>
            <a:r>
              <a:rPr dirty="0" sz="2000" spc="10">
                <a:latin typeface="Franklin Gothic Book"/>
                <a:cs typeface="Franklin Gothic Book"/>
              </a:rPr>
              <a:t>b</a:t>
            </a:r>
            <a:r>
              <a:rPr dirty="0" sz="2000" spc="-5">
                <a:latin typeface="Franklin Gothic Book"/>
                <a:cs typeface="Franklin Gothic Book"/>
              </a:rPr>
              <a:t>ich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terne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endParaRPr sz="2000">
              <a:latin typeface="Franklin Gothic Book"/>
              <a:cs typeface="Franklin Gothic Book"/>
            </a:endParaRPr>
          </a:p>
          <a:p>
            <a:pPr marL="723900" indent="-368935">
              <a:lnSpc>
                <a:spcPct val="100000"/>
              </a:lnSpc>
              <a:spcBef>
                <a:spcPts val="1680"/>
              </a:spcBef>
              <a:buFont typeface="Franklin Gothic Book"/>
              <a:buAutoNum type="arabicPeriod"/>
              <a:tabLst>
                <a:tab pos="724535" algn="l"/>
              </a:tabLst>
            </a:pPr>
            <a:r>
              <a:rPr dirty="0" sz="2000" spc="-5">
                <a:latin typeface="Franklin Gothic Book"/>
                <a:cs typeface="Franklin Gothic Book"/>
              </a:rPr>
              <a:t>interfero</a:t>
            </a:r>
            <a:r>
              <a:rPr dirty="0" sz="2000" spc="2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i;</a:t>
            </a:r>
            <a:endParaRPr sz="2000">
              <a:latin typeface="Franklin Gothic Book"/>
              <a:cs typeface="Franklin Gothic Book"/>
            </a:endParaRPr>
          </a:p>
          <a:p>
            <a:pPr marL="723900" indent="-368935">
              <a:lnSpc>
                <a:spcPct val="100000"/>
              </a:lnSpc>
              <a:spcBef>
                <a:spcPts val="1680"/>
              </a:spcBef>
              <a:buFont typeface="Franklin Gothic Book"/>
              <a:buAutoNum type="arabicPeriod"/>
              <a:tabLst>
                <a:tab pos="724535" algn="l"/>
              </a:tabLst>
            </a:pP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ema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mplem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to;</a:t>
            </a:r>
            <a:endParaRPr sz="2000">
              <a:latin typeface="Franklin Gothic Book"/>
              <a:cs typeface="Franklin Gothic Book"/>
            </a:endParaRPr>
          </a:p>
          <a:p>
            <a:pPr marL="723900" indent="-368935">
              <a:lnSpc>
                <a:spcPct val="100000"/>
              </a:lnSpc>
              <a:spcBef>
                <a:spcPts val="1680"/>
              </a:spcBef>
              <a:buFont typeface="Franklin Gothic Book"/>
              <a:buAutoNum type="arabicPeriod"/>
              <a:tabLst>
                <a:tab pos="724535" algn="l"/>
              </a:tabLst>
            </a:pP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ans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errine;</a:t>
            </a:r>
            <a:endParaRPr sz="2000">
              <a:latin typeface="Franklin Gothic Book"/>
              <a:cs typeface="Franklin Gothic Book"/>
            </a:endParaRPr>
          </a:p>
          <a:p>
            <a:pPr marL="723900" indent="-368935">
              <a:lnSpc>
                <a:spcPct val="100000"/>
              </a:lnSpc>
              <a:spcBef>
                <a:spcPts val="1680"/>
              </a:spcBef>
              <a:buFont typeface="Franklin Gothic Book"/>
              <a:buAutoNum type="arabicPeriod"/>
              <a:tabLst>
                <a:tab pos="724535" algn="l"/>
              </a:tabLst>
            </a:pPr>
            <a:r>
              <a:rPr dirty="0" sz="2000" spc="-5">
                <a:latin typeface="Franklin Gothic Book"/>
                <a:cs typeface="Franklin Gothic Book"/>
              </a:rPr>
              <a:t>peptid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micro</a:t>
            </a:r>
            <a:r>
              <a:rPr dirty="0" sz="2000" spc="10">
                <a:latin typeface="Franklin Gothic Book"/>
                <a:cs typeface="Franklin Gothic Book"/>
              </a:rPr>
              <a:t>b</a:t>
            </a:r>
            <a:r>
              <a:rPr dirty="0" sz="2000" spc="-5">
                <a:latin typeface="Franklin Gothic Book"/>
                <a:cs typeface="Franklin Gothic Book"/>
              </a:rPr>
              <a:t>ici.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555" y="5301208"/>
            <a:ext cx="8002905" cy="648335"/>
          </a:xfrm>
          <a:prstGeom prst="rect">
            <a:avLst/>
          </a:prstGeom>
          <a:solidFill>
            <a:srgbClr val="FFCCCC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f</a:t>
            </a:r>
            <a:r>
              <a:rPr dirty="0" sz="1800" spc="-5" b="1">
                <a:latin typeface="Franklin Gothic Book"/>
                <a:cs typeface="Franklin Gothic Book"/>
              </a:rPr>
              <a:t>a</a:t>
            </a:r>
            <a:r>
              <a:rPr dirty="0" sz="1800" b="1">
                <a:latin typeface="Franklin Gothic Book"/>
                <a:cs typeface="Franklin Gothic Book"/>
              </a:rPr>
              <a:t>g</a:t>
            </a:r>
            <a:r>
              <a:rPr dirty="0" sz="1800" b="1">
                <a:latin typeface="Franklin Gothic Book"/>
                <a:cs typeface="Franklin Gothic Book"/>
              </a:rPr>
              <a:t>o</a:t>
            </a:r>
            <a:r>
              <a:rPr dirty="0" sz="1800" spc="-10" b="1">
                <a:latin typeface="Franklin Gothic Book"/>
                <a:cs typeface="Franklin Gothic Book"/>
              </a:rPr>
              <a:t>ci</a:t>
            </a:r>
            <a:r>
              <a:rPr dirty="0" sz="1800" spc="-20" b="1">
                <a:latin typeface="Franklin Gothic Book"/>
                <a:cs typeface="Franklin Gothic Book"/>
              </a:rPr>
              <a:t>t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spc="-45" b="1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sono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ce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speci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iz</a:t>
            </a:r>
            <a:r>
              <a:rPr dirty="0" sz="1800" spc="5">
                <a:latin typeface="Franklin Gothic Book"/>
                <a:cs typeface="Franklin Gothic Book"/>
              </a:rPr>
              <a:t>z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</a:t>
            </a:r>
            <a:r>
              <a:rPr dirty="0" sz="1800" spc="-15">
                <a:latin typeface="Franklin Gothic Book"/>
                <a:cs typeface="Franklin Gothic Book"/>
              </a:rPr>
              <a:t>h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effe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15">
                <a:latin typeface="Franklin Gothic Book"/>
                <a:cs typeface="Franklin Gothic Book"/>
              </a:rPr>
              <a:t>u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f</a:t>
            </a:r>
            <a:r>
              <a:rPr dirty="0" sz="1800" spc="-5" b="1">
                <a:latin typeface="Franklin Gothic Book"/>
                <a:cs typeface="Franklin Gothic Book"/>
              </a:rPr>
              <a:t>a</a:t>
            </a:r>
            <a:r>
              <a:rPr dirty="0" sz="1800" b="1">
                <a:latin typeface="Franklin Gothic Book"/>
                <a:cs typeface="Franklin Gothic Book"/>
              </a:rPr>
              <a:t>g</a:t>
            </a:r>
            <a:r>
              <a:rPr dirty="0" sz="1800" b="1">
                <a:latin typeface="Franklin Gothic Book"/>
                <a:cs typeface="Franklin Gothic Book"/>
              </a:rPr>
              <a:t>o</a:t>
            </a:r>
            <a:r>
              <a:rPr dirty="0" sz="1800" spc="-10" b="1">
                <a:latin typeface="Franklin Gothic Book"/>
                <a:cs typeface="Franklin Gothic Book"/>
              </a:rPr>
              <a:t>ci</a:t>
            </a:r>
            <a:r>
              <a:rPr dirty="0" sz="1800" spc="-20" b="1"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latin typeface="Franklin Gothic Book"/>
                <a:cs typeface="Franklin Gothic Book"/>
              </a:rPr>
              <a:t>os</a:t>
            </a:r>
            <a:r>
              <a:rPr dirty="0" sz="1800" b="1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,</a:t>
            </a:r>
            <a:r>
              <a:rPr dirty="0" sz="1800" spc="-5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ov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endParaRPr sz="18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’ingest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e di mic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ga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ismi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o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 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e p</a:t>
            </a:r>
            <a:r>
              <a:rPr dirty="0" sz="1800" spc="-10">
                <a:latin typeface="Franklin Gothic Book"/>
                <a:cs typeface="Franklin Gothic Book"/>
              </a:rPr>
              <a:t>ar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ce</a:t>
            </a:r>
            <a:r>
              <a:rPr dirty="0" sz="1800" spc="-10">
                <a:latin typeface="Franklin Gothic Book"/>
                <a:cs typeface="Franklin Gothic Book"/>
              </a:rPr>
              <a:t>ll</a:t>
            </a:r>
            <a:r>
              <a:rPr dirty="0" sz="1800">
                <a:latin typeface="Franklin Gothic Book"/>
                <a:cs typeface="Franklin Gothic Book"/>
              </a:rPr>
              <a:t>e.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48071" y="1268730"/>
            <a:ext cx="3619500" cy="29893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19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1523" y="1052677"/>
            <a:ext cx="4536440" cy="5490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4939" y="6604064"/>
            <a:ext cx="21958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Longo</a:t>
            </a:r>
            <a:r>
              <a:rPr dirty="0" sz="800">
                <a:latin typeface="Arial"/>
                <a:cs typeface="Arial"/>
              </a:rPr>
              <a:t>,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Un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-5">
                <a:latin typeface="Arial"/>
                <a:cs typeface="Arial"/>
              </a:rPr>
              <a:t>u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5">
                <a:latin typeface="Arial"/>
                <a:cs typeface="Arial"/>
              </a:rPr>
              <a:t>o</a:t>
            </a:r>
            <a:r>
              <a:rPr dirty="0" sz="800">
                <a:latin typeface="Arial"/>
                <a:cs typeface="Arial"/>
              </a:rPr>
              <a:t>r </a:t>
            </a:r>
            <a:r>
              <a:rPr dirty="0" sz="800" spc="-5">
                <a:latin typeface="Arial"/>
                <a:cs typeface="Arial"/>
              </a:rPr>
              <a:t>2014</a:t>
            </a:r>
            <a:r>
              <a:rPr dirty="0" sz="800">
                <a:latin typeface="Arial"/>
                <a:cs typeface="Arial"/>
              </a:rPr>
              <a:t>, 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© Za</a:t>
            </a:r>
            <a:r>
              <a:rPr dirty="0" sz="800" spc="-10">
                <a:latin typeface="Arial"/>
                <a:cs typeface="Arial"/>
              </a:rPr>
              <a:t>n</a:t>
            </a:r>
            <a:r>
              <a:rPr dirty="0" sz="800">
                <a:latin typeface="Arial"/>
                <a:cs typeface="Arial"/>
              </a:rPr>
              <a:t>i</a:t>
            </a:r>
            <a:r>
              <a:rPr dirty="0" sz="800" spc="5">
                <a:latin typeface="Arial"/>
                <a:cs typeface="Arial"/>
              </a:rPr>
              <a:t>c</a:t>
            </a:r>
            <a:r>
              <a:rPr dirty="0" sz="800" spc="-5">
                <a:latin typeface="Arial"/>
                <a:cs typeface="Arial"/>
              </a:rPr>
              <a:t>he</a:t>
            </a:r>
            <a:r>
              <a:rPr dirty="0" sz="800">
                <a:latin typeface="Arial"/>
                <a:cs typeface="Arial"/>
              </a:rPr>
              <a:t>lli</a:t>
            </a:r>
            <a:r>
              <a:rPr dirty="0" sz="800" spc="-5">
                <a:latin typeface="Arial"/>
                <a:cs typeface="Arial"/>
              </a:rPr>
              <a:t> ed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-5">
                <a:latin typeface="Arial"/>
                <a:cs typeface="Arial"/>
              </a:rPr>
              <a:t>or</a:t>
            </a:r>
            <a:r>
              <a:rPr dirty="0" sz="800">
                <a:latin typeface="Arial"/>
                <a:cs typeface="Arial"/>
              </a:rPr>
              <a:t>e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2014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L</a:t>
            </a:r>
            <a:r>
              <a:rPr dirty="0" spc="5"/>
              <a:t>’</a:t>
            </a:r>
            <a:r>
              <a:rPr dirty="0"/>
              <a:t>IM</a:t>
            </a:r>
            <a:r>
              <a:rPr dirty="0" spc="5"/>
              <a:t>M</a:t>
            </a:r>
            <a:r>
              <a:rPr dirty="0" spc="-15"/>
              <a:t>UNITÀ</a:t>
            </a:r>
            <a:r>
              <a:rPr dirty="0" spc="-40"/>
              <a:t> </a:t>
            </a:r>
            <a:r>
              <a:rPr dirty="0"/>
              <a:t>I</a:t>
            </a:r>
            <a:r>
              <a:rPr dirty="0" spc="10"/>
              <a:t>NN</a:t>
            </a:r>
            <a:r>
              <a:rPr dirty="0"/>
              <a:t>A</a:t>
            </a:r>
            <a:r>
              <a:rPr dirty="0" spc="-15"/>
              <a:t>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A</a:t>
            </a:r>
            <a:r>
              <a:rPr dirty="0" spc="-5">
                <a:latin typeface="Franklin Gothic Medium"/>
                <a:cs typeface="Franklin Gothic Medium"/>
              </a:rPr>
              <a:t>R</a:t>
            </a:r>
            <a:r>
              <a:rPr dirty="0" spc="-25">
                <a:latin typeface="Franklin Gothic Medium"/>
                <a:cs typeface="Franklin Gothic Medium"/>
              </a:rPr>
              <a:t>GO</a:t>
            </a:r>
            <a:r>
              <a:rPr dirty="0" spc="-15">
                <a:latin typeface="Franklin Gothic Medium"/>
                <a:cs typeface="Franklin Gothic Medium"/>
              </a:rPr>
              <a:t>M</a:t>
            </a:r>
            <a:r>
              <a:rPr dirty="0" spc="-15">
                <a:latin typeface="Franklin Gothic Medium"/>
                <a:cs typeface="Franklin Gothic Medium"/>
              </a:rPr>
              <a:t>ENTI</a:t>
            </a:r>
            <a:r>
              <a:rPr dirty="0" spc="-6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5">
                <a:latin typeface="Franklin Gothic Medium"/>
                <a:cs typeface="Franklin Gothic Medium"/>
              </a:rPr>
              <a:t>LL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35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L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>
                <a:latin typeface="Franklin Gothic Medium"/>
                <a:cs typeface="Franklin Gothic Medium"/>
              </a:rPr>
              <a:t>Z</a:t>
            </a:r>
            <a:r>
              <a:rPr dirty="0" spc="-15">
                <a:latin typeface="Franklin Gothic Medium"/>
                <a:cs typeface="Franklin Gothic Medium"/>
              </a:rPr>
              <a:t>IO</a:t>
            </a:r>
            <a:r>
              <a:rPr dirty="0" spc="-15">
                <a:latin typeface="Franklin Gothic Medium"/>
                <a:cs typeface="Franklin Gothic Medium"/>
              </a:rPr>
              <a:t>N</a:t>
            </a:r>
            <a:r>
              <a:rPr dirty="0" spc="-15">
                <a:latin typeface="Franklin Gothic Medium"/>
                <a:cs typeface="Franklin Gothic Medium"/>
              </a:rPr>
              <a:t>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1802" y="1975883"/>
            <a:ext cx="6851015" cy="274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5">
                <a:latin typeface="Franklin Gothic Book"/>
                <a:cs typeface="Franklin Gothic Book"/>
              </a:rPr>
              <a:t>Si</a:t>
            </a:r>
            <a:r>
              <a:rPr dirty="0" sz="2400">
                <a:latin typeface="Franklin Gothic Book"/>
                <a:cs typeface="Franklin Gothic Book"/>
              </a:rPr>
              <a:t>s</a:t>
            </a:r>
            <a:r>
              <a:rPr dirty="0" sz="2400" spc="-15">
                <a:latin typeface="Franklin Gothic Book"/>
                <a:cs typeface="Franklin Gothic Book"/>
              </a:rPr>
              <a:t>tema</a:t>
            </a:r>
            <a:r>
              <a:rPr dirty="0" sz="2400" spc="-3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Linfatico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latin typeface="Franklin Gothic Book"/>
                <a:cs typeface="Franklin Gothic Book"/>
              </a:rPr>
              <a:t>Immu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5">
                <a:latin typeface="Franklin Gothic Book"/>
                <a:cs typeface="Franklin Gothic Book"/>
              </a:rPr>
              <a:t>it</a:t>
            </a:r>
            <a:r>
              <a:rPr dirty="0" sz="2400">
                <a:latin typeface="Franklin Gothic Book"/>
                <a:cs typeface="Franklin Gothic Book"/>
              </a:rPr>
              <a:t>à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in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ata</a:t>
            </a:r>
            <a:r>
              <a:rPr dirty="0" sz="2400" spc="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e ac</a:t>
            </a:r>
            <a:r>
              <a:rPr dirty="0" sz="2400" spc="-10">
                <a:latin typeface="Franklin Gothic Book"/>
                <a:cs typeface="Franklin Gothic Book"/>
              </a:rPr>
              <a:t>q</a:t>
            </a:r>
            <a:r>
              <a:rPr dirty="0" sz="2400">
                <a:latin typeface="Franklin Gothic Book"/>
                <a:cs typeface="Franklin Gothic Book"/>
              </a:rPr>
              <a:t>uisita.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Conc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 spc="-10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antige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e.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10">
                <a:latin typeface="Franklin Gothic Book"/>
                <a:cs typeface="Franklin Gothic Book"/>
              </a:rPr>
              <a:t>Linfociti</a:t>
            </a:r>
            <a:r>
              <a:rPr dirty="0" sz="2400" spc="-3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B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anticorpi</a:t>
            </a:r>
            <a:r>
              <a:rPr dirty="0" sz="2400">
                <a:latin typeface="Franklin Gothic Book"/>
                <a:cs typeface="Franklin Gothic Book"/>
              </a:rPr>
              <a:t>.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10">
                <a:latin typeface="Franklin Gothic Book"/>
                <a:cs typeface="Franklin Gothic Book"/>
              </a:rPr>
              <a:t>Linfociti</a:t>
            </a:r>
            <a:r>
              <a:rPr dirty="0" sz="2400" spc="-3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risp</a:t>
            </a:r>
            <a:r>
              <a:rPr dirty="0" sz="2400" spc="-15">
                <a:latin typeface="Franklin Gothic Book"/>
                <a:cs typeface="Franklin Gothic Book"/>
              </a:rPr>
              <a:t>os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cell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10">
                <a:latin typeface="Franklin Gothic Book"/>
                <a:cs typeface="Franklin Gothic Book"/>
              </a:rPr>
              <a:t>lo</a:t>
            </a:r>
            <a:r>
              <a:rPr dirty="0" sz="2400">
                <a:latin typeface="Franklin Gothic Book"/>
                <a:cs typeface="Franklin Gothic Book"/>
              </a:rPr>
              <a:t>-</a:t>
            </a:r>
            <a:r>
              <a:rPr dirty="0" sz="2400" spc="-15">
                <a:latin typeface="Franklin Gothic Book"/>
                <a:cs typeface="Franklin Gothic Book"/>
              </a:rPr>
              <a:t>media</a:t>
            </a:r>
            <a:r>
              <a:rPr dirty="0" sz="2400">
                <a:latin typeface="Franklin Gothic Book"/>
                <a:cs typeface="Franklin Gothic Book"/>
              </a:rPr>
              <a:t>t</a:t>
            </a:r>
            <a:r>
              <a:rPr dirty="0" sz="2400" spc="-10">
                <a:latin typeface="Franklin Gothic Book"/>
                <a:cs typeface="Franklin Gothic Book"/>
              </a:rPr>
              <a:t>a</a:t>
            </a:r>
            <a:r>
              <a:rPr dirty="0" sz="2400">
                <a:latin typeface="Franklin Gothic Book"/>
                <a:cs typeface="Franklin Gothic Book"/>
              </a:rPr>
              <a:t>.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8872" y="6595425"/>
            <a:ext cx="857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2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82" y="1191259"/>
            <a:ext cx="7776591" cy="5666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21351" y="116598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4607" rIns="0" bIns="0" rtlCol="0" vert="horz">
            <a:spAutoFit/>
          </a:bodyPr>
          <a:lstStyle/>
          <a:p>
            <a:pPr marL="175895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P</a:t>
            </a:r>
            <a:r>
              <a:rPr dirty="0" sz="2800" spc="-10">
                <a:latin typeface="Franklin Gothic Medium"/>
                <a:cs typeface="Franklin Gothic Medium"/>
              </a:rPr>
              <a:t>A</a:t>
            </a:r>
            <a:r>
              <a:rPr dirty="0" sz="2800" spc="-5">
                <a:latin typeface="Franklin Gothic Medium"/>
                <a:cs typeface="Franklin Gothic Medium"/>
              </a:rPr>
              <a:t>T</a:t>
            </a:r>
            <a:r>
              <a:rPr dirty="0" sz="2800" spc="-20">
                <a:latin typeface="Franklin Gothic Medium"/>
                <a:cs typeface="Franklin Gothic Medium"/>
              </a:rPr>
              <a:t>OGENI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591" y="1196797"/>
            <a:ext cx="7344156" cy="5351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4607" rIns="0" bIns="0" rtlCol="0" vert="horz">
            <a:spAutoFit/>
          </a:bodyPr>
          <a:lstStyle/>
          <a:p>
            <a:pPr marL="175895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1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LI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>
                <a:latin typeface="Franklin Gothic Medium"/>
                <a:cs typeface="Franklin Gothic Medium"/>
              </a:rPr>
              <a:t>E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3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LI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5">
                <a:latin typeface="Franklin Gothic Medium"/>
                <a:cs typeface="Franklin Gothic Medium"/>
              </a:rPr>
              <a:t>FAT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C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1351" y="116598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09" y="1268780"/>
            <a:ext cx="7200519" cy="5308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21351" y="116598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4607" rIns="0" bIns="0" rtlCol="0" vert="horz">
            <a:spAutoFit/>
          </a:bodyPr>
          <a:lstStyle/>
          <a:p>
            <a:pPr marL="175895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1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LI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>
                <a:latin typeface="Franklin Gothic Medium"/>
                <a:cs typeface="Franklin Gothic Medium"/>
              </a:rPr>
              <a:t>E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30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M</a:t>
            </a:r>
            <a:r>
              <a:rPr dirty="0" sz="2800" spc="-10">
                <a:latin typeface="Franklin Gothic Medium"/>
                <a:cs typeface="Franklin Gothic Medium"/>
              </a:rPr>
              <a:t>IEL</a:t>
            </a:r>
            <a:r>
              <a:rPr dirty="0" sz="2800" spc="-20">
                <a:latin typeface="Franklin Gothic Medium"/>
                <a:cs typeface="Franklin Gothic Medium"/>
              </a:rPr>
              <a:t>O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20">
                <a:latin typeface="Franklin Gothic Medium"/>
                <a:cs typeface="Franklin Gothic Medium"/>
              </a:rPr>
              <a:t>DE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600" y="1196797"/>
            <a:ext cx="7416546" cy="5404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4607" rIns="0" bIns="0" rtlCol="0" vert="horz">
            <a:spAutoFit/>
          </a:bodyPr>
          <a:lstStyle/>
          <a:p>
            <a:pPr marL="175895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1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LI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>
                <a:latin typeface="Franklin Gothic Medium"/>
                <a:cs typeface="Franklin Gothic Medium"/>
              </a:rPr>
              <a:t>E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30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M</a:t>
            </a:r>
            <a:r>
              <a:rPr dirty="0" sz="2800" spc="-10">
                <a:latin typeface="Franklin Gothic Medium"/>
                <a:cs typeface="Franklin Gothic Medium"/>
              </a:rPr>
              <a:t>IEL</a:t>
            </a:r>
            <a:r>
              <a:rPr dirty="0" sz="2800" spc="-20">
                <a:latin typeface="Franklin Gothic Medium"/>
                <a:cs typeface="Franklin Gothic Medium"/>
              </a:rPr>
              <a:t>O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20">
                <a:latin typeface="Franklin Gothic Medium"/>
                <a:cs typeface="Franklin Gothic Medium"/>
              </a:rPr>
              <a:t>DE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1351" y="116598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0871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L’</a:t>
            </a:r>
            <a:r>
              <a:rPr dirty="0"/>
              <a:t>IN</a:t>
            </a:r>
            <a:r>
              <a:rPr dirty="0" spc="5"/>
              <a:t>F</a:t>
            </a:r>
            <a:r>
              <a:rPr dirty="0"/>
              <a:t>IAMMAZ</a:t>
            </a:r>
            <a:r>
              <a:rPr dirty="0" spc="-10"/>
              <a:t>I</a:t>
            </a:r>
            <a:r>
              <a:rPr dirty="0" spc="5"/>
              <a:t>O</a:t>
            </a:r>
            <a:r>
              <a:rPr dirty="0"/>
              <a:t>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100" y="1159746"/>
            <a:ext cx="7548245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’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5" b="1">
                <a:latin typeface="Franklin Gothic Book"/>
                <a:cs typeface="Franklin Gothic Book"/>
              </a:rPr>
              <a:t>i</a:t>
            </a:r>
            <a:r>
              <a:rPr dirty="0" sz="1600" spc="-5" b="1">
                <a:latin typeface="Franklin Gothic Book"/>
                <a:cs typeface="Franklin Gothic Book"/>
              </a:rPr>
              <a:t>n</a:t>
            </a:r>
            <a:r>
              <a:rPr dirty="0" sz="1600" spc="-5" b="1">
                <a:latin typeface="Franklin Gothic Book"/>
                <a:cs typeface="Franklin Gothic Book"/>
              </a:rPr>
              <a:t>f</a:t>
            </a:r>
            <a:r>
              <a:rPr dirty="0" sz="1600" spc="-5" b="1">
                <a:latin typeface="Franklin Gothic Book"/>
                <a:cs typeface="Franklin Gothic Book"/>
              </a:rPr>
              <a:t>ia</a:t>
            </a:r>
            <a:r>
              <a:rPr dirty="0" sz="1600" spc="-15" b="1">
                <a:latin typeface="Franklin Gothic Book"/>
                <a:cs typeface="Franklin Gothic Book"/>
              </a:rPr>
              <a:t>mma</a:t>
            </a:r>
            <a:r>
              <a:rPr dirty="0" sz="1600" spc="-20" b="1">
                <a:latin typeface="Franklin Gothic Book"/>
                <a:cs typeface="Franklin Gothic Book"/>
              </a:rPr>
              <a:t>z</a:t>
            </a:r>
            <a:r>
              <a:rPr dirty="0" sz="1600" spc="-5" b="1">
                <a:latin typeface="Franklin Gothic Book"/>
                <a:cs typeface="Franklin Gothic Book"/>
              </a:rPr>
              <a:t>i</a:t>
            </a:r>
            <a:r>
              <a:rPr dirty="0" sz="1600" spc="-5" b="1">
                <a:latin typeface="Franklin Gothic Book"/>
                <a:cs typeface="Franklin Gothic Book"/>
              </a:rPr>
              <a:t>o</a:t>
            </a:r>
            <a:r>
              <a:rPr dirty="0" sz="1600" spc="-10" b="1">
                <a:latin typeface="Franklin Gothic Book"/>
                <a:cs typeface="Franklin Gothic Book"/>
              </a:rPr>
              <a:t>ne</a:t>
            </a:r>
            <a:r>
              <a:rPr dirty="0" sz="1600" spc="5" b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3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zion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3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loc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li</a:t>
            </a:r>
            <a:r>
              <a:rPr dirty="0" sz="1600" spc="-15">
                <a:latin typeface="Franklin Gothic Book"/>
                <a:cs typeface="Franklin Gothic Book"/>
              </a:rPr>
              <a:t>z</a:t>
            </a:r>
            <a:r>
              <a:rPr dirty="0" sz="1600" spc="-20">
                <a:latin typeface="Franklin Gothic Book"/>
                <a:cs typeface="Franklin Gothic Book"/>
              </a:rPr>
              <a:t>z</a:t>
            </a:r>
            <a:r>
              <a:rPr dirty="0" sz="1600" spc="-10">
                <a:latin typeface="Franklin Gothic Book"/>
                <a:cs typeface="Franklin Gothic Book"/>
              </a:rPr>
              <a:t>ata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tessuto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lesion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segn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li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sinto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dell’inf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zione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l’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rros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ent</a:t>
            </a:r>
            <a:r>
              <a:rPr dirty="0" sz="1600" spc="-2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dolore,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calore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nfiore.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6604064"/>
            <a:ext cx="21958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Longo</a:t>
            </a:r>
            <a:r>
              <a:rPr dirty="0" sz="800">
                <a:latin typeface="Arial"/>
                <a:cs typeface="Arial"/>
              </a:rPr>
              <a:t>,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Un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-5">
                <a:latin typeface="Arial"/>
                <a:cs typeface="Arial"/>
              </a:rPr>
              <a:t>u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5">
                <a:latin typeface="Arial"/>
                <a:cs typeface="Arial"/>
              </a:rPr>
              <a:t>o</a:t>
            </a:r>
            <a:r>
              <a:rPr dirty="0" sz="800">
                <a:latin typeface="Arial"/>
                <a:cs typeface="Arial"/>
              </a:rPr>
              <a:t>r </a:t>
            </a:r>
            <a:r>
              <a:rPr dirty="0" sz="800" spc="-5">
                <a:latin typeface="Arial"/>
                <a:cs typeface="Arial"/>
              </a:rPr>
              <a:t>2014</a:t>
            </a:r>
            <a:r>
              <a:rPr dirty="0" sz="800">
                <a:latin typeface="Arial"/>
                <a:cs typeface="Arial"/>
              </a:rPr>
              <a:t>, 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© Za</a:t>
            </a:r>
            <a:r>
              <a:rPr dirty="0" sz="800" spc="-10">
                <a:latin typeface="Arial"/>
                <a:cs typeface="Arial"/>
              </a:rPr>
              <a:t>n</a:t>
            </a:r>
            <a:r>
              <a:rPr dirty="0" sz="800">
                <a:latin typeface="Arial"/>
                <a:cs typeface="Arial"/>
              </a:rPr>
              <a:t>i</a:t>
            </a:r>
            <a:r>
              <a:rPr dirty="0" sz="800" spc="5">
                <a:latin typeface="Arial"/>
                <a:cs typeface="Arial"/>
              </a:rPr>
              <a:t>c</a:t>
            </a:r>
            <a:r>
              <a:rPr dirty="0" sz="800" spc="-5">
                <a:latin typeface="Arial"/>
                <a:cs typeface="Arial"/>
              </a:rPr>
              <a:t>he</a:t>
            </a:r>
            <a:r>
              <a:rPr dirty="0" sz="800">
                <a:latin typeface="Arial"/>
                <a:cs typeface="Arial"/>
              </a:rPr>
              <a:t>lli</a:t>
            </a:r>
            <a:r>
              <a:rPr dirty="0" sz="800" spc="-5">
                <a:latin typeface="Arial"/>
                <a:cs typeface="Arial"/>
              </a:rPr>
              <a:t> ed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-5">
                <a:latin typeface="Arial"/>
                <a:cs typeface="Arial"/>
              </a:rPr>
              <a:t>or</a:t>
            </a:r>
            <a:r>
              <a:rPr dirty="0" sz="800">
                <a:latin typeface="Arial"/>
                <a:cs typeface="Arial"/>
              </a:rPr>
              <a:t>e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2014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555" y="1844890"/>
            <a:ext cx="7560818" cy="4680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92090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9546" y="1268730"/>
            <a:ext cx="8002905" cy="3528695"/>
          </a:xfrm>
          <a:custGeom>
            <a:avLst/>
            <a:gdLst/>
            <a:ahLst/>
            <a:cxnLst/>
            <a:rect l="l" t="t" r="r" b="b"/>
            <a:pathLst>
              <a:path w="8002905" h="3528695">
                <a:moveTo>
                  <a:pt x="0" y="3528441"/>
                </a:moveTo>
                <a:lnTo>
                  <a:pt x="8002778" y="3528441"/>
                </a:lnTo>
                <a:lnTo>
                  <a:pt x="8002778" y="0"/>
                </a:lnTo>
                <a:lnTo>
                  <a:pt x="0" y="0"/>
                </a:lnTo>
                <a:lnTo>
                  <a:pt x="0" y="3528441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6795" y="1393705"/>
            <a:ext cx="7891780" cy="3267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spc="5" b="1">
                <a:latin typeface="Franklin Gothic Book"/>
                <a:cs typeface="Franklin Gothic Book"/>
              </a:rPr>
              <a:t>f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mma</a:t>
            </a:r>
            <a:r>
              <a:rPr dirty="0" sz="2000" spc="5" b="1">
                <a:latin typeface="Franklin Gothic Book"/>
                <a:cs typeface="Franklin Gothic Book"/>
              </a:rPr>
              <a:t>z</a:t>
            </a:r>
            <a:r>
              <a:rPr dirty="0" sz="2000" spc="-5" b="1">
                <a:latin typeface="Franklin Gothic Book"/>
                <a:cs typeface="Franklin Gothic Book"/>
              </a:rPr>
              <a:t>ion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 </a:t>
            </a:r>
            <a:r>
              <a:rPr dirty="0" sz="2000" spc="-5">
                <a:latin typeface="Franklin Gothic Book"/>
                <a:cs typeface="Franklin Gothic Book"/>
              </a:rPr>
              <a:t>pos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eviden</a:t>
            </a:r>
            <a:r>
              <a:rPr dirty="0" sz="2000" spc="-5">
                <a:latin typeface="Franklin Gothic Book"/>
                <a:cs typeface="Franklin Gothic Book"/>
              </a:rPr>
              <a:t>ziar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diver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adi</a:t>
            </a:r>
            <a:endParaRPr sz="2000">
              <a:latin typeface="Franklin Gothic Book"/>
              <a:cs typeface="Franklin Gothic Book"/>
            </a:endParaRPr>
          </a:p>
          <a:p>
            <a:pPr marL="12700" marR="5080">
              <a:lnSpc>
                <a:spcPct val="150000"/>
              </a:lnSpc>
              <a:spcBef>
                <a:spcPts val="480"/>
              </a:spcBef>
              <a:buFont typeface="Franklin Gothic Book"/>
              <a:buAutoNum type="arabicPeriod"/>
              <a:tabLst>
                <a:tab pos="340995" algn="l"/>
              </a:tabLst>
            </a:pPr>
            <a:r>
              <a:rPr dirty="0" sz="2000" spc="-5">
                <a:latin typeface="Franklin Gothic Book"/>
                <a:cs typeface="Franklin Gothic Book"/>
              </a:rPr>
              <a:t>ien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cia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3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a,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 determina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aume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per</a:t>
            </a:r>
            <a:r>
              <a:rPr dirty="0" sz="2000" spc="5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eab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à</a:t>
            </a:r>
            <a:r>
              <a:rPr dirty="0" sz="2000">
                <a:latin typeface="Franklin Gothic Book"/>
                <a:cs typeface="Franklin Gothic Book"/>
              </a:rPr>
              <a:t> 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od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e;</a:t>
            </a:r>
            <a:endParaRPr sz="2000">
              <a:latin typeface="Franklin Gothic Book"/>
              <a:cs typeface="Franklin Gothic Book"/>
            </a:endParaRPr>
          </a:p>
          <a:p>
            <a:pPr marL="226060" indent="-213360">
              <a:lnSpc>
                <a:spcPct val="100000"/>
              </a:lnSpc>
              <a:spcBef>
                <a:spcPts val="1680"/>
              </a:spcBef>
              <a:buFont typeface="Franklin Gothic Book"/>
              <a:buAutoNum type="arabicPeriod"/>
              <a:tabLst>
                <a:tab pos="226695" algn="l"/>
              </a:tabLst>
            </a:pPr>
            <a:r>
              <a:rPr dirty="0" sz="2000">
                <a:latin typeface="Franklin Gothic Book"/>
                <a:cs typeface="Franklin Gothic Book"/>
              </a:rPr>
              <a:t>fuorie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protein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agu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;</a:t>
            </a:r>
            <a:endParaRPr sz="2000">
              <a:latin typeface="Franklin Gothic Book"/>
              <a:cs typeface="Franklin Gothic Book"/>
            </a:endParaRPr>
          </a:p>
          <a:p>
            <a:pPr marL="226060" indent="-213360">
              <a:lnSpc>
                <a:spcPct val="100000"/>
              </a:lnSpc>
              <a:spcBef>
                <a:spcPts val="1680"/>
              </a:spcBef>
              <a:buFont typeface="Franklin Gothic Book"/>
              <a:buAutoNum type="arabicPeriod"/>
              <a:tabLst>
                <a:tab pos="226695" algn="l"/>
              </a:tabLst>
            </a:pP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fagociti </a:t>
            </a:r>
            <a:r>
              <a:rPr dirty="0" sz="2000" spc="-5">
                <a:latin typeface="Franklin Gothic Book"/>
                <a:cs typeface="Franklin Gothic Book"/>
              </a:rPr>
              <a:t>ve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spc="10" b="1">
                <a:latin typeface="Franklin Gothic Book"/>
                <a:cs typeface="Franklin Gothic Book"/>
              </a:rPr>
              <a:t>h</a:t>
            </a:r>
            <a:r>
              <a:rPr dirty="0" sz="2000" b="1">
                <a:latin typeface="Franklin Gothic Book"/>
                <a:cs typeface="Franklin Gothic Book"/>
              </a:rPr>
              <a:t>emiotas</a:t>
            </a:r>
            <a:r>
              <a:rPr dirty="0" sz="2000" spc="-10" b="1">
                <a:latin typeface="Franklin Gothic Book"/>
                <a:cs typeface="Franklin Gothic Book"/>
              </a:rPr>
              <a:t>s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vers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to da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egg</a:t>
            </a:r>
            <a:r>
              <a:rPr dirty="0" sz="2000" spc="-5">
                <a:latin typeface="Franklin Gothic Book"/>
                <a:cs typeface="Franklin Gothic Book"/>
              </a:rPr>
              <a:t>ia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o;</a:t>
            </a:r>
            <a:endParaRPr sz="2000">
              <a:latin typeface="Franklin Gothic Book"/>
              <a:cs typeface="Franklin Gothic Book"/>
            </a:endParaRPr>
          </a:p>
          <a:p>
            <a:pPr marL="12700" marR="165735">
              <a:lnSpc>
                <a:spcPct val="150000"/>
              </a:lnSpc>
              <a:spcBef>
                <a:spcPts val="480"/>
              </a:spcBef>
              <a:buFont typeface="Franklin Gothic Book"/>
              <a:buAutoNum type="arabicPeriod"/>
              <a:tabLst>
                <a:tab pos="226695" algn="l"/>
              </a:tabLst>
            </a:pP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forma un 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mma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so 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u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5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orte,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detri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, li</a:t>
            </a:r>
            <a:r>
              <a:rPr dirty="0" sz="2000" spc="-10">
                <a:latin typeface="Franklin Gothic Book"/>
                <a:cs typeface="Franklin Gothic Book"/>
              </a:rPr>
              <a:t>q</a:t>
            </a:r>
            <a:r>
              <a:rPr dirty="0" sz="2000">
                <a:latin typeface="Franklin Gothic Book"/>
                <a:cs typeface="Franklin Gothic Book"/>
              </a:rPr>
              <a:t>u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mp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>
                <a:latin typeface="Franklin Gothic Book"/>
                <a:cs typeface="Franklin Gothic Book"/>
              </a:rPr>
              <a:t> te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o,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 cos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u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5" b="1">
                <a:latin typeface="Franklin Gothic Book"/>
                <a:cs typeface="Franklin Gothic Book"/>
              </a:rPr>
              <a:t>u</a:t>
            </a:r>
            <a:r>
              <a:rPr dirty="0" sz="2000" spc="5" b="1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5541" y="4941163"/>
            <a:ext cx="8218805" cy="1224280"/>
          </a:xfrm>
          <a:prstGeom prst="rect">
            <a:avLst/>
          </a:prstGeom>
          <a:solidFill>
            <a:srgbClr val="FF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R="789940">
              <a:lnSpc>
                <a:spcPts val="2200"/>
              </a:lnSpc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f</a:t>
            </a:r>
            <a:r>
              <a:rPr dirty="0" sz="2000" spc="10" b="1">
                <a:latin typeface="Franklin Gothic Book"/>
                <a:cs typeface="Franklin Gothic Book"/>
              </a:rPr>
              <a:t>eb</a:t>
            </a:r>
            <a:r>
              <a:rPr dirty="0" sz="2000" spc="-5" b="1">
                <a:latin typeface="Franklin Gothic Book"/>
                <a:cs typeface="Franklin Gothic Book"/>
              </a:rPr>
              <a:t>br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indic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tem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era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corporea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anormalmente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ta 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inst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rante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infezio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 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">
                <a:latin typeface="Franklin Gothic Book"/>
                <a:cs typeface="Franklin Gothic Book"/>
              </a:rPr>
              <a:t>proces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infiamma</a:t>
            </a:r>
            <a:r>
              <a:rPr dirty="0" sz="2000">
                <a:latin typeface="Franklin Gothic Book"/>
                <a:cs typeface="Franklin Gothic Book"/>
              </a:rPr>
              <a:t>tor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po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ada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va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’organismo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per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fa</a:t>
            </a:r>
            <a:r>
              <a:rPr dirty="0" sz="2000" spc="-1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orire la g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gione.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0871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L’</a:t>
            </a:r>
            <a:r>
              <a:rPr dirty="0"/>
              <a:t>IN</a:t>
            </a:r>
            <a:r>
              <a:rPr dirty="0" spc="5"/>
              <a:t>F</a:t>
            </a:r>
            <a:r>
              <a:rPr dirty="0"/>
              <a:t>IAMMAZ</a:t>
            </a:r>
            <a:r>
              <a:rPr dirty="0" spc="-10"/>
              <a:t>I</a:t>
            </a:r>
            <a:r>
              <a:rPr dirty="0" spc="5"/>
              <a:t>O</a:t>
            </a:r>
            <a:r>
              <a:rPr dirty="0"/>
              <a:t>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26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3609" y="2636964"/>
            <a:ext cx="7416800" cy="58483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660525">
              <a:lnSpc>
                <a:spcPct val="100000"/>
              </a:lnSpc>
            </a:pPr>
            <a:r>
              <a:rPr dirty="0" sz="3200" spc="-33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MMUN</a:t>
            </a:r>
            <a:r>
              <a:rPr dirty="0" sz="3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-180" b="1">
                <a:solidFill>
                  <a:srgbClr val="822333"/>
                </a:solidFill>
                <a:latin typeface="Franklin Gothic Medium"/>
                <a:cs typeface="Franklin Gothic Medium"/>
              </a:rPr>
              <a:t>TA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32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8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QUIS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-18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603" y="1120266"/>
            <a:ext cx="7416546" cy="5404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21351" y="116598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4607" rIns="0" bIns="0" rtlCol="0" vert="horz">
            <a:spAutoFit/>
          </a:bodyPr>
          <a:lstStyle/>
          <a:p>
            <a:pPr marL="175895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L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5">
                <a:latin typeface="Franklin Gothic Medium"/>
                <a:cs typeface="Franklin Gothic Medium"/>
              </a:rPr>
              <a:t>F</a:t>
            </a:r>
            <a:r>
              <a:rPr dirty="0" sz="2800" spc="-15">
                <a:latin typeface="Franklin Gothic Medium"/>
                <a:cs typeface="Franklin Gothic Medium"/>
              </a:rPr>
              <a:t>O</a:t>
            </a:r>
            <a:r>
              <a:rPr dirty="0" sz="2800" spc="-10">
                <a:latin typeface="Franklin Gothic Medium"/>
                <a:cs typeface="Franklin Gothic Medium"/>
              </a:rPr>
              <a:t>C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20">
                <a:latin typeface="Franklin Gothic Medium"/>
                <a:cs typeface="Franklin Gothic Medium"/>
              </a:rPr>
              <a:t>TI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7200" y="1524000"/>
            <a:ext cx="7696200" cy="4114800"/>
          </a:xfrm>
          <a:prstGeom prst="rect">
            <a:avLst/>
          </a:prstGeom>
          <a:solidFill>
            <a:srgbClr val="FFCCC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pr</a:t>
            </a:r>
            <a:r>
              <a:rPr dirty="0" sz="2000" spc="10" b="1">
                <a:latin typeface="Franklin Gothic Book"/>
                <a:cs typeface="Franklin Gothic Book"/>
              </a:rPr>
              <a:t>oc</a:t>
            </a:r>
            <a:r>
              <a:rPr dirty="0" sz="2000" b="1">
                <a:latin typeface="Franklin Gothic Book"/>
                <a:cs typeface="Franklin Gothic Book"/>
              </a:rPr>
              <a:t>es</a:t>
            </a:r>
            <a:r>
              <a:rPr dirty="0" sz="2000" spc="-15" b="1">
                <a:latin typeface="Franklin Gothic Book"/>
                <a:cs typeface="Franklin Gothic Book"/>
              </a:rPr>
              <a:t>s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-5" b="1">
                <a:latin typeface="Franklin Gothic Book"/>
                <a:cs typeface="Franklin Gothic Book"/>
              </a:rPr>
              <a:t>zion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degli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antigeni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5">
                <a:latin typeface="Franklin Gothic Book"/>
                <a:cs typeface="Franklin Gothic Book"/>
              </a:rPr>
              <a:t> 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mecca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 cui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 </a:t>
            </a:r>
            <a:r>
              <a:rPr dirty="0" sz="2000" spc="-5">
                <a:latin typeface="Franklin Gothic Book"/>
                <a:cs typeface="Franklin Gothic Book"/>
              </a:rPr>
              <a:t>prot</a:t>
            </a:r>
            <a:r>
              <a:rPr dirty="0" sz="2000">
                <a:latin typeface="Franklin Gothic Book"/>
                <a:cs typeface="Franklin Gothic Book"/>
              </a:rPr>
              <a:t>eine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latin typeface="Franklin Gothic Book"/>
                <a:cs typeface="Franklin Gothic Book"/>
              </a:rPr>
              <a:t>an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igenich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vengon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deg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 combina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moleco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MH</a:t>
            </a:r>
            <a:r>
              <a:rPr dirty="0" sz="2000" spc="-5">
                <a:latin typeface="Franklin Gothic Book"/>
                <a:cs typeface="Franklin Gothic Book"/>
              </a:rPr>
              <a:t>C.</a:t>
            </a:r>
            <a:endParaRPr sz="2000">
              <a:latin typeface="Franklin Gothic Book"/>
              <a:cs typeface="Franklin Gothic Book"/>
            </a:endParaRPr>
          </a:p>
          <a:p>
            <a:pPr marR="153670">
              <a:lnSpc>
                <a:spcPct val="150000"/>
              </a:lnSpc>
              <a:spcBef>
                <a:spcPts val="480"/>
              </a:spcBef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pr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sentazione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ando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comple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gen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-</a:t>
            </a:r>
            <a:r>
              <a:rPr dirty="0" sz="2000" spc="-5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inseri</a:t>
            </a:r>
            <a:r>
              <a:rPr dirty="0" sz="2000">
                <a:latin typeface="Franklin Gothic Book"/>
                <a:cs typeface="Franklin Gothic Book"/>
              </a:rPr>
              <a:t>to nella</a:t>
            </a:r>
            <a:r>
              <a:rPr dirty="0" sz="2000">
                <a:latin typeface="Franklin Gothic Book"/>
                <a:cs typeface="Franklin Gothic Book"/>
              </a:rPr>
              <a:t> membrana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u</a:t>
            </a:r>
            <a:r>
              <a:rPr dirty="0" sz="2000">
                <a:latin typeface="Franklin Gothic Book"/>
                <a:cs typeface="Franklin Gothic Book"/>
              </a:rPr>
              <a:t>na cel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som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ca.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r>
              <a:rPr dirty="0" sz="2000">
                <a:latin typeface="Franklin Gothic Book"/>
                <a:cs typeface="Franklin Gothic Book"/>
              </a:rPr>
              <a:t>Una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pec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 ca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egor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te 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spc="5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llu</a:t>
            </a:r>
            <a:r>
              <a:rPr dirty="0" sz="2000" spc="10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6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spc="5" b="1">
                <a:latin typeface="Franklin Gothic Book"/>
                <a:cs typeface="Franklin Gothic Book"/>
              </a:rPr>
              <a:t>h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pre</a:t>
            </a:r>
            <a:r>
              <a:rPr dirty="0" sz="2000" b="1">
                <a:latin typeface="Franklin Gothic Book"/>
                <a:cs typeface="Franklin Gothic Book"/>
              </a:rPr>
              <a:t>se</a:t>
            </a:r>
            <a:r>
              <a:rPr dirty="0" sz="2000" spc="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t</a:t>
            </a:r>
            <a:r>
              <a:rPr dirty="0" sz="2000" spc="-1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no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spc="10" b="1">
                <a:latin typeface="Franklin Gothic Book"/>
                <a:cs typeface="Franklin Gothic Book"/>
              </a:rPr>
              <a:t>’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nt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ge</a:t>
            </a:r>
            <a:r>
              <a:rPr dirty="0" sz="2000" spc="-10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(A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C)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proces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 pre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entano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ntigene.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4671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pc="5"/>
              <a:t>L’</a:t>
            </a:r>
            <a:r>
              <a:rPr dirty="0"/>
              <a:t>IM</a:t>
            </a:r>
            <a:r>
              <a:rPr dirty="0" spc="5"/>
              <a:t>M</a:t>
            </a:r>
            <a:r>
              <a:rPr dirty="0"/>
              <a:t>UN</a:t>
            </a:r>
            <a:r>
              <a:rPr dirty="0" spc="-10"/>
              <a:t>I</a:t>
            </a:r>
            <a:r>
              <a:rPr dirty="0" spc="-15"/>
              <a:t>TÀ</a:t>
            </a:r>
            <a:r>
              <a:rPr dirty="0" spc="-45"/>
              <a:t> </a:t>
            </a:r>
            <a:r>
              <a:rPr dirty="0" spc="-5"/>
              <a:t>A</a:t>
            </a:r>
            <a:r>
              <a:rPr dirty="0" spc="-10"/>
              <a:t>C</a:t>
            </a:r>
            <a:r>
              <a:rPr dirty="0" spc="5"/>
              <a:t>Q</a:t>
            </a:r>
            <a:r>
              <a:rPr dirty="0" spc="-15"/>
              <a:t>UISITA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7200" y="1524000"/>
            <a:ext cx="7696200" cy="4114800"/>
          </a:xfrm>
          <a:prstGeom prst="rect">
            <a:avLst/>
          </a:prstGeom>
          <a:solidFill>
            <a:srgbClr val="FFCCC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aggi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5">
                <a:latin typeface="Franklin Gothic Book"/>
                <a:cs typeface="Franklin Gothic Book"/>
              </a:rPr>
              <a:t>pre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entazione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proces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azione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r>
              <a:rPr dirty="0" sz="2000" spc="-10">
                <a:latin typeface="Franklin Gothic Book"/>
                <a:cs typeface="Franklin Gothic Book"/>
              </a:rPr>
              <a:t>•</a:t>
            </a:r>
            <a:r>
              <a:rPr dirty="0" sz="200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goci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de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nti</a:t>
            </a:r>
            <a:r>
              <a:rPr dirty="0" sz="2000" spc="-10">
                <a:latin typeface="Franklin Gothic Book"/>
                <a:cs typeface="Franklin Gothic Book"/>
              </a:rPr>
              <a:t>g</a:t>
            </a:r>
            <a:r>
              <a:rPr dirty="0" sz="2000">
                <a:latin typeface="Franklin Gothic Book"/>
                <a:cs typeface="Franklin Gothic Book"/>
              </a:rPr>
              <a:t>ene;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r>
              <a:rPr dirty="0" sz="2000" spc="-5">
                <a:latin typeface="Franklin Gothic Book"/>
                <a:cs typeface="Franklin Gothic Book"/>
              </a:rPr>
              <a:t>•</a:t>
            </a:r>
            <a:r>
              <a:rPr dirty="0" sz="2000">
                <a:latin typeface="Franklin Gothic Book"/>
                <a:cs typeface="Franklin Gothic Book"/>
              </a:rPr>
              <a:t>dige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’antigene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in framment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;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r>
              <a:rPr dirty="0" sz="2000" spc="-5">
                <a:latin typeface="Franklin Gothic Book"/>
                <a:cs typeface="Franklin Gothic Book"/>
              </a:rPr>
              <a:t>•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ntesi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molecole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’MHC;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r>
              <a:rPr dirty="0" sz="2000" spc="-5">
                <a:latin typeface="Franklin Gothic Book"/>
                <a:cs typeface="Franklin Gothic Book"/>
              </a:rPr>
              <a:t>•</a:t>
            </a:r>
            <a:r>
              <a:rPr dirty="0" sz="200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-5">
                <a:latin typeface="Franklin Gothic Book"/>
                <a:cs typeface="Franklin Gothic Book"/>
              </a:rPr>
              <a:t>vescicol</a:t>
            </a:r>
            <a:r>
              <a:rPr dirty="0" sz="2000">
                <a:latin typeface="Franklin Gothic Book"/>
                <a:cs typeface="Franklin Gothic Book"/>
              </a:rPr>
              <a:t>e;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r>
              <a:rPr dirty="0" sz="2000" spc="-5">
                <a:latin typeface="Franklin Gothic Book"/>
                <a:cs typeface="Franklin Gothic Book"/>
              </a:rPr>
              <a:t>•</a:t>
            </a:r>
            <a:r>
              <a:rPr dirty="0" sz="2000">
                <a:latin typeface="Franklin Gothic Book"/>
                <a:cs typeface="Franklin Gothic Book"/>
              </a:rPr>
              <a:t>leg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dei fr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genici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l’M</a:t>
            </a:r>
            <a:r>
              <a:rPr dirty="0" sz="2000" spc="-10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C;</a:t>
            </a:r>
            <a:endParaRPr sz="2000">
              <a:latin typeface="Franklin Gothic Book"/>
              <a:cs typeface="Franklin Gothic Book"/>
            </a:endParaRPr>
          </a:p>
          <a:p>
            <a:pPr marR="1235710">
              <a:lnSpc>
                <a:spcPct val="150000"/>
              </a:lnSpc>
              <a:spcBef>
                <a:spcPts val="480"/>
              </a:spcBef>
            </a:pPr>
            <a:r>
              <a:rPr dirty="0" sz="2000" spc="-5">
                <a:latin typeface="Franklin Gothic Book"/>
                <a:cs typeface="Franklin Gothic Book"/>
              </a:rPr>
              <a:t>•</a:t>
            </a:r>
            <a:r>
              <a:rPr dirty="0" sz="2000" spc="-5">
                <a:latin typeface="Franklin Gothic Book"/>
                <a:cs typeface="Franklin Gothic Book"/>
              </a:rPr>
              <a:t>inseri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comple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gen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-</a:t>
            </a:r>
            <a:r>
              <a:rPr dirty="0" sz="2000" spc="-5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mem</a:t>
            </a:r>
            <a:r>
              <a:rPr dirty="0" sz="2000" spc="5">
                <a:latin typeface="Franklin Gothic Book"/>
                <a:cs typeface="Franklin Gothic Book"/>
              </a:rPr>
              <a:t>b</a:t>
            </a:r>
            <a:r>
              <a:rPr dirty="0" sz="2000">
                <a:latin typeface="Franklin Gothic Book"/>
                <a:cs typeface="Franklin Gothic Book"/>
              </a:rPr>
              <a:t>rana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ica.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863" y="701922"/>
            <a:ext cx="309753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IMM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UNITÀ</a:t>
            </a:r>
            <a:r>
              <a:rPr dirty="0" sz="2400" spc="-4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AC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Q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UISITA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08872" y="6595425"/>
            <a:ext cx="857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3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3609" y="2636964"/>
            <a:ext cx="7416800" cy="58483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974214">
              <a:lnSpc>
                <a:spcPct val="100000"/>
              </a:lnSpc>
            </a:pPr>
            <a:r>
              <a:rPr dirty="0" sz="32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ISTEMA</a:t>
            </a:r>
            <a:r>
              <a:rPr dirty="0" sz="32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spc="-145" b="1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3200" spc="-19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TI</a:t>
            </a:r>
            <a:r>
              <a:rPr dirty="0" sz="32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82" y="1340726"/>
            <a:ext cx="7128509" cy="5194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0871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20">
                <a:latin typeface="Franklin Gothic Medium"/>
                <a:cs typeface="Franklin Gothic Medium"/>
              </a:rPr>
              <a:t> </a:t>
            </a:r>
            <a:r>
              <a:rPr dirty="0" spc="10">
                <a:latin typeface="Franklin Gothic Medium"/>
                <a:cs typeface="Franklin Gothic Medium"/>
              </a:rPr>
              <a:t>L</a:t>
            </a:r>
            <a:r>
              <a:rPr dirty="0">
                <a:latin typeface="Franklin Gothic Medium"/>
                <a:cs typeface="Franklin Gothic Medium"/>
              </a:rPr>
              <a:t>I</a:t>
            </a:r>
            <a:r>
              <a:rPr dirty="0" spc="10">
                <a:latin typeface="Franklin Gothic Medium"/>
                <a:cs typeface="Franklin Gothic Medium"/>
              </a:rPr>
              <a:t>N</a:t>
            </a:r>
            <a:r>
              <a:rPr dirty="0" spc="10">
                <a:latin typeface="Franklin Gothic Medium"/>
                <a:cs typeface="Franklin Gothic Medium"/>
              </a:rPr>
              <a:t>F</a:t>
            </a:r>
            <a:r>
              <a:rPr dirty="0" spc="-15">
                <a:latin typeface="Franklin Gothic Medium"/>
                <a:cs typeface="Franklin Gothic Medium"/>
              </a:rPr>
              <a:t>OCITI</a:t>
            </a:r>
          </a:p>
        </p:txBody>
      </p:sp>
      <p:sp>
        <p:nvSpPr>
          <p:cNvPr id="4" name="object 4"/>
          <p:cNvSpPr/>
          <p:nvPr/>
        </p:nvSpPr>
        <p:spPr>
          <a:xfrm>
            <a:off x="5292090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09" y="1196771"/>
            <a:ext cx="7344536" cy="535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92090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0871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20">
                <a:latin typeface="Franklin Gothic Medium"/>
                <a:cs typeface="Franklin Gothic Medium"/>
              </a:rPr>
              <a:t> </a:t>
            </a:r>
            <a:r>
              <a:rPr dirty="0" spc="10">
                <a:latin typeface="Franklin Gothic Medium"/>
                <a:cs typeface="Franklin Gothic Medium"/>
              </a:rPr>
              <a:t>L</a:t>
            </a:r>
            <a:r>
              <a:rPr dirty="0">
                <a:latin typeface="Franklin Gothic Medium"/>
                <a:cs typeface="Franklin Gothic Medium"/>
              </a:rPr>
              <a:t>I</a:t>
            </a:r>
            <a:r>
              <a:rPr dirty="0" spc="10">
                <a:latin typeface="Franklin Gothic Medium"/>
                <a:cs typeface="Franklin Gothic Medium"/>
              </a:rPr>
              <a:t>N</a:t>
            </a:r>
            <a:r>
              <a:rPr dirty="0" spc="10">
                <a:latin typeface="Franklin Gothic Medium"/>
                <a:cs typeface="Franklin Gothic Medium"/>
              </a:rPr>
              <a:t>F</a:t>
            </a:r>
            <a:r>
              <a:rPr dirty="0" spc="-15">
                <a:latin typeface="Franklin Gothic Medium"/>
                <a:cs typeface="Franklin Gothic Medium"/>
              </a:rPr>
              <a:t>OCITI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600" y="1196784"/>
            <a:ext cx="7344536" cy="5415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0871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20">
                <a:latin typeface="Franklin Gothic Medium"/>
                <a:cs typeface="Franklin Gothic Medium"/>
              </a:rPr>
              <a:t> </a:t>
            </a:r>
            <a:r>
              <a:rPr dirty="0" spc="10">
                <a:latin typeface="Franklin Gothic Medium"/>
                <a:cs typeface="Franklin Gothic Medium"/>
              </a:rPr>
              <a:t>L</a:t>
            </a:r>
            <a:r>
              <a:rPr dirty="0">
                <a:latin typeface="Franklin Gothic Medium"/>
                <a:cs typeface="Franklin Gothic Medium"/>
              </a:rPr>
              <a:t>I</a:t>
            </a:r>
            <a:r>
              <a:rPr dirty="0" spc="10">
                <a:latin typeface="Franklin Gothic Medium"/>
                <a:cs typeface="Franklin Gothic Medium"/>
              </a:rPr>
              <a:t>N</a:t>
            </a:r>
            <a:r>
              <a:rPr dirty="0" spc="10">
                <a:latin typeface="Franklin Gothic Medium"/>
                <a:cs typeface="Franklin Gothic Medium"/>
              </a:rPr>
              <a:t>F</a:t>
            </a:r>
            <a:r>
              <a:rPr dirty="0" spc="-15">
                <a:latin typeface="Franklin Gothic Medium"/>
                <a:cs typeface="Franklin Gothic Medium"/>
              </a:rPr>
              <a:t>OCITI</a:t>
            </a:r>
          </a:p>
        </p:txBody>
      </p:sp>
      <p:sp>
        <p:nvSpPr>
          <p:cNvPr id="4" name="object 4"/>
          <p:cNvSpPr/>
          <p:nvPr/>
        </p:nvSpPr>
        <p:spPr>
          <a:xfrm>
            <a:off x="5292090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609" y="1196771"/>
            <a:ext cx="7128509" cy="5255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92090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7100" y="661417"/>
            <a:ext cx="275272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64945" algn="l"/>
              </a:tabLst>
            </a:pP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SI</a:t>
            </a:r>
            <a:r>
              <a:rPr dirty="0" sz="2400" spc="-4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	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NF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ITI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618" y="1124737"/>
            <a:ext cx="7417561" cy="5485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7100" y="661417"/>
            <a:ext cx="275272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64945" algn="l"/>
              </a:tabLst>
            </a:pP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SI</a:t>
            </a:r>
            <a:r>
              <a:rPr dirty="0" sz="2400" spc="-4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	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NF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ITI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2090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35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3609" y="2636964"/>
            <a:ext cx="7416800" cy="58483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507490">
              <a:lnSpc>
                <a:spcPct val="100000"/>
              </a:lnSpc>
            </a:pP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OC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 </a:t>
            </a:r>
            <a:r>
              <a:rPr dirty="0" sz="3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ICORPI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Franklin Gothic Medium"/>
                <a:cs typeface="Franklin Gothic Medium"/>
              </a:rPr>
              <a:t>L</a:t>
            </a: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N</a:t>
            </a:r>
            <a:r>
              <a:rPr dirty="0" spc="-15">
                <a:latin typeface="Franklin Gothic Medium"/>
                <a:cs typeface="Franklin Gothic Medium"/>
              </a:rPr>
              <a:t>F</a:t>
            </a:r>
            <a:r>
              <a:rPr dirty="0" spc="-10">
                <a:latin typeface="Franklin Gothic Medium"/>
                <a:cs typeface="Franklin Gothic Medium"/>
              </a:rPr>
              <a:t>O</a:t>
            </a:r>
            <a:r>
              <a:rPr dirty="0" spc="-20">
                <a:latin typeface="Franklin Gothic Medium"/>
                <a:cs typeface="Franklin Gothic Medium"/>
              </a:rPr>
              <a:t>CI</a:t>
            </a:r>
            <a:r>
              <a:rPr dirty="0" spc="-10">
                <a:latin typeface="Franklin Gothic Medium"/>
                <a:cs typeface="Franklin Gothic Medium"/>
              </a:rPr>
              <a:t>T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55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B</a:t>
            </a:r>
          </a:p>
        </p:txBody>
      </p:sp>
      <p:sp>
        <p:nvSpPr>
          <p:cNvPr id="6" name="object 6"/>
          <p:cNvSpPr/>
          <p:nvPr/>
        </p:nvSpPr>
        <p:spPr>
          <a:xfrm>
            <a:off x="470916" y="1309116"/>
            <a:ext cx="4607052" cy="4747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1295400"/>
            <a:ext cx="4584700" cy="472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2437" y="1290637"/>
            <a:ext cx="4594225" cy="4733925"/>
          </a:xfrm>
          <a:custGeom>
            <a:avLst/>
            <a:gdLst/>
            <a:ahLst/>
            <a:cxnLst/>
            <a:rect l="l" t="t" r="r" b="b"/>
            <a:pathLst>
              <a:path w="4594225" h="4733925">
                <a:moveTo>
                  <a:pt x="0" y="4733925"/>
                </a:moveTo>
                <a:lnTo>
                  <a:pt x="4594225" y="4733925"/>
                </a:lnTo>
                <a:lnTo>
                  <a:pt x="4594225" y="0"/>
                </a:lnTo>
                <a:lnTo>
                  <a:pt x="0" y="0"/>
                </a:lnTo>
                <a:lnTo>
                  <a:pt x="0" y="473392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169789" y="1648721"/>
            <a:ext cx="3252470" cy="1652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dirty="0" sz="2000">
                <a:latin typeface="Franklin Gothic Book"/>
                <a:cs typeface="Franklin Gothic Book"/>
              </a:rPr>
              <a:t>L’immunità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corpo</a:t>
            </a:r>
            <a:r>
              <a:rPr dirty="0" sz="2000">
                <a:latin typeface="Franklin Gothic Book"/>
                <a:cs typeface="Franklin Gothic Book"/>
              </a:rPr>
              <a:t>-medi</a:t>
            </a:r>
            <a:r>
              <a:rPr dirty="0" sz="2000" spc="-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zie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azione,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div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 di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feren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to</a:t>
            </a:r>
            <a:r>
              <a:rPr dirty="0" sz="2000">
                <a:latin typeface="Franklin Gothic Book"/>
                <a:cs typeface="Franklin Gothic Book"/>
              </a:rPr>
              <a:t> 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nf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Franklin Gothic Medium"/>
                <a:cs typeface="Franklin Gothic Medium"/>
              </a:rPr>
              <a:t>L</a:t>
            </a:r>
            <a:r>
              <a:rPr dirty="0" spc="-15">
                <a:latin typeface="Franklin Gothic Medium"/>
                <a:cs typeface="Franklin Gothic Medium"/>
              </a:rPr>
              <a:t>E</a:t>
            </a:r>
            <a:r>
              <a:rPr dirty="0" spc="-30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P</a:t>
            </a:r>
            <a:r>
              <a:rPr dirty="0">
                <a:latin typeface="Franklin Gothic Medium"/>
                <a:cs typeface="Franklin Gothic Medium"/>
              </a:rPr>
              <a:t>LA</a:t>
            </a:r>
            <a:r>
              <a:rPr dirty="0" spc="-10">
                <a:latin typeface="Franklin Gothic Medium"/>
                <a:cs typeface="Franklin Gothic Medium"/>
              </a:rPr>
              <a:t>S</a:t>
            </a:r>
            <a:r>
              <a:rPr dirty="0" spc="-10">
                <a:latin typeface="Franklin Gothic Medium"/>
                <a:cs typeface="Franklin Gothic Medium"/>
              </a:rPr>
              <a:t>M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20">
                <a:latin typeface="Franklin Gothic Medium"/>
                <a:cs typeface="Franklin Gothic Medium"/>
              </a:rPr>
              <a:t>CE</a:t>
            </a:r>
            <a:r>
              <a:rPr dirty="0" spc="-10">
                <a:latin typeface="Franklin Gothic Medium"/>
                <a:cs typeface="Franklin Gothic Medium"/>
              </a:rPr>
              <a:t>L</a:t>
            </a:r>
            <a:r>
              <a:rPr dirty="0" spc="-15">
                <a:latin typeface="Franklin Gothic Medium"/>
                <a:cs typeface="Franklin Gothic Medium"/>
              </a:rPr>
              <a:t>LULE</a:t>
            </a:r>
          </a:p>
        </p:txBody>
      </p:sp>
      <p:sp>
        <p:nvSpPr>
          <p:cNvPr id="6" name="object 6"/>
          <p:cNvSpPr/>
          <p:nvPr/>
        </p:nvSpPr>
        <p:spPr>
          <a:xfrm>
            <a:off x="409955" y="1930907"/>
            <a:ext cx="4352544" cy="3223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5541" y="1916810"/>
            <a:ext cx="4330700" cy="320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0779" y="1912111"/>
            <a:ext cx="4340225" cy="3209925"/>
          </a:xfrm>
          <a:custGeom>
            <a:avLst/>
            <a:gdLst/>
            <a:ahLst/>
            <a:cxnLst/>
            <a:rect l="l" t="t" r="r" b="b"/>
            <a:pathLst>
              <a:path w="4340225" h="3209925">
                <a:moveTo>
                  <a:pt x="0" y="3209925"/>
                </a:moveTo>
                <a:lnTo>
                  <a:pt x="4340225" y="3209925"/>
                </a:lnTo>
                <a:lnTo>
                  <a:pt x="4340225" y="0"/>
                </a:lnTo>
                <a:lnTo>
                  <a:pt x="0" y="0"/>
                </a:lnTo>
                <a:lnTo>
                  <a:pt x="0" y="320992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51688" rIns="0" bIns="0" rtlCol="0" vert="horz">
            <a:spAutoFit/>
          </a:bodyPr>
          <a:lstStyle/>
          <a:p>
            <a:pPr marL="4575175" marR="459740">
              <a:lnSpc>
                <a:spcPct val="150100"/>
              </a:lnSpc>
            </a:pPr>
            <a:r>
              <a:rPr dirty="0"/>
              <a:t>I</a:t>
            </a:r>
            <a:r>
              <a:rPr dirty="0" spc="-20"/>
              <a:t> </a:t>
            </a:r>
            <a:r>
              <a:rPr dirty="0"/>
              <a:t>l</a:t>
            </a:r>
            <a:r>
              <a:rPr dirty="0" spc="-10"/>
              <a:t>i</a:t>
            </a:r>
            <a:r>
              <a:rPr dirty="0"/>
              <a:t>nf</a:t>
            </a:r>
            <a:r>
              <a:rPr dirty="0" spc="5"/>
              <a:t>o</a:t>
            </a:r>
            <a:r>
              <a:rPr dirty="0"/>
              <a:t>ci</a:t>
            </a:r>
            <a:r>
              <a:rPr dirty="0" spc="-10"/>
              <a:t>t</a:t>
            </a:r>
            <a:r>
              <a:rPr dirty="0"/>
              <a:t>i</a:t>
            </a:r>
            <a:r>
              <a:rPr dirty="0" spc="10"/>
              <a:t> </a:t>
            </a:r>
            <a:r>
              <a:rPr dirty="0"/>
              <a:t>B si</a:t>
            </a:r>
            <a:r>
              <a:rPr dirty="0" spc="-5"/>
              <a:t> </a:t>
            </a:r>
            <a:r>
              <a:rPr dirty="0" spc="-10"/>
              <a:t>s</a:t>
            </a:r>
            <a:r>
              <a:rPr dirty="0" spc="-5"/>
              <a:t>vi</a:t>
            </a:r>
            <a:r>
              <a:rPr dirty="0" spc="-15"/>
              <a:t>l</a:t>
            </a:r>
            <a:r>
              <a:rPr dirty="0" spc="-5"/>
              <a:t>upp</a:t>
            </a:r>
            <a:r>
              <a:rPr dirty="0" spc="-10"/>
              <a:t>a</a:t>
            </a:r>
            <a:r>
              <a:rPr dirty="0"/>
              <a:t>no</a:t>
            </a:r>
            <a:r>
              <a:rPr dirty="0" spc="20"/>
              <a:t> </a:t>
            </a:r>
            <a:r>
              <a:rPr dirty="0" spc="-5"/>
              <a:t>in</a:t>
            </a:r>
            <a:r>
              <a:rPr dirty="0" spc="-5"/>
              <a:t> </a:t>
            </a:r>
            <a:r>
              <a:rPr dirty="0" spc="5" b="1">
                <a:latin typeface="Franklin Gothic Book"/>
                <a:cs typeface="Franklin Gothic Book"/>
              </a:rPr>
              <a:t>p</a:t>
            </a:r>
            <a:r>
              <a:rPr dirty="0" spc="5" b="1">
                <a:latin typeface="Franklin Gothic Book"/>
                <a:cs typeface="Franklin Gothic Book"/>
              </a:rPr>
              <a:t>l</a:t>
            </a:r>
            <a:r>
              <a:rPr dirty="0" spc="5" b="1">
                <a:latin typeface="Franklin Gothic Book"/>
                <a:cs typeface="Franklin Gothic Book"/>
              </a:rPr>
              <a:t>a</a:t>
            </a:r>
            <a:r>
              <a:rPr dirty="0" b="1">
                <a:latin typeface="Franklin Gothic Book"/>
                <a:cs typeface="Franklin Gothic Book"/>
              </a:rPr>
              <a:t>sm</a:t>
            </a:r>
            <a:r>
              <a:rPr dirty="0" spc="5" b="1">
                <a:latin typeface="Franklin Gothic Book"/>
                <a:cs typeface="Franklin Gothic Book"/>
              </a:rPr>
              <a:t>a</a:t>
            </a:r>
            <a:r>
              <a:rPr dirty="0" b="1">
                <a:latin typeface="Franklin Gothic Book"/>
                <a:cs typeface="Franklin Gothic Book"/>
              </a:rPr>
              <a:t>c</a:t>
            </a:r>
            <a:r>
              <a:rPr dirty="0" spc="-10" b="1">
                <a:latin typeface="Franklin Gothic Book"/>
                <a:cs typeface="Franklin Gothic Book"/>
              </a:rPr>
              <a:t>e</a:t>
            </a:r>
            <a:r>
              <a:rPr dirty="0" spc="5" b="1">
                <a:latin typeface="Franklin Gothic Book"/>
                <a:cs typeface="Franklin Gothic Book"/>
              </a:rPr>
              <a:t>l</a:t>
            </a:r>
            <a:r>
              <a:rPr dirty="0" b="1">
                <a:latin typeface="Franklin Gothic Book"/>
                <a:cs typeface="Franklin Gothic Book"/>
              </a:rPr>
              <a:t>lul</a:t>
            </a:r>
            <a:r>
              <a:rPr dirty="0" spc="5" b="1">
                <a:latin typeface="Franklin Gothic Book"/>
                <a:cs typeface="Franklin Gothic Book"/>
              </a:rPr>
              <a:t>e</a:t>
            </a:r>
            <a:r>
              <a:rPr dirty="0"/>
              <a:t>,</a:t>
            </a:r>
            <a:r>
              <a:rPr dirty="0" spc="-55"/>
              <a:t> </a:t>
            </a:r>
            <a:r>
              <a:rPr dirty="0"/>
              <a:t>che</a:t>
            </a:r>
            <a:r>
              <a:rPr dirty="0" spc="-10"/>
              <a:t> </a:t>
            </a:r>
            <a:r>
              <a:rPr dirty="0"/>
              <a:t>secerno</a:t>
            </a:r>
            <a:r>
              <a:rPr dirty="0" spc="5"/>
              <a:t>n</a:t>
            </a:r>
            <a:r>
              <a:rPr dirty="0"/>
              <a:t>o</a:t>
            </a:r>
            <a:r>
              <a:rPr dirty="0"/>
              <a:t> ant</a:t>
            </a:r>
            <a:r>
              <a:rPr dirty="0" spc="-10"/>
              <a:t>i</a:t>
            </a:r>
            <a:r>
              <a:rPr dirty="0"/>
              <a:t>corpi.</a:t>
            </a:r>
          </a:p>
          <a:p>
            <a:pPr marL="4575175" marR="5080">
              <a:lnSpc>
                <a:spcPct val="150000"/>
              </a:lnSpc>
              <a:spcBef>
                <a:spcPts val="480"/>
              </a:spcBef>
            </a:pPr>
            <a:r>
              <a:rPr dirty="0" spc="-10"/>
              <a:t>A</a:t>
            </a:r>
            <a:r>
              <a:rPr dirty="0"/>
              <a:t>lc</a:t>
            </a:r>
            <a:r>
              <a:rPr dirty="0" spc="-10"/>
              <a:t>u</a:t>
            </a:r>
            <a:r>
              <a:rPr dirty="0"/>
              <a:t>ni</a:t>
            </a:r>
            <a:r>
              <a:rPr dirty="0" spc="15"/>
              <a:t> </a:t>
            </a:r>
            <a:r>
              <a:rPr dirty="0"/>
              <a:t>l</a:t>
            </a:r>
            <a:r>
              <a:rPr dirty="0" spc="-10"/>
              <a:t>i</a:t>
            </a:r>
            <a:r>
              <a:rPr dirty="0"/>
              <a:t>nf</a:t>
            </a:r>
            <a:r>
              <a:rPr dirty="0" spc="5"/>
              <a:t>o</a:t>
            </a:r>
            <a:r>
              <a:rPr dirty="0"/>
              <a:t>ci</a:t>
            </a:r>
            <a:r>
              <a:rPr dirty="0" spc="-10"/>
              <a:t>t</a:t>
            </a:r>
            <a:r>
              <a:rPr dirty="0"/>
              <a:t>i</a:t>
            </a:r>
            <a:r>
              <a:rPr dirty="0" spc="10"/>
              <a:t> </a:t>
            </a:r>
            <a:r>
              <a:rPr dirty="0"/>
              <a:t>B </a:t>
            </a:r>
            <a:r>
              <a:rPr dirty="0" spc="5"/>
              <a:t>n</a:t>
            </a:r>
            <a:r>
              <a:rPr dirty="0"/>
              <a:t>on</a:t>
            </a:r>
            <a:r>
              <a:rPr dirty="0" spc="-15"/>
              <a:t> </a:t>
            </a:r>
            <a:r>
              <a:rPr dirty="0"/>
              <a:t>si</a:t>
            </a:r>
            <a:r>
              <a:rPr dirty="0"/>
              <a:t> diffe</a:t>
            </a:r>
            <a:r>
              <a:rPr dirty="0" spc="-10"/>
              <a:t>r</a:t>
            </a:r>
            <a:r>
              <a:rPr dirty="0"/>
              <a:t>en</a:t>
            </a:r>
            <a:r>
              <a:rPr dirty="0" spc="5"/>
              <a:t>z</a:t>
            </a:r>
            <a:r>
              <a:rPr dirty="0" spc="-5"/>
              <a:t>i</a:t>
            </a:r>
            <a:r>
              <a:rPr dirty="0" spc="-10"/>
              <a:t>a</a:t>
            </a:r>
            <a:r>
              <a:rPr dirty="0"/>
              <a:t>no</a:t>
            </a:r>
            <a:r>
              <a:rPr dirty="0" spc="-15"/>
              <a:t> </a:t>
            </a:r>
            <a:r>
              <a:rPr dirty="0"/>
              <a:t>ma</a:t>
            </a:r>
            <a:r>
              <a:rPr dirty="0" spc="-15"/>
              <a:t> </a:t>
            </a:r>
            <a:r>
              <a:rPr dirty="0"/>
              <a:t>ri</a:t>
            </a:r>
            <a:r>
              <a:rPr dirty="0" spc="-10"/>
              <a:t>v</a:t>
            </a:r>
            <a:r>
              <a:rPr dirty="0"/>
              <a:t>es</a:t>
            </a:r>
            <a:r>
              <a:rPr dirty="0" spc="-15"/>
              <a:t>t</a:t>
            </a:r>
            <a:r>
              <a:rPr dirty="0"/>
              <a:t>o</a:t>
            </a:r>
            <a:r>
              <a:rPr dirty="0" spc="5"/>
              <a:t>n</a:t>
            </a:r>
            <a:r>
              <a:rPr dirty="0"/>
              <a:t>o</a:t>
            </a:r>
            <a:r>
              <a:rPr dirty="0" spc="-10"/>
              <a:t> </a:t>
            </a:r>
            <a:r>
              <a:rPr dirty="0" spc="-5"/>
              <a:t>i</a:t>
            </a:r>
            <a:r>
              <a:rPr dirty="0"/>
              <a:t>l</a:t>
            </a:r>
            <a:r>
              <a:rPr dirty="0" spc="-10"/>
              <a:t> </a:t>
            </a:r>
            <a:r>
              <a:rPr dirty="0"/>
              <a:t>ruo</a:t>
            </a:r>
            <a:r>
              <a:rPr dirty="0" spc="-10"/>
              <a:t>l</a:t>
            </a:r>
            <a:r>
              <a:rPr dirty="0"/>
              <a:t>o</a:t>
            </a:r>
            <a:r>
              <a:rPr dirty="0"/>
              <a:t> di</a:t>
            </a:r>
            <a:r>
              <a:rPr dirty="0" spc="-15"/>
              <a:t> </a:t>
            </a:r>
            <a:r>
              <a:rPr dirty="0" spc="5" b="1">
                <a:latin typeface="Franklin Gothic Book"/>
                <a:cs typeface="Franklin Gothic Book"/>
              </a:rPr>
              <a:t>l</a:t>
            </a:r>
            <a:r>
              <a:rPr dirty="0" b="1">
                <a:latin typeface="Franklin Gothic Book"/>
                <a:cs typeface="Franklin Gothic Book"/>
              </a:rPr>
              <a:t>i</a:t>
            </a:r>
            <a:r>
              <a:rPr dirty="0" spc="15" b="1">
                <a:latin typeface="Franklin Gothic Book"/>
                <a:cs typeface="Franklin Gothic Book"/>
              </a:rPr>
              <a:t>n</a:t>
            </a:r>
            <a:r>
              <a:rPr dirty="0" spc="5" b="1">
                <a:latin typeface="Franklin Gothic Book"/>
                <a:cs typeface="Franklin Gothic Book"/>
              </a:rPr>
              <a:t>f</a:t>
            </a:r>
            <a:r>
              <a:rPr dirty="0" b="1">
                <a:latin typeface="Franklin Gothic Book"/>
                <a:cs typeface="Franklin Gothic Book"/>
              </a:rPr>
              <a:t>oc</a:t>
            </a:r>
            <a:r>
              <a:rPr dirty="0" spc="10" b="1">
                <a:latin typeface="Franklin Gothic Book"/>
                <a:cs typeface="Franklin Gothic Book"/>
              </a:rPr>
              <a:t>i</a:t>
            </a:r>
            <a:r>
              <a:rPr dirty="0" b="1">
                <a:latin typeface="Franklin Gothic Book"/>
                <a:cs typeface="Franklin Gothic Book"/>
              </a:rPr>
              <a:t>ti</a:t>
            </a:r>
            <a:r>
              <a:rPr dirty="0" spc="-55" b="1">
                <a:latin typeface="Franklin Gothic Book"/>
                <a:cs typeface="Franklin Gothic Book"/>
              </a:rPr>
              <a:t> </a:t>
            </a:r>
            <a:r>
              <a:rPr dirty="0" b="1">
                <a:latin typeface="Franklin Gothic Book"/>
                <a:cs typeface="Franklin Gothic Book"/>
              </a:rPr>
              <a:t>B </a:t>
            </a:r>
            <a:r>
              <a:rPr dirty="0" spc="10" b="1">
                <a:latin typeface="Franklin Gothic Book"/>
                <a:cs typeface="Franklin Gothic Book"/>
              </a:rPr>
              <a:t>de</a:t>
            </a:r>
            <a:r>
              <a:rPr dirty="0" spc="5" b="1">
                <a:latin typeface="Franklin Gothic Book"/>
                <a:cs typeface="Franklin Gothic Book"/>
              </a:rPr>
              <a:t>ll</a:t>
            </a:r>
            <a:r>
              <a:rPr dirty="0" b="1">
                <a:latin typeface="Franklin Gothic Book"/>
                <a:cs typeface="Franklin Gothic Book"/>
              </a:rPr>
              <a:t>a</a:t>
            </a:r>
            <a:r>
              <a:rPr dirty="0" spc="-50" b="1">
                <a:latin typeface="Franklin Gothic Book"/>
                <a:cs typeface="Franklin Gothic Book"/>
              </a:rPr>
              <a:t> </a:t>
            </a:r>
            <a:r>
              <a:rPr dirty="0" spc="10" b="1">
                <a:latin typeface="Franklin Gothic Book"/>
                <a:cs typeface="Franklin Gothic Book"/>
              </a:rPr>
              <a:t>me</a:t>
            </a:r>
            <a:r>
              <a:rPr dirty="0" b="1">
                <a:latin typeface="Franklin Gothic Book"/>
                <a:cs typeface="Franklin Gothic Book"/>
              </a:rPr>
              <a:t>mori</a:t>
            </a:r>
            <a:r>
              <a:rPr dirty="0" spc="5" b="1">
                <a:latin typeface="Franklin Gothic Book"/>
                <a:cs typeface="Franklin Gothic Book"/>
              </a:rPr>
              <a:t>a</a:t>
            </a:r>
            <a:r>
              <a:rPr dirty="0" b="1">
                <a:latin typeface="Franklin Gothic Book"/>
                <a:cs typeface="Franklin Gothic Book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>
                <a:latin typeface="Franklin Gothic Medium"/>
                <a:cs typeface="Franklin Gothic Medium"/>
              </a:rPr>
              <a:t>G</a:t>
            </a:r>
            <a:r>
              <a:rPr dirty="0">
                <a:latin typeface="Franklin Gothic Medium"/>
                <a:cs typeface="Franklin Gothic Medium"/>
              </a:rPr>
              <a:t>L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45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A</a:t>
            </a:r>
            <a:r>
              <a:rPr dirty="0" spc="-10">
                <a:latin typeface="Franklin Gothic Medium"/>
                <a:cs typeface="Franklin Gothic Medium"/>
              </a:rPr>
              <a:t>N</a:t>
            </a:r>
            <a:r>
              <a:rPr dirty="0">
                <a:latin typeface="Franklin Gothic Medium"/>
                <a:cs typeface="Franklin Gothic Medium"/>
              </a:rPr>
              <a:t>T</a:t>
            </a: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20">
                <a:latin typeface="Franklin Gothic Medium"/>
                <a:cs typeface="Franklin Gothic Medium"/>
              </a:rPr>
              <a:t>C</a:t>
            </a:r>
            <a:r>
              <a:rPr dirty="0" spc="-15">
                <a:latin typeface="Franklin Gothic Medium"/>
                <a:cs typeface="Franklin Gothic Medium"/>
              </a:rPr>
              <a:t>O</a:t>
            </a:r>
            <a:r>
              <a:rPr dirty="0" spc="-15">
                <a:latin typeface="Franklin Gothic Medium"/>
                <a:cs typeface="Franklin Gothic Medium"/>
              </a:rPr>
              <a:t>RPI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500" y="1648721"/>
            <a:ext cx="4288155" cy="3084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</a:pPr>
            <a:r>
              <a:rPr dirty="0" sz="2000">
                <a:latin typeface="Franklin Gothic Book"/>
                <a:cs typeface="Franklin Gothic Book"/>
              </a:rPr>
              <a:t>Gli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antigeni</a:t>
            </a:r>
            <a:r>
              <a:rPr dirty="0" sz="2000" spc="-5">
                <a:latin typeface="Franklin Gothic Book"/>
                <a:cs typeface="Franklin Gothic Book"/>
              </a:rPr>
              <a:t> induco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mace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ecernere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pro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eine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come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c</a:t>
            </a:r>
            <a:r>
              <a:rPr dirty="0" sz="2000" spc="-10" b="1">
                <a:latin typeface="Franklin Gothic Book"/>
                <a:cs typeface="Franklin Gothic Book"/>
              </a:rPr>
              <a:t>o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spc="-5" b="1">
                <a:latin typeface="Franklin Gothic Book"/>
                <a:cs typeface="Franklin Gothic Book"/>
              </a:rPr>
              <a:t>p</a:t>
            </a:r>
            <a:r>
              <a:rPr dirty="0" sz="2000" spc="15" b="1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marL="12700" marR="109855">
              <a:lnSpc>
                <a:spcPct val="150000"/>
              </a:lnSpc>
              <a:spcBef>
                <a:spcPts val="480"/>
              </a:spcBef>
            </a:pPr>
            <a:r>
              <a:rPr dirty="0" sz="2000">
                <a:latin typeface="Franklin Gothic Book"/>
                <a:cs typeface="Franklin Gothic Book"/>
              </a:rPr>
              <a:t>Gli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anticorpi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ui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 </a:t>
            </a:r>
            <a:r>
              <a:rPr dirty="0" sz="2000" spc="-1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ca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ene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ep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id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ch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emi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à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>
                <a:latin typeface="Franklin Gothic Book"/>
                <a:cs typeface="Franklin Gothic Book"/>
              </a:rPr>
              <a:t> ogn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 cos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ddet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spc="5" b="1">
                <a:latin typeface="Franklin Gothic Book"/>
                <a:cs typeface="Franklin Gothic Book"/>
              </a:rPr>
              <a:t>g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5" b="1">
                <a:latin typeface="Franklin Gothic Book"/>
                <a:cs typeface="Franklin Gothic Book"/>
              </a:rPr>
              <a:t>n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var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abil</a:t>
            </a:r>
            <a:r>
              <a:rPr dirty="0" sz="2000" spc="15" b="1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31079" y="1780032"/>
            <a:ext cx="3968496" cy="2904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16475" y="1765300"/>
            <a:ext cx="3946525" cy="288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11648" y="1760473"/>
            <a:ext cx="3956050" cy="2892425"/>
          </a:xfrm>
          <a:custGeom>
            <a:avLst/>
            <a:gdLst/>
            <a:ahLst/>
            <a:cxnLst/>
            <a:rect l="l" t="t" r="r" b="b"/>
            <a:pathLst>
              <a:path w="3956050" h="2892425">
                <a:moveTo>
                  <a:pt x="0" y="2892425"/>
                </a:moveTo>
                <a:lnTo>
                  <a:pt x="3956050" y="2892425"/>
                </a:lnTo>
                <a:lnTo>
                  <a:pt x="3956050" y="0"/>
                </a:lnTo>
                <a:lnTo>
                  <a:pt x="0" y="0"/>
                </a:lnTo>
                <a:lnTo>
                  <a:pt x="0" y="289242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26795" y="690111"/>
            <a:ext cx="292735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64945" algn="l"/>
              </a:tabLst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SS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	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ICORPI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558018"/>
            <a:ext cx="7461250" cy="2149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4399"/>
              </a:lnSpc>
            </a:pPr>
            <a:r>
              <a:rPr dirty="0" sz="1600" spc="-10">
                <a:latin typeface="Franklin Gothic Book"/>
                <a:cs typeface="Franklin Gothic Book"/>
              </a:rPr>
              <a:t>Gli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ticorpi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ppa</a:t>
            </a:r>
            <a:r>
              <a:rPr dirty="0" sz="1600" spc="-10">
                <a:latin typeface="Franklin Gothic Book"/>
                <a:cs typeface="Franklin Gothic Book"/>
              </a:rPr>
              <a:t>rten</a:t>
            </a:r>
            <a:r>
              <a:rPr dirty="0" sz="1600" spc="-2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ono</a:t>
            </a:r>
            <a:r>
              <a:rPr dirty="0" sz="1600" spc="3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grupp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prote</a:t>
            </a:r>
            <a:r>
              <a:rPr dirty="0" sz="1600" spc="-10">
                <a:latin typeface="Franklin Gothic Book"/>
                <a:cs typeface="Franklin Gothic Book"/>
              </a:rPr>
              <a:t>ine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asm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tiche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note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5" b="1">
                <a:latin typeface="Franklin Gothic Book"/>
                <a:cs typeface="Franklin Gothic Book"/>
              </a:rPr>
              <a:t>i</a:t>
            </a:r>
            <a:r>
              <a:rPr dirty="0" sz="1600" spc="-10" b="1">
                <a:latin typeface="Franklin Gothic Book"/>
                <a:cs typeface="Franklin Gothic Book"/>
              </a:rPr>
              <a:t>mm</a:t>
            </a:r>
            <a:r>
              <a:rPr dirty="0" sz="1600" spc="-10" b="1">
                <a:latin typeface="Franklin Gothic Book"/>
                <a:cs typeface="Franklin Gothic Book"/>
              </a:rPr>
              <a:t>unog</a:t>
            </a:r>
            <a:r>
              <a:rPr dirty="0" sz="1600" spc="-5" b="1">
                <a:latin typeface="Franklin Gothic Book"/>
                <a:cs typeface="Franklin Gothic Book"/>
              </a:rPr>
              <a:t>lo</a:t>
            </a:r>
            <a:r>
              <a:rPr dirty="0" sz="1600" spc="-10" b="1">
                <a:latin typeface="Franklin Gothic Book"/>
                <a:cs typeface="Franklin Gothic Book"/>
              </a:rPr>
              <a:t>bulin</a:t>
            </a:r>
            <a:r>
              <a:rPr dirty="0" sz="1600" b="1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-4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</a:t>
            </a:r>
            <a:r>
              <a:rPr dirty="0" sz="1600" spc="-20">
                <a:latin typeface="Franklin Gothic Book"/>
                <a:cs typeface="Franklin Gothic Book"/>
              </a:rPr>
              <a:t>g</a:t>
            </a:r>
            <a:r>
              <a:rPr dirty="0" sz="1600" spc="-15">
                <a:latin typeface="Franklin Gothic Book"/>
                <a:cs typeface="Franklin Gothic Book"/>
              </a:rPr>
              <a:t>grupp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te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struttura</a:t>
            </a:r>
            <a:r>
              <a:rPr dirty="0" sz="1600" spc="-2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mica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cinq</a:t>
            </a:r>
            <a:r>
              <a:rPr dirty="0" sz="1600" spc="-15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vers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class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:</a:t>
            </a:r>
            <a:endParaRPr sz="1600">
              <a:latin typeface="Franklin Gothic Book"/>
              <a:cs typeface="Franklin Gothic Book"/>
            </a:endParaRPr>
          </a:p>
          <a:p>
            <a:pPr marL="367665" indent="-354965">
              <a:lnSpc>
                <a:spcPct val="100000"/>
              </a:lnSpc>
              <a:spcBef>
                <a:spcPts val="660"/>
              </a:spcBef>
              <a:buFont typeface="Franklin Gothic Book"/>
              <a:buChar char="•"/>
              <a:tabLst>
                <a:tab pos="368300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G;</a:t>
            </a:r>
            <a:endParaRPr sz="1600">
              <a:latin typeface="Franklin Gothic Book"/>
              <a:cs typeface="Franklin Gothic Book"/>
            </a:endParaRPr>
          </a:p>
          <a:p>
            <a:pPr marL="367665" indent="-354965">
              <a:lnSpc>
                <a:spcPct val="100000"/>
              </a:lnSpc>
              <a:spcBef>
                <a:spcPts val="670"/>
              </a:spcBef>
              <a:buFont typeface="Franklin Gothic Book"/>
              <a:buChar char="•"/>
              <a:tabLst>
                <a:tab pos="368300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IgA</a:t>
            </a:r>
            <a:r>
              <a:rPr dirty="0" sz="1600" spc="-5">
                <a:latin typeface="Franklin Gothic Book"/>
                <a:cs typeface="Franklin Gothic Book"/>
              </a:rPr>
              <a:t>;</a:t>
            </a:r>
            <a:endParaRPr sz="1600">
              <a:latin typeface="Franklin Gothic Book"/>
              <a:cs typeface="Franklin Gothic Book"/>
            </a:endParaRPr>
          </a:p>
          <a:p>
            <a:pPr marL="367665" indent="-354965">
              <a:lnSpc>
                <a:spcPct val="100000"/>
              </a:lnSpc>
              <a:spcBef>
                <a:spcPts val="660"/>
              </a:spcBef>
              <a:buFont typeface="Franklin Gothic Book"/>
              <a:buChar char="•"/>
              <a:tabLst>
                <a:tab pos="368300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M;</a:t>
            </a:r>
            <a:endParaRPr sz="1600">
              <a:latin typeface="Franklin Gothic Book"/>
              <a:cs typeface="Franklin Gothic Book"/>
            </a:endParaRPr>
          </a:p>
          <a:p>
            <a:pPr marL="367665" indent="-354965">
              <a:lnSpc>
                <a:spcPct val="100000"/>
              </a:lnSpc>
              <a:spcBef>
                <a:spcPts val="660"/>
              </a:spcBef>
              <a:buFont typeface="Franklin Gothic Book"/>
              <a:buChar char="•"/>
              <a:tabLst>
                <a:tab pos="368300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Ig</a:t>
            </a:r>
            <a:r>
              <a:rPr dirty="0" sz="1600" spc="-10">
                <a:latin typeface="Franklin Gothic Book"/>
                <a:cs typeface="Franklin Gothic Book"/>
              </a:rPr>
              <a:t>D;</a:t>
            </a:r>
            <a:endParaRPr sz="1600">
              <a:latin typeface="Franklin Gothic Book"/>
              <a:cs typeface="Franklin Gothic Book"/>
            </a:endParaRPr>
          </a:p>
          <a:p>
            <a:pPr marL="367665" indent="-354965">
              <a:lnSpc>
                <a:spcPct val="100000"/>
              </a:lnSpc>
              <a:spcBef>
                <a:spcPts val="670"/>
              </a:spcBef>
              <a:buFont typeface="Franklin Gothic Book"/>
              <a:buChar char="•"/>
              <a:tabLst>
                <a:tab pos="368300" algn="l"/>
              </a:tabLst>
            </a:pP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E.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75613" y="2204847"/>
            <a:ext cx="7272781" cy="4406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15">
                <a:latin typeface="Franklin Gothic Medium"/>
                <a:cs typeface="Franklin Gothic Medium"/>
              </a:rPr>
              <a:t>L</a:t>
            </a:r>
            <a:r>
              <a:rPr dirty="0" spc="-2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SIS</a:t>
            </a:r>
            <a:r>
              <a:rPr dirty="0">
                <a:latin typeface="Franklin Gothic Medium"/>
                <a:cs typeface="Franklin Gothic Medium"/>
              </a:rPr>
              <a:t>T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10">
                <a:latin typeface="Franklin Gothic Medium"/>
                <a:cs typeface="Franklin Gothic Medium"/>
              </a:rPr>
              <a:t>M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45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L</a:t>
            </a: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N</a:t>
            </a:r>
            <a:r>
              <a:rPr dirty="0">
                <a:latin typeface="Franklin Gothic Medium"/>
                <a:cs typeface="Franklin Gothic Medium"/>
              </a:rPr>
              <a:t>F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15">
                <a:latin typeface="Franklin Gothic Medium"/>
                <a:cs typeface="Franklin Gothic Medium"/>
              </a:rPr>
              <a:t>TI</a:t>
            </a:r>
            <a:r>
              <a:rPr dirty="0" spc="-10">
                <a:latin typeface="Franklin Gothic Medium"/>
                <a:cs typeface="Franklin Gothic Medium"/>
              </a:rPr>
              <a:t>C</a:t>
            </a:r>
            <a:r>
              <a:rPr dirty="0" spc="-20">
                <a:latin typeface="Franklin Gothic Medium"/>
                <a:cs typeface="Franklin Gothic Medium"/>
              </a:rPr>
              <a:t>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23088" rIns="0" bIns="0" rtlCol="0" vert="horz">
            <a:spAutoFit/>
          </a:bodyPr>
          <a:lstStyle/>
          <a:p>
            <a:pPr marL="3964940">
              <a:lnSpc>
                <a:spcPct val="100000"/>
              </a:lnSpc>
            </a:pPr>
            <a:r>
              <a:rPr dirty="0">
                <a:latin typeface="Franklin Gothic Book"/>
                <a:cs typeface="Franklin Gothic Book"/>
              </a:rPr>
              <a:t>Il</a:t>
            </a:r>
            <a:r>
              <a:rPr dirty="0" spc="-10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s</a:t>
            </a:r>
            <a:r>
              <a:rPr dirty="0" spc="-10">
                <a:latin typeface="Franklin Gothic Book"/>
                <a:cs typeface="Franklin Gothic Book"/>
              </a:rPr>
              <a:t>i</a:t>
            </a:r>
            <a:r>
              <a:rPr dirty="0">
                <a:latin typeface="Franklin Gothic Book"/>
                <a:cs typeface="Franklin Gothic Book"/>
              </a:rPr>
              <a:t>s</a:t>
            </a:r>
            <a:r>
              <a:rPr dirty="0" spc="-15">
                <a:latin typeface="Franklin Gothic Book"/>
                <a:cs typeface="Franklin Gothic Book"/>
              </a:rPr>
              <a:t>t</a:t>
            </a:r>
            <a:r>
              <a:rPr dirty="0">
                <a:latin typeface="Franklin Gothic Book"/>
                <a:cs typeface="Franklin Gothic Book"/>
              </a:rPr>
              <a:t>ema re</a:t>
            </a:r>
            <a:r>
              <a:rPr dirty="0" spc="-10">
                <a:latin typeface="Franklin Gothic Book"/>
                <a:cs typeface="Franklin Gothic Book"/>
              </a:rPr>
              <a:t>s</a:t>
            </a:r>
            <a:r>
              <a:rPr dirty="0">
                <a:latin typeface="Franklin Gothic Book"/>
                <a:cs typeface="Franklin Gothic Book"/>
              </a:rPr>
              <a:t>ponsabi</a:t>
            </a:r>
            <a:r>
              <a:rPr dirty="0" spc="-10">
                <a:latin typeface="Franklin Gothic Book"/>
                <a:cs typeface="Franklin Gothic Book"/>
              </a:rPr>
              <a:t>l</a:t>
            </a:r>
            <a:r>
              <a:rPr dirty="0">
                <a:latin typeface="Franklin Gothic Book"/>
                <a:cs typeface="Franklin Gothic Book"/>
              </a:rPr>
              <a:t>e</a:t>
            </a:r>
            <a:r>
              <a:rPr dirty="0" spc="-10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del</a:t>
            </a:r>
            <a:r>
              <a:rPr dirty="0" spc="-10">
                <a:latin typeface="Franklin Gothic Book"/>
                <a:cs typeface="Franklin Gothic Book"/>
              </a:rPr>
              <a:t>l</a:t>
            </a:r>
            <a:r>
              <a:rPr dirty="0">
                <a:latin typeface="Franklin Gothic Book"/>
                <a:cs typeface="Franklin Gothic Book"/>
              </a:rPr>
              <a:t>’immuni</a:t>
            </a:r>
            <a:r>
              <a:rPr dirty="0" spc="-10">
                <a:latin typeface="Franklin Gothic Book"/>
                <a:cs typeface="Franklin Gothic Book"/>
              </a:rPr>
              <a:t>t</a:t>
            </a:r>
            <a:r>
              <a:rPr dirty="0">
                <a:latin typeface="Franklin Gothic Book"/>
                <a:cs typeface="Franklin Gothic Book"/>
              </a:rPr>
              <a:t>à</a:t>
            </a:r>
          </a:p>
          <a:p>
            <a:pPr marL="3964940">
              <a:lnSpc>
                <a:spcPct val="100000"/>
              </a:lnSpc>
              <a:spcBef>
                <a:spcPts val="1200"/>
              </a:spcBef>
            </a:pPr>
            <a:r>
              <a:rPr dirty="0"/>
              <a:t>a</a:t>
            </a:r>
            <a:r>
              <a:rPr dirty="0" spc="-10"/>
              <a:t>d</a:t>
            </a:r>
            <a:r>
              <a:rPr dirty="0"/>
              <a:t>ot</a:t>
            </a:r>
            <a:r>
              <a:rPr dirty="0" spc="-15"/>
              <a:t>t</a:t>
            </a:r>
            <a:r>
              <a:rPr dirty="0" spc="-5"/>
              <a:t>i</a:t>
            </a:r>
            <a:r>
              <a:rPr dirty="0" spc="-10"/>
              <a:t>v</a:t>
            </a:r>
            <a:r>
              <a:rPr dirty="0"/>
              <a:t>a</a:t>
            </a:r>
            <a:r>
              <a:rPr dirty="0" spc="-15"/>
              <a:t> </a:t>
            </a:r>
            <a:r>
              <a:rPr dirty="0"/>
              <a:t>è </a:t>
            </a:r>
            <a:r>
              <a:rPr dirty="0" spc="-5"/>
              <a:t>i</a:t>
            </a:r>
            <a:r>
              <a:rPr dirty="0"/>
              <a:t>l</a:t>
            </a:r>
            <a:r>
              <a:rPr dirty="0" spc="-5"/>
              <a:t> </a:t>
            </a:r>
            <a:r>
              <a:rPr dirty="0" b="1">
                <a:latin typeface="Franklin Gothic Book"/>
                <a:cs typeface="Franklin Gothic Book"/>
              </a:rPr>
              <a:t>s</a:t>
            </a:r>
            <a:r>
              <a:rPr dirty="0" spc="10" b="1">
                <a:latin typeface="Franklin Gothic Book"/>
                <a:cs typeface="Franklin Gothic Book"/>
              </a:rPr>
              <a:t>i</a:t>
            </a:r>
            <a:r>
              <a:rPr dirty="0" b="1">
                <a:latin typeface="Franklin Gothic Book"/>
                <a:cs typeface="Franklin Gothic Book"/>
              </a:rPr>
              <a:t>s</a:t>
            </a:r>
            <a:r>
              <a:rPr dirty="0" spc="10" b="1">
                <a:latin typeface="Franklin Gothic Book"/>
                <a:cs typeface="Franklin Gothic Book"/>
              </a:rPr>
              <a:t>t</a:t>
            </a:r>
            <a:r>
              <a:rPr dirty="0" b="1">
                <a:latin typeface="Franklin Gothic Book"/>
                <a:cs typeface="Franklin Gothic Book"/>
              </a:rPr>
              <a:t>ema</a:t>
            </a:r>
            <a:r>
              <a:rPr dirty="0" spc="-50" b="1">
                <a:latin typeface="Franklin Gothic Book"/>
                <a:cs typeface="Franklin Gothic Book"/>
              </a:rPr>
              <a:t> </a:t>
            </a:r>
            <a:r>
              <a:rPr dirty="0" b="1">
                <a:latin typeface="Franklin Gothic Book"/>
                <a:cs typeface="Franklin Gothic Book"/>
              </a:rPr>
              <a:t>l</a:t>
            </a:r>
            <a:r>
              <a:rPr dirty="0" spc="5" b="1">
                <a:latin typeface="Franklin Gothic Book"/>
                <a:cs typeface="Franklin Gothic Book"/>
              </a:rPr>
              <a:t>i</a:t>
            </a:r>
            <a:r>
              <a:rPr dirty="0" spc="10" b="1">
                <a:latin typeface="Franklin Gothic Book"/>
                <a:cs typeface="Franklin Gothic Book"/>
              </a:rPr>
              <a:t>n</a:t>
            </a:r>
            <a:r>
              <a:rPr dirty="0" spc="5" b="1">
                <a:latin typeface="Franklin Gothic Book"/>
                <a:cs typeface="Franklin Gothic Book"/>
              </a:rPr>
              <a:t>f</a:t>
            </a:r>
            <a:r>
              <a:rPr dirty="0" b="1">
                <a:latin typeface="Franklin Gothic Book"/>
                <a:cs typeface="Franklin Gothic Book"/>
              </a:rPr>
              <a:t>atico.</a:t>
            </a:r>
          </a:p>
          <a:p>
            <a:pPr marL="3964940" marR="5080">
              <a:lnSpc>
                <a:spcPct val="150000"/>
              </a:lnSpc>
              <a:spcBef>
                <a:spcPts val="480"/>
              </a:spcBef>
            </a:pPr>
            <a:r>
              <a:rPr dirty="0" spc="-5"/>
              <a:t>Co</a:t>
            </a:r>
            <a:r>
              <a:rPr dirty="0" spc="10"/>
              <a:t>n</a:t>
            </a:r>
            <a:r>
              <a:rPr dirty="0"/>
              <a:t>s</a:t>
            </a:r>
            <a:r>
              <a:rPr dirty="0" spc="-10"/>
              <a:t>i</a:t>
            </a:r>
            <a:r>
              <a:rPr dirty="0"/>
              <a:t>s</a:t>
            </a:r>
            <a:r>
              <a:rPr dirty="0" spc="-15"/>
              <a:t>t</a:t>
            </a:r>
            <a:r>
              <a:rPr dirty="0"/>
              <a:t>e</a:t>
            </a:r>
            <a:r>
              <a:rPr dirty="0" spc="-20"/>
              <a:t> </a:t>
            </a:r>
            <a:r>
              <a:rPr dirty="0"/>
              <a:t>di </a:t>
            </a:r>
            <a:r>
              <a:rPr dirty="0" spc="5" b="1">
                <a:latin typeface="Franklin Gothic Book"/>
                <a:cs typeface="Franklin Gothic Book"/>
              </a:rPr>
              <a:t>l</a:t>
            </a:r>
            <a:r>
              <a:rPr dirty="0" b="1">
                <a:latin typeface="Franklin Gothic Book"/>
                <a:cs typeface="Franklin Gothic Book"/>
              </a:rPr>
              <a:t>i</a:t>
            </a:r>
            <a:r>
              <a:rPr dirty="0" spc="15" b="1">
                <a:latin typeface="Franklin Gothic Book"/>
                <a:cs typeface="Franklin Gothic Book"/>
              </a:rPr>
              <a:t>n</a:t>
            </a:r>
            <a:r>
              <a:rPr dirty="0" spc="5" b="1">
                <a:latin typeface="Franklin Gothic Book"/>
                <a:cs typeface="Franklin Gothic Book"/>
              </a:rPr>
              <a:t>f</a:t>
            </a:r>
            <a:r>
              <a:rPr dirty="0" spc="15" b="1">
                <a:latin typeface="Franklin Gothic Book"/>
                <a:cs typeface="Franklin Gothic Book"/>
              </a:rPr>
              <a:t>a</a:t>
            </a:r>
            <a:r>
              <a:rPr dirty="0"/>
              <a:t>,</a:t>
            </a:r>
            <a:r>
              <a:rPr dirty="0" spc="-55"/>
              <a:t> </a:t>
            </a:r>
            <a:r>
              <a:rPr dirty="0" spc="-5"/>
              <a:t>va</a:t>
            </a:r>
            <a:r>
              <a:rPr dirty="0" spc="-15"/>
              <a:t>s</a:t>
            </a:r>
            <a:r>
              <a:rPr dirty="0"/>
              <a:t>i</a:t>
            </a:r>
            <a:r>
              <a:rPr dirty="0" spc="10"/>
              <a:t> </a:t>
            </a:r>
            <a:r>
              <a:rPr dirty="0"/>
              <a:t>l</a:t>
            </a:r>
            <a:r>
              <a:rPr dirty="0" spc="-10"/>
              <a:t>i</a:t>
            </a:r>
            <a:r>
              <a:rPr dirty="0"/>
              <a:t>nfat</a:t>
            </a:r>
            <a:r>
              <a:rPr dirty="0" spc="-10"/>
              <a:t>i</a:t>
            </a:r>
            <a:r>
              <a:rPr dirty="0"/>
              <a:t>ci,</a:t>
            </a:r>
            <a:r>
              <a:rPr dirty="0" spc="25"/>
              <a:t> </a:t>
            </a:r>
            <a:r>
              <a:rPr dirty="0"/>
              <a:t>organi</a:t>
            </a:r>
            <a:r>
              <a:rPr dirty="0" spc="-10"/>
              <a:t> </a:t>
            </a:r>
            <a:r>
              <a:rPr dirty="0"/>
              <a:t>e</a:t>
            </a:r>
            <a:r>
              <a:rPr dirty="0"/>
              <a:t> te</a:t>
            </a:r>
            <a:r>
              <a:rPr dirty="0" spc="-15"/>
              <a:t>s</a:t>
            </a:r>
            <a:r>
              <a:rPr dirty="0"/>
              <a:t>s</a:t>
            </a:r>
            <a:r>
              <a:rPr dirty="0" spc="-15"/>
              <a:t>u</a:t>
            </a:r>
            <a:r>
              <a:rPr dirty="0"/>
              <a:t>ti</a:t>
            </a:r>
            <a:r>
              <a:rPr dirty="0" spc="-10"/>
              <a:t> </a:t>
            </a:r>
            <a:r>
              <a:rPr dirty="0"/>
              <a:t>linfoidi e</a:t>
            </a:r>
            <a:r>
              <a:rPr dirty="0" spc="-10"/>
              <a:t> </a:t>
            </a:r>
            <a:r>
              <a:rPr dirty="0"/>
              <a:t>midol</a:t>
            </a:r>
            <a:r>
              <a:rPr dirty="0" spc="-10"/>
              <a:t>l</a:t>
            </a:r>
            <a:r>
              <a:rPr dirty="0"/>
              <a:t>o</a:t>
            </a:r>
            <a:r>
              <a:rPr dirty="0" spc="-10"/>
              <a:t> </a:t>
            </a:r>
            <a:r>
              <a:rPr dirty="0"/>
              <a:t>os</a:t>
            </a:r>
            <a:r>
              <a:rPr dirty="0" spc="-15"/>
              <a:t>s</a:t>
            </a:r>
            <a:r>
              <a:rPr dirty="0"/>
              <a:t>eo</a:t>
            </a:r>
            <a:r>
              <a:rPr dirty="0" spc="-10"/>
              <a:t> </a:t>
            </a:r>
            <a:r>
              <a:rPr dirty="0"/>
              <a:t>ros</a:t>
            </a:r>
            <a:r>
              <a:rPr dirty="0" spc="-15"/>
              <a:t>s</a:t>
            </a:r>
            <a:r>
              <a:rPr dirty="0"/>
              <a:t>o.</a:t>
            </a:r>
          </a:p>
        </p:txBody>
      </p:sp>
      <p:sp>
        <p:nvSpPr>
          <p:cNvPr id="7" name="object 7"/>
          <p:cNvSpPr/>
          <p:nvPr/>
        </p:nvSpPr>
        <p:spPr>
          <a:xfrm>
            <a:off x="711708" y="1309116"/>
            <a:ext cx="3200400" cy="483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6912" y="1295336"/>
            <a:ext cx="3178175" cy="4814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2150" y="1290700"/>
            <a:ext cx="3187700" cy="4824730"/>
          </a:xfrm>
          <a:custGeom>
            <a:avLst/>
            <a:gdLst/>
            <a:ahLst/>
            <a:cxnLst/>
            <a:rect l="l" t="t" r="r" b="b"/>
            <a:pathLst>
              <a:path w="3187700" h="4824730">
                <a:moveTo>
                  <a:pt x="0" y="4824349"/>
                </a:moveTo>
                <a:lnTo>
                  <a:pt x="3187700" y="4824349"/>
                </a:lnTo>
                <a:lnTo>
                  <a:pt x="3187700" y="0"/>
                </a:lnTo>
                <a:lnTo>
                  <a:pt x="0" y="0"/>
                </a:lnTo>
                <a:lnTo>
                  <a:pt x="0" y="4824349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C</a:t>
            </a:r>
            <a:r>
              <a:rPr dirty="0" spc="-5">
                <a:latin typeface="Franklin Gothic Medium"/>
                <a:cs typeface="Franklin Gothic Medium"/>
              </a:rPr>
              <a:t>O</a:t>
            </a:r>
            <a:r>
              <a:rPr dirty="0" spc="-10">
                <a:latin typeface="Franklin Gothic Medium"/>
                <a:cs typeface="Franklin Gothic Medium"/>
              </a:rPr>
              <a:t>M</a:t>
            </a:r>
            <a:r>
              <a:rPr dirty="0" spc="-15">
                <a:latin typeface="Franklin Gothic Medium"/>
                <a:cs typeface="Franklin Gothic Medium"/>
              </a:rPr>
              <a:t>E</a:t>
            </a:r>
            <a:r>
              <a:rPr dirty="0" spc="-50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A</a:t>
            </a:r>
            <a:r>
              <a:rPr dirty="0" spc="-10">
                <a:latin typeface="Franklin Gothic Medium"/>
                <a:cs typeface="Franklin Gothic Medium"/>
              </a:rPr>
              <a:t>GIS</a:t>
            </a:r>
            <a:r>
              <a:rPr dirty="0" spc="-5">
                <a:latin typeface="Franklin Gothic Medium"/>
                <a:cs typeface="Franklin Gothic Medium"/>
              </a:rPr>
              <a:t>C</a:t>
            </a:r>
            <a:r>
              <a:rPr dirty="0" spc="-20">
                <a:latin typeface="Franklin Gothic Medium"/>
                <a:cs typeface="Franklin Gothic Medium"/>
              </a:rPr>
              <a:t>O</a:t>
            </a:r>
            <a:r>
              <a:rPr dirty="0" spc="-15">
                <a:latin typeface="Franklin Gothic Medium"/>
                <a:cs typeface="Franklin Gothic Medium"/>
              </a:rPr>
              <a:t>N</a:t>
            </a:r>
            <a:r>
              <a:rPr dirty="0" spc="-20">
                <a:latin typeface="Franklin Gothic Medium"/>
                <a:cs typeface="Franklin Gothic Medium"/>
              </a:rPr>
              <a:t>O</a:t>
            </a:r>
            <a:r>
              <a:rPr dirty="0" spc="-45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G</a:t>
            </a:r>
            <a:r>
              <a:rPr dirty="0">
                <a:latin typeface="Franklin Gothic Medium"/>
                <a:cs typeface="Franklin Gothic Medium"/>
              </a:rPr>
              <a:t>L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20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A</a:t>
            </a:r>
            <a:r>
              <a:rPr dirty="0" spc="-10">
                <a:latin typeface="Franklin Gothic Medium"/>
                <a:cs typeface="Franklin Gothic Medium"/>
              </a:rPr>
              <a:t>N</a:t>
            </a:r>
            <a:r>
              <a:rPr dirty="0">
                <a:latin typeface="Franklin Gothic Medium"/>
                <a:cs typeface="Franklin Gothic Medium"/>
              </a:rPr>
              <a:t>T</a:t>
            </a:r>
            <a:r>
              <a:rPr dirty="0" spc="-15">
                <a:latin typeface="Franklin Gothic Medium"/>
                <a:cs typeface="Franklin Gothic Medium"/>
              </a:rPr>
              <a:t>ICO</a:t>
            </a:r>
            <a:r>
              <a:rPr dirty="0" spc="-15">
                <a:latin typeface="Franklin Gothic Medium"/>
                <a:cs typeface="Franklin Gothic Medium"/>
              </a:rPr>
              <a:t>R</a:t>
            </a:r>
            <a:r>
              <a:rPr dirty="0" spc="-20">
                <a:latin typeface="Franklin Gothic Medium"/>
                <a:cs typeface="Franklin Gothic Medium"/>
              </a:rPr>
              <a:t>PI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200" y="1676400"/>
            <a:ext cx="8001000" cy="3336925"/>
          </a:xfrm>
          <a:prstGeom prst="rect">
            <a:avLst/>
          </a:prstGeom>
          <a:solidFill>
            <a:srgbClr val="FFCCCC"/>
          </a:solidFill>
          <a:ln w="9525">
            <a:solidFill>
              <a:srgbClr val="8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Tu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 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corpi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ccano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gen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 u</a:t>
            </a:r>
            <a:r>
              <a:rPr dirty="0" sz="2000">
                <a:latin typeface="Franklin Gothic Book"/>
                <a:cs typeface="Franklin Gothic Book"/>
              </a:rPr>
              <a:t>no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ù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seg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enti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modi: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r>
              <a:rPr dirty="0" sz="2000" spc="-5">
                <a:latin typeface="Franklin Gothic Book"/>
                <a:cs typeface="Franklin Gothic Book"/>
              </a:rPr>
              <a:t>•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utraliz</a:t>
            </a:r>
            <a:r>
              <a:rPr dirty="0" sz="2000" spc="5" b="1">
                <a:latin typeface="Franklin Gothic Book"/>
                <a:cs typeface="Franklin Gothic Book"/>
              </a:rPr>
              <a:t>za</a:t>
            </a:r>
            <a:r>
              <a:rPr dirty="0" sz="2000" b="1">
                <a:latin typeface="Franklin Gothic Book"/>
                <a:cs typeface="Franklin Gothic Book"/>
              </a:rPr>
              <a:t>zione</a:t>
            </a:r>
            <a:r>
              <a:rPr dirty="0" sz="2000" spc="-6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de</a:t>
            </a:r>
            <a:r>
              <a:rPr dirty="0" sz="2000" spc="5" b="1">
                <a:latin typeface="Franklin Gothic Book"/>
                <a:cs typeface="Franklin Gothic Book"/>
              </a:rPr>
              <a:t>ll</a:t>
            </a:r>
            <a:r>
              <a:rPr dirty="0" sz="2000" b="1">
                <a:latin typeface="Franklin Gothic Book"/>
                <a:cs typeface="Franklin Gothic Book"/>
              </a:rPr>
              <a:t>’ant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ge</a:t>
            </a:r>
            <a:r>
              <a:rPr dirty="0" sz="2000" spc="-10" b="1">
                <a:latin typeface="Franklin Gothic Book"/>
                <a:cs typeface="Franklin Gothic Book"/>
              </a:rPr>
              <a:t>n</a:t>
            </a:r>
            <a:r>
              <a:rPr dirty="0" sz="2000" spc="20" b="1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;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r>
              <a:rPr dirty="0" sz="2000" spc="-5">
                <a:latin typeface="Franklin Gothic Book"/>
                <a:cs typeface="Franklin Gothic Book"/>
              </a:rPr>
              <a:t>•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m</a:t>
            </a:r>
            <a:r>
              <a:rPr dirty="0" sz="2000" b="1">
                <a:latin typeface="Franklin Gothic Book"/>
                <a:cs typeface="Franklin Gothic Book"/>
              </a:rPr>
              <a:t>mobili</a:t>
            </a:r>
            <a:r>
              <a:rPr dirty="0" sz="2000" spc="-5" b="1">
                <a:latin typeface="Franklin Gothic Book"/>
                <a:cs typeface="Franklin Gothic Book"/>
              </a:rPr>
              <a:t>z</a:t>
            </a:r>
            <a:r>
              <a:rPr dirty="0" sz="2000" spc="5" b="1">
                <a:latin typeface="Franklin Gothic Book"/>
                <a:cs typeface="Franklin Gothic Book"/>
              </a:rPr>
              <a:t>z</a:t>
            </a:r>
            <a:r>
              <a:rPr dirty="0" sz="2000" b="1">
                <a:latin typeface="Franklin Gothic Book"/>
                <a:cs typeface="Franklin Gothic Book"/>
              </a:rPr>
              <a:t>azione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de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b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tter</a:t>
            </a:r>
            <a:r>
              <a:rPr dirty="0" sz="2000" spc="30" b="1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;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r>
              <a:rPr dirty="0" sz="2000" spc="-5">
                <a:latin typeface="Franklin Gothic Book"/>
                <a:cs typeface="Franklin Gothic Book"/>
              </a:rPr>
              <a:t>•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gg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utin</a:t>
            </a:r>
            <a:r>
              <a:rPr dirty="0" sz="2000" spc="10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zione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de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l’a</a:t>
            </a:r>
            <a:r>
              <a:rPr dirty="0" sz="2000" spc="10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t</a:t>
            </a:r>
            <a:r>
              <a:rPr dirty="0" sz="2000" spc="-1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gen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;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r>
              <a:rPr dirty="0" sz="2000" spc="-5">
                <a:latin typeface="Franklin Gothic Book"/>
                <a:cs typeface="Franklin Gothic Book"/>
              </a:rPr>
              <a:t>•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tt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-5" b="1">
                <a:latin typeface="Franklin Gothic Book"/>
                <a:cs typeface="Franklin Gothic Book"/>
              </a:rPr>
              <a:t>v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5" b="1">
                <a:latin typeface="Franklin Gothic Book"/>
                <a:cs typeface="Franklin Gothic Book"/>
              </a:rPr>
              <a:t>zion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de</a:t>
            </a:r>
            <a:r>
              <a:rPr dirty="0" sz="2000" b="1">
                <a:latin typeface="Franklin Gothic Book"/>
                <a:cs typeface="Franklin Gothic Book"/>
              </a:rPr>
              <a:t>l</a:t>
            </a:r>
            <a:r>
              <a:rPr dirty="0" sz="2000" spc="-2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com</a:t>
            </a:r>
            <a:r>
              <a:rPr dirty="0" sz="2000" spc="-5" b="1">
                <a:latin typeface="Franklin Gothic Book"/>
                <a:cs typeface="Franklin Gothic Book"/>
              </a:rPr>
              <a:t>p</a:t>
            </a:r>
            <a:r>
              <a:rPr dirty="0" sz="2000" spc="-10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em</a:t>
            </a:r>
            <a:r>
              <a:rPr dirty="0" sz="2000" spc="-15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nt</a:t>
            </a:r>
            <a:r>
              <a:rPr dirty="0" sz="2000" spc="20" b="1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;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r>
              <a:rPr dirty="0" sz="2000" spc="-5">
                <a:latin typeface="Franklin Gothic Book"/>
                <a:cs typeface="Franklin Gothic Book"/>
              </a:rPr>
              <a:t>•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te</a:t>
            </a:r>
            <a:r>
              <a:rPr dirty="0" sz="2000" spc="-10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sifi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b="1">
                <a:latin typeface="Franklin Gothic Book"/>
                <a:cs typeface="Franklin Gothic Book"/>
              </a:rPr>
              <a:t>azione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de</a:t>
            </a:r>
            <a:r>
              <a:rPr dirty="0" sz="2000" spc="5" b="1">
                <a:latin typeface="Franklin Gothic Book"/>
                <a:cs typeface="Franklin Gothic Book"/>
              </a:rPr>
              <a:t>ll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fag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c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to</a:t>
            </a:r>
            <a:r>
              <a:rPr dirty="0" sz="2000" spc="-10" b="1">
                <a:latin typeface="Franklin Gothic Book"/>
                <a:cs typeface="Franklin Gothic Book"/>
              </a:rPr>
              <a:t>s</a:t>
            </a:r>
            <a:r>
              <a:rPr dirty="0" sz="2000" spc="20" b="1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Franklin Gothic Medium"/>
                <a:cs typeface="Franklin Gothic Medium"/>
              </a:rPr>
              <a:t>L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20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R</a:t>
            </a:r>
            <a:r>
              <a:rPr dirty="0" spc="-5">
                <a:latin typeface="Franklin Gothic Medium"/>
                <a:cs typeface="Franklin Gothic Medium"/>
              </a:rPr>
              <a:t>IS</a:t>
            </a:r>
            <a:r>
              <a:rPr dirty="0" spc="-20">
                <a:latin typeface="Franklin Gothic Medium"/>
                <a:cs typeface="Franklin Gothic Medium"/>
              </a:rPr>
              <a:t>P</a:t>
            </a:r>
            <a:r>
              <a:rPr dirty="0">
                <a:latin typeface="Franklin Gothic Medium"/>
                <a:cs typeface="Franklin Gothic Medium"/>
              </a:rPr>
              <a:t>O</a:t>
            </a:r>
            <a:r>
              <a:rPr dirty="0" spc="-20">
                <a:latin typeface="Franklin Gothic Medium"/>
                <a:cs typeface="Franklin Gothic Medium"/>
              </a:rPr>
              <a:t>S</a:t>
            </a:r>
            <a:r>
              <a:rPr dirty="0" spc="-15">
                <a:latin typeface="Franklin Gothic Medium"/>
                <a:cs typeface="Franklin Gothic Medium"/>
              </a:rPr>
              <a:t>TA</a:t>
            </a:r>
            <a:r>
              <a:rPr dirty="0" spc="-4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UM</a:t>
            </a:r>
            <a:r>
              <a:rPr dirty="0" spc="-5">
                <a:latin typeface="Franklin Gothic Medium"/>
                <a:cs typeface="Franklin Gothic Medium"/>
              </a:rPr>
              <a:t>O</a:t>
            </a:r>
            <a:r>
              <a:rPr dirty="0" spc="-20">
                <a:latin typeface="Franklin Gothic Medium"/>
                <a:cs typeface="Franklin Gothic Medium"/>
              </a:rPr>
              <a:t>R</a:t>
            </a:r>
            <a:r>
              <a:rPr dirty="0" spc="-5">
                <a:latin typeface="Franklin Gothic Medium"/>
                <a:cs typeface="Franklin Gothic Medium"/>
              </a:rPr>
              <a:t>A</a:t>
            </a:r>
            <a:r>
              <a:rPr dirty="0" spc="-15">
                <a:latin typeface="Franklin Gothic Medium"/>
                <a:cs typeface="Franklin Gothic Medium"/>
              </a:rPr>
              <a:t>LE</a:t>
            </a:r>
          </a:p>
        </p:txBody>
      </p:sp>
      <p:sp>
        <p:nvSpPr>
          <p:cNvPr id="6" name="object 6"/>
          <p:cNvSpPr/>
          <p:nvPr/>
        </p:nvSpPr>
        <p:spPr>
          <a:xfrm>
            <a:off x="539546" y="1168399"/>
            <a:ext cx="7272782" cy="56895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39" y="6595425"/>
            <a:ext cx="8574405" cy="288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41</a:t>
            </a:r>
            <a:endParaRPr sz="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dirty="0" sz="800" spc="-5">
                <a:latin typeface="Arial"/>
                <a:cs typeface="Arial"/>
              </a:rPr>
              <a:t>Longo</a:t>
            </a:r>
            <a:r>
              <a:rPr dirty="0" sz="800">
                <a:latin typeface="Arial"/>
                <a:cs typeface="Arial"/>
              </a:rPr>
              <a:t>,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Un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-5">
                <a:latin typeface="Arial"/>
                <a:cs typeface="Arial"/>
              </a:rPr>
              <a:t>u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5">
                <a:latin typeface="Arial"/>
                <a:cs typeface="Arial"/>
              </a:rPr>
              <a:t>o</a:t>
            </a:r>
            <a:r>
              <a:rPr dirty="0" sz="800">
                <a:latin typeface="Arial"/>
                <a:cs typeface="Arial"/>
              </a:rPr>
              <a:t>r </a:t>
            </a:r>
            <a:r>
              <a:rPr dirty="0" sz="800" spc="-5">
                <a:latin typeface="Arial"/>
                <a:cs typeface="Arial"/>
              </a:rPr>
              <a:t>2014</a:t>
            </a:r>
            <a:r>
              <a:rPr dirty="0" sz="800">
                <a:latin typeface="Arial"/>
                <a:cs typeface="Arial"/>
              </a:rPr>
              <a:t>, 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© Za</a:t>
            </a:r>
            <a:r>
              <a:rPr dirty="0" sz="800" spc="-10">
                <a:latin typeface="Arial"/>
                <a:cs typeface="Arial"/>
              </a:rPr>
              <a:t>n</a:t>
            </a:r>
            <a:r>
              <a:rPr dirty="0" sz="800">
                <a:latin typeface="Arial"/>
                <a:cs typeface="Arial"/>
              </a:rPr>
              <a:t>i</a:t>
            </a:r>
            <a:r>
              <a:rPr dirty="0" sz="800" spc="5">
                <a:latin typeface="Arial"/>
                <a:cs typeface="Arial"/>
              </a:rPr>
              <a:t>c</a:t>
            </a:r>
            <a:r>
              <a:rPr dirty="0" sz="800" spc="-5">
                <a:latin typeface="Arial"/>
                <a:cs typeface="Arial"/>
              </a:rPr>
              <a:t>he</a:t>
            </a:r>
            <a:r>
              <a:rPr dirty="0" sz="800">
                <a:latin typeface="Arial"/>
                <a:cs typeface="Arial"/>
              </a:rPr>
              <a:t>lli</a:t>
            </a:r>
            <a:r>
              <a:rPr dirty="0" sz="800" spc="-5">
                <a:latin typeface="Arial"/>
                <a:cs typeface="Arial"/>
              </a:rPr>
              <a:t> ed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-5">
                <a:latin typeface="Arial"/>
                <a:cs typeface="Arial"/>
              </a:rPr>
              <a:t>or</a:t>
            </a:r>
            <a:r>
              <a:rPr dirty="0" sz="800">
                <a:latin typeface="Arial"/>
                <a:cs typeface="Arial"/>
              </a:rPr>
              <a:t>e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2014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42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3609" y="2636901"/>
            <a:ext cx="7416800" cy="107759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917825" marR="731520" indent="-2179955">
              <a:lnSpc>
                <a:spcPct val="100000"/>
              </a:lnSpc>
            </a:pP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OC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3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POS</a:t>
            </a:r>
            <a:r>
              <a:rPr dirty="0" sz="3200" spc="-16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3200" spc="-6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spc="2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-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2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-19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17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939" y="6604064"/>
            <a:ext cx="21958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Longo</a:t>
            </a:r>
            <a:r>
              <a:rPr dirty="0" sz="800">
                <a:latin typeface="Arial"/>
                <a:cs typeface="Arial"/>
              </a:rPr>
              <a:t>,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Un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-5">
                <a:latin typeface="Arial"/>
                <a:cs typeface="Arial"/>
              </a:rPr>
              <a:t>u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5">
                <a:latin typeface="Arial"/>
                <a:cs typeface="Arial"/>
              </a:rPr>
              <a:t>o</a:t>
            </a:r>
            <a:r>
              <a:rPr dirty="0" sz="800">
                <a:latin typeface="Arial"/>
                <a:cs typeface="Arial"/>
              </a:rPr>
              <a:t>r </a:t>
            </a:r>
            <a:r>
              <a:rPr dirty="0" sz="800" spc="-5">
                <a:latin typeface="Arial"/>
                <a:cs typeface="Arial"/>
              </a:rPr>
              <a:t>2014</a:t>
            </a:r>
            <a:r>
              <a:rPr dirty="0" sz="800">
                <a:latin typeface="Arial"/>
                <a:cs typeface="Arial"/>
              </a:rPr>
              <a:t>, 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© Za</a:t>
            </a:r>
            <a:r>
              <a:rPr dirty="0" sz="800" spc="-10">
                <a:latin typeface="Arial"/>
                <a:cs typeface="Arial"/>
              </a:rPr>
              <a:t>n</a:t>
            </a:r>
            <a:r>
              <a:rPr dirty="0" sz="800">
                <a:latin typeface="Arial"/>
                <a:cs typeface="Arial"/>
              </a:rPr>
              <a:t>i</a:t>
            </a:r>
            <a:r>
              <a:rPr dirty="0" sz="800" spc="5">
                <a:latin typeface="Arial"/>
                <a:cs typeface="Arial"/>
              </a:rPr>
              <a:t>c</a:t>
            </a:r>
            <a:r>
              <a:rPr dirty="0" sz="800" spc="-5">
                <a:latin typeface="Arial"/>
                <a:cs typeface="Arial"/>
              </a:rPr>
              <a:t>he</a:t>
            </a:r>
            <a:r>
              <a:rPr dirty="0" sz="800">
                <a:latin typeface="Arial"/>
                <a:cs typeface="Arial"/>
              </a:rPr>
              <a:t>lli</a:t>
            </a:r>
            <a:r>
              <a:rPr dirty="0" sz="800" spc="-5">
                <a:latin typeface="Arial"/>
                <a:cs typeface="Arial"/>
              </a:rPr>
              <a:t> ed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-5">
                <a:latin typeface="Arial"/>
                <a:cs typeface="Arial"/>
              </a:rPr>
              <a:t>or</a:t>
            </a:r>
            <a:r>
              <a:rPr dirty="0" sz="800">
                <a:latin typeface="Arial"/>
                <a:cs typeface="Arial"/>
              </a:rPr>
              <a:t>e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2014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4276" y="1461516"/>
            <a:ext cx="7734300" cy="4056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9925" y="1447800"/>
            <a:ext cx="7712075" cy="40339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5162" y="1442974"/>
            <a:ext cx="7721600" cy="4043679"/>
          </a:xfrm>
          <a:custGeom>
            <a:avLst/>
            <a:gdLst/>
            <a:ahLst/>
            <a:cxnLst/>
            <a:rect l="l" t="t" r="r" b="b"/>
            <a:pathLst>
              <a:path w="7721600" h="4043679">
                <a:moveTo>
                  <a:pt x="0" y="4043426"/>
                </a:moveTo>
                <a:lnTo>
                  <a:pt x="7721600" y="4043426"/>
                </a:lnTo>
                <a:lnTo>
                  <a:pt x="7721600" y="0"/>
                </a:lnTo>
                <a:lnTo>
                  <a:pt x="0" y="0"/>
                </a:lnTo>
                <a:lnTo>
                  <a:pt x="0" y="4043426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465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IN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ITI</a:t>
            </a:r>
            <a:r>
              <a:rPr dirty="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</a:p>
          <a:p>
            <a:pPr marL="104139">
              <a:lnSpc>
                <a:spcPct val="100000"/>
              </a:lnSpc>
            </a:pP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OS</a:t>
            </a:r>
            <a:r>
              <a:rPr dirty="0" spc="-14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1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-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MEDI</a:t>
            </a:r>
            <a:r>
              <a:rPr dirty="0" spc="-15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672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L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N</a:t>
            </a:r>
            <a:r>
              <a:rPr dirty="0" sz="2800" spc="-10">
                <a:latin typeface="Franklin Gothic Medium"/>
                <a:cs typeface="Franklin Gothic Medium"/>
              </a:rPr>
              <a:t>F</a:t>
            </a:r>
            <a:r>
              <a:rPr dirty="0" sz="2800" spc="-10">
                <a:latin typeface="Franklin Gothic Medium"/>
                <a:cs typeface="Franklin Gothic Medium"/>
              </a:rPr>
              <a:t>O</a:t>
            </a:r>
            <a:r>
              <a:rPr dirty="0" sz="2800" spc="-10">
                <a:latin typeface="Franklin Gothic Medium"/>
                <a:cs typeface="Franklin Gothic Medium"/>
              </a:rPr>
              <a:t>C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20">
                <a:latin typeface="Franklin Gothic Medium"/>
                <a:cs typeface="Franklin Gothic Medium"/>
              </a:rPr>
              <a:t>T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40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T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524000"/>
            <a:ext cx="8147684" cy="2697480"/>
          </a:xfrm>
          <a:custGeom>
            <a:avLst/>
            <a:gdLst/>
            <a:ahLst/>
            <a:cxnLst/>
            <a:rect l="l" t="t" r="r" b="b"/>
            <a:pathLst>
              <a:path w="8147684" h="2697479">
                <a:moveTo>
                  <a:pt x="0" y="2697099"/>
                </a:moveTo>
                <a:lnTo>
                  <a:pt x="8147304" y="2697099"/>
                </a:lnTo>
                <a:lnTo>
                  <a:pt x="8147304" y="0"/>
                </a:lnTo>
                <a:lnTo>
                  <a:pt x="0" y="0"/>
                </a:lnTo>
                <a:lnTo>
                  <a:pt x="0" y="2697099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99288" rIns="0" bIns="0" rtlCol="0" vert="horz">
            <a:spAutoFit/>
          </a:bodyPr>
          <a:lstStyle/>
          <a:p>
            <a:pPr marL="1905">
              <a:lnSpc>
                <a:spcPct val="100000"/>
              </a:lnSpc>
            </a:pPr>
            <a:r>
              <a:rPr dirty="0"/>
              <a:t>I</a:t>
            </a:r>
            <a:r>
              <a:rPr dirty="0" spc="-20"/>
              <a:t> </a:t>
            </a:r>
            <a:r>
              <a:rPr dirty="0" spc="-10"/>
              <a:t>q</a:t>
            </a:r>
            <a:r>
              <a:rPr dirty="0" spc="-5"/>
              <a:t>u</a:t>
            </a:r>
            <a:r>
              <a:rPr dirty="0"/>
              <a:t>a</a:t>
            </a:r>
            <a:r>
              <a:rPr dirty="0" spc="-10"/>
              <a:t>t</a:t>
            </a:r>
            <a:r>
              <a:rPr dirty="0"/>
              <a:t>t</a:t>
            </a:r>
            <a:r>
              <a:rPr dirty="0" spc="-10"/>
              <a:t>r</a:t>
            </a:r>
            <a:r>
              <a:rPr dirty="0"/>
              <a:t>o</a:t>
            </a:r>
            <a:r>
              <a:rPr dirty="0" spc="15"/>
              <a:t> </a:t>
            </a:r>
            <a:r>
              <a:rPr dirty="0"/>
              <a:t>t</a:t>
            </a:r>
            <a:r>
              <a:rPr dirty="0" spc="-10"/>
              <a:t>i</a:t>
            </a:r>
            <a:r>
              <a:rPr dirty="0" spc="-5"/>
              <a:t>p</a:t>
            </a:r>
            <a:r>
              <a:rPr dirty="0"/>
              <a:t>i</a:t>
            </a:r>
            <a:r>
              <a:rPr dirty="0" spc="5"/>
              <a:t> </a:t>
            </a:r>
            <a:r>
              <a:rPr dirty="0" spc="-5"/>
              <a:t>pr</a:t>
            </a:r>
            <a:r>
              <a:rPr dirty="0" spc="-10"/>
              <a:t>i</a:t>
            </a:r>
            <a:r>
              <a:rPr dirty="0"/>
              <a:t>n</a:t>
            </a:r>
            <a:r>
              <a:rPr dirty="0" spc="5"/>
              <a:t>c</a:t>
            </a:r>
            <a:r>
              <a:rPr dirty="0" spc="-5"/>
              <a:t>ip</a:t>
            </a:r>
            <a:r>
              <a:rPr dirty="0" spc="-10"/>
              <a:t>a</a:t>
            </a:r>
            <a:r>
              <a:rPr dirty="0"/>
              <a:t>li di</a:t>
            </a:r>
            <a:r>
              <a:rPr dirty="0" spc="-5"/>
              <a:t> </a:t>
            </a:r>
            <a:r>
              <a:rPr dirty="0"/>
              <a:t>l</a:t>
            </a:r>
            <a:r>
              <a:rPr dirty="0" spc="-10"/>
              <a:t>i</a:t>
            </a:r>
            <a:r>
              <a:rPr dirty="0"/>
              <a:t>nf</a:t>
            </a:r>
            <a:r>
              <a:rPr dirty="0" spc="5"/>
              <a:t>o</a:t>
            </a:r>
            <a:r>
              <a:rPr dirty="0"/>
              <a:t>ci</a:t>
            </a:r>
            <a:r>
              <a:rPr dirty="0" spc="-10"/>
              <a:t>t</a:t>
            </a:r>
            <a:r>
              <a:rPr dirty="0"/>
              <a:t>i</a:t>
            </a:r>
            <a:r>
              <a:rPr dirty="0" spc="10"/>
              <a:t> </a:t>
            </a:r>
            <a:r>
              <a:rPr dirty="0"/>
              <a:t>T sono</a:t>
            </a:r>
          </a:p>
          <a:p>
            <a:pPr marL="1905">
              <a:lnSpc>
                <a:spcPct val="100000"/>
              </a:lnSpc>
              <a:spcBef>
                <a:spcPts val="1680"/>
              </a:spcBef>
            </a:pPr>
            <a:r>
              <a:rPr dirty="0" spc="-10">
                <a:latin typeface="Franklin Gothic Book"/>
                <a:cs typeface="Franklin Gothic Book"/>
              </a:rPr>
              <a:t>•</a:t>
            </a:r>
            <a:r>
              <a:rPr dirty="0" b="1">
                <a:latin typeface="Franklin Gothic Book"/>
                <a:cs typeface="Franklin Gothic Book"/>
              </a:rPr>
              <a:t>l</a:t>
            </a:r>
            <a:r>
              <a:rPr dirty="0" spc="5" b="1">
                <a:latin typeface="Franklin Gothic Book"/>
                <a:cs typeface="Franklin Gothic Book"/>
              </a:rPr>
              <a:t>i</a:t>
            </a:r>
            <a:r>
              <a:rPr dirty="0" spc="10" b="1">
                <a:latin typeface="Franklin Gothic Book"/>
                <a:cs typeface="Franklin Gothic Book"/>
              </a:rPr>
              <a:t>n</a:t>
            </a:r>
            <a:r>
              <a:rPr dirty="0" b="1">
                <a:latin typeface="Franklin Gothic Book"/>
                <a:cs typeface="Franklin Gothic Book"/>
              </a:rPr>
              <a:t>foc</a:t>
            </a:r>
            <a:r>
              <a:rPr dirty="0" spc="5" b="1">
                <a:latin typeface="Franklin Gothic Book"/>
                <a:cs typeface="Franklin Gothic Book"/>
              </a:rPr>
              <a:t>i</a:t>
            </a:r>
            <a:r>
              <a:rPr dirty="0" b="1">
                <a:latin typeface="Franklin Gothic Book"/>
                <a:cs typeface="Franklin Gothic Book"/>
              </a:rPr>
              <a:t>ti</a:t>
            </a:r>
            <a:r>
              <a:rPr dirty="0" spc="-60" b="1">
                <a:latin typeface="Franklin Gothic Book"/>
                <a:cs typeface="Franklin Gothic Book"/>
              </a:rPr>
              <a:t> </a:t>
            </a:r>
            <a:r>
              <a:rPr dirty="0" b="1">
                <a:latin typeface="Franklin Gothic Book"/>
                <a:cs typeface="Franklin Gothic Book"/>
              </a:rPr>
              <a:t>T</a:t>
            </a:r>
            <a:r>
              <a:rPr dirty="0" spc="15" b="1">
                <a:latin typeface="Franklin Gothic Book"/>
                <a:cs typeface="Franklin Gothic Book"/>
              </a:rPr>
              <a:t> </a:t>
            </a:r>
            <a:r>
              <a:rPr dirty="0" spc="5" b="1">
                <a:latin typeface="Franklin Gothic Book"/>
                <a:cs typeface="Franklin Gothic Book"/>
              </a:rPr>
              <a:t>he</a:t>
            </a:r>
            <a:r>
              <a:rPr dirty="0" b="1">
                <a:latin typeface="Franklin Gothic Book"/>
                <a:cs typeface="Franklin Gothic Book"/>
              </a:rPr>
              <a:t>l</a:t>
            </a:r>
            <a:r>
              <a:rPr dirty="0" spc="5" b="1">
                <a:latin typeface="Franklin Gothic Book"/>
                <a:cs typeface="Franklin Gothic Book"/>
              </a:rPr>
              <a:t>p</a:t>
            </a:r>
            <a:r>
              <a:rPr dirty="0" b="1">
                <a:latin typeface="Franklin Gothic Book"/>
                <a:cs typeface="Franklin Gothic Book"/>
              </a:rPr>
              <a:t>e</a:t>
            </a:r>
            <a:r>
              <a:rPr dirty="0" spc="5" b="1">
                <a:latin typeface="Franklin Gothic Book"/>
                <a:cs typeface="Franklin Gothic Book"/>
              </a:rPr>
              <a:t>r</a:t>
            </a:r>
            <a:r>
              <a:rPr dirty="0">
                <a:latin typeface="Franklin Gothic Book"/>
                <a:cs typeface="Franklin Gothic Book"/>
              </a:rPr>
              <a:t>:</a:t>
            </a:r>
            <a:r>
              <a:rPr dirty="0" spc="-5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a</a:t>
            </a:r>
            <a:r>
              <a:rPr dirty="0" spc="-10">
                <a:latin typeface="Franklin Gothic Book"/>
                <a:cs typeface="Franklin Gothic Book"/>
              </a:rPr>
              <a:t>iu</a:t>
            </a:r>
            <a:r>
              <a:rPr dirty="0">
                <a:latin typeface="Franklin Gothic Book"/>
                <a:cs typeface="Franklin Gothic Book"/>
              </a:rPr>
              <a:t>t</a:t>
            </a:r>
            <a:r>
              <a:rPr dirty="0" spc="-15">
                <a:latin typeface="Franklin Gothic Book"/>
                <a:cs typeface="Franklin Gothic Book"/>
              </a:rPr>
              <a:t>a</a:t>
            </a:r>
            <a:r>
              <a:rPr dirty="0">
                <a:latin typeface="Franklin Gothic Book"/>
                <a:cs typeface="Franklin Gothic Book"/>
              </a:rPr>
              <a:t>no</a:t>
            </a:r>
            <a:r>
              <a:rPr dirty="0" spc="1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le</a:t>
            </a:r>
            <a:r>
              <a:rPr dirty="0" spc="-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a</a:t>
            </a:r>
            <a:r>
              <a:rPr dirty="0" spc="-10">
                <a:latin typeface="Franklin Gothic Book"/>
                <a:cs typeface="Franklin Gothic Book"/>
              </a:rPr>
              <a:t>l</a:t>
            </a:r>
            <a:r>
              <a:rPr dirty="0">
                <a:latin typeface="Franklin Gothic Book"/>
                <a:cs typeface="Franklin Gothic Book"/>
              </a:rPr>
              <a:t>t</a:t>
            </a:r>
            <a:r>
              <a:rPr dirty="0" spc="-10">
                <a:latin typeface="Franklin Gothic Book"/>
                <a:cs typeface="Franklin Gothic Book"/>
              </a:rPr>
              <a:t>r</a:t>
            </a:r>
            <a:r>
              <a:rPr dirty="0">
                <a:latin typeface="Franklin Gothic Book"/>
                <a:cs typeface="Franklin Gothic Book"/>
              </a:rPr>
              <a:t>e cel</a:t>
            </a:r>
            <a:r>
              <a:rPr dirty="0" spc="-10">
                <a:latin typeface="Franklin Gothic Book"/>
                <a:cs typeface="Franklin Gothic Book"/>
              </a:rPr>
              <a:t>lu</a:t>
            </a:r>
            <a:r>
              <a:rPr dirty="0">
                <a:latin typeface="Franklin Gothic Book"/>
                <a:cs typeface="Franklin Gothic Book"/>
              </a:rPr>
              <a:t>le</a:t>
            </a:r>
            <a:r>
              <a:rPr dirty="0" spc="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a</a:t>
            </a:r>
            <a:r>
              <a:rPr dirty="0" spc="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comba</a:t>
            </a:r>
            <a:r>
              <a:rPr dirty="0" spc="-10">
                <a:latin typeface="Franklin Gothic Book"/>
                <a:cs typeface="Franklin Gothic Book"/>
              </a:rPr>
              <a:t>t</a:t>
            </a:r>
            <a:r>
              <a:rPr dirty="0">
                <a:latin typeface="Franklin Gothic Book"/>
                <a:cs typeface="Franklin Gothic Book"/>
              </a:rPr>
              <a:t>t</a:t>
            </a:r>
            <a:r>
              <a:rPr dirty="0" spc="-10">
                <a:latin typeface="Franklin Gothic Book"/>
                <a:cs typeface="Franklin Gothic Book"/>
              </a:rPr>
              <a:t>e</a:t>
            </a:r>
            <a:r>
              <a:rPr dirty="0">
                <a:latin typeface="Franklin Gothic Book"/>
                <a:cs typeface="Franklin Gothic Book"/>
              </a:rPr>
              <a:t>re</a:t>
            </a:r>
            <a:r>
              <a:rPr dirty="0" spc="-2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l’</a:t>
            </a:r>
            <a:r>
              <a:rPr dirty="0" spc="-10">
                <a:latin typeface="Franklin Gothic Book"/>
                <a:cs typeface="Franklin Gothic Book"/>
              </a:rPr>
              <a:t>i</a:t>
            </a:r>
            <a:r>
              <a:rPr dirty="0">
                <a:latin typeface="Franklin Gothic Book"/>
                <a:cs typeface="Franklin Gothic Book"/>
              </a:rPr>
              <a:t>nva</a:t>
            </a:r>
            <a:r>
              <a:rPr dirty="0" spc="-10">
                <a:latin typeface="Franklin Gothic Book"/>
                <a:cs typeface="Franklin Gothic Book"/>
              </a:rPr>
              <a:t>s</a:t>
            </a:r>
            <a:r>
              <a:rPr dirty="0">
                <a:latin typeface="Franklin Gothic Book"/>
                <a:cs typeface="Franklin Gothic Book"/>
              </a:rPr>
              <a:t>ore;</a:t>
            </a:r>
          </a:p>
          <a:p>
            <a:pPr marL="1905">
              <a:lnSpc>
                <a:spcPct val="100000"/>
              </a:lnSpc>
              <a:spcBef>
                <a:spcPts val="1680"/>
              </a:spcBef>
            </a:pPr>
            <a:r>
              <a:rPr dirty="0" spc="-5">
                <a:latin typeface="Franklin Gothic Book"/>
                <a:cs typeface="Franklin Gothic Book"/>
              </a:rPr>
              <a:t>•</a:t>
            </a:r>
            <a:r>
              <a:rPr dirty="0" spc="5" b="1">
                <a:latin typeface="Franklin Gothic Book"/>
                <a:cs typeface="Franklin Gothic Book"/>
              </a:rPr>
              <a:t>l</a:t>
            </a:r>
            <a:r>
              <a:rPr dirty="0" b="1">
                <a:latin typeface="Franklin Gothic Book"/>
                <a:cs typeface="Franklin Gothic Book"/>
              </a:rPr>
              <a:t>i</a:t>
            </a:r>
            <a:r>
              <a:rPr dirty="0" spc="15" b="1">
                <a:latin typeface="Franklin Gothic Book"/>
                <a:cs typeface="Franklin Gothic Book"/>
              </a:rPr>
              <a:t>n</a:t>
            </a:r>
            <a:r>
              <a:rPr dirty="0" b="1">
                <a:latin typeface="Franklin Gothic Book"/>
                <a:cs typeface="Franklin Gothic Book"/>
              </a:rPr>
              <a:t>foc</a:t>
            </a:r>
            <a:r>
              <a:rPr dirty="0" spc="5" b="1">
                <a:latin typeface="Franklin Gothic Book"/>
                <a:cs typeface="Franklin Gothic Book"/>
              </a:rPr>
              <a:t>i</a:t>
            </a:r>
            <a:r>
              <a:rPr dirty="0" b="1">
                <a:latin typeface="Franklin Gothic Book"/>
                <a:cs typeface="Franklin Gothic Book"/>
              </a:rPr>
              <a:t>ti</a:t>
            </a:r>
            <a:r>
              <a:rPr dirty="0" spc="-55" b="1">
                <a:latin typeface="Franklin Gothic Book"/>
                <a:cs typeface="Franklin Gothic Book"/>
              </a:rPr>
              <a:t> </a:t>
            </a:r>
            <a:r>
              <a:rPr dirty="0" b="1">
                <a:latin typeface="Franklin Gothic Book"/>
                <a:cs typeface="Franklin Gothic Book"/>
              </a:rPr>
              <a:t>T</a:t>
            </a:r>
            <a:r>
              <a:rPr dirty="0" spc="10" b="1">
                <a:latin typeface="Franklin Gothic Book"/>
                <a:cs typeface="Franklin Gothic Book"/>
              </a:rPr>
              <a:t> </a:t>
            </a:r>
            <a:r>
              <a:rPr dirty="0" b="1">
                <a:latin typeface="Franklin Gothic Book"/>
                <a:cs typeface="Franklin Gothic Book"/>
              </a:rPr>
              <a:t>su</a:t>
            </a:r>
            <a:r>
              <a:rPr dirty="0" spc="10" b="1">
                <a:latin typeface="Franklin Gothic Book"/>
                <a:cs typeface="Franklin Gothic Book"/>
              </a:rPr>
              <a:t>p</a:t>
            </a:r>
            <a:r>
              <a:rPr dirty="0" spc="5" b="1">
                <a:latin typeface="Franklin Gothic Book"/>
                <a:cs typeface="Franklin Gothic Book"/>
              </a:rPr>
              <a:t>pr</a:t>
            </a:r>
            <a:r>
              <a:rPr dirty="0" spc="10" b="1">
                <a:latin typeface="Franklin Gothic Book"/>
                <a:cs typeface="Franklin Gothic Book"/>
              </a:rPr>
              <a:t>e</a:t>
            </a:r>
            <a:r>
              <a:rPr dirty="0" b="1">
                <a:latin typeface="Franklin Gothic Book"/>
                <a:cs typeface="Franklin Gothic Book"/>
              </a:rPr>
              <a:t>s</a:t>
            </a:r>
            <a:r>
              <a:rPr dirty="0" spc="-15" b="1">
                <a:latin typeface="Franklin Gothic Book"/>
                <a:cs typeface="Franklin Gothic Book"/>
              </a:rPr>
              <a:t>s</a:t>
            </a:r>
            <a:r>
              <a:rPr dirty="0" spc="-10" b="1">
                <a:latin typeface="Franklin Gothic Book"/>
                <a:cs typeface="Franklin Gothic Book"/>
              </a:rPr>
              <a:t>o</a:t>
            </a:r>
            <a:r>
              <a:rPr dirty="0" spc="10" b="1">
                <a:latin typeface="Franklin Gothic Book"/>
                <a:cs typeface="Franklin Gothic Book"/>
              </a:rPr>
              <a:t>r</a:t>
            </a:r>
            <a:r>
              <a:rPr dirty="0"/>
              <a:t>:</a:t>
            </a:r>
            <a:r>
              <a:rPr dirty="0" spc="-45"/>
              <a:t> </a:t>
            </a:r>
            <a:r>
              <a:rPr dirty="0" spc="-5"/>
              <a:t>inibiscon</a:t>
            </a:r>
            <a:r>
              <a:rPr dirty="0"/>
              <a:t>o</a:t>
            </a:r>
            <a:r>
              <a:rPr dirty="0" spc="5"/>
              <a:t> </a:t>
            </a:r>
            <a:r>
              <a:rPr dirty="0"/>
              <a:t>la ri</a:t>
            </a:r>
            <a:r>
              <a:rPr dirty="0" spc="-15"/>
              <a:t>s</a:t>
            </a:r>
            <a:r>
              <a:rPr dirty="0" spc="-5"/>
              <a:t>pos</a:t>
            </a:r>
            <a:r>
              <a:rPr dirty="0"/>
              <a:t>ta</a:t>
            </a:r>
            <a:r>
              <a:rPr dirty="0" spc="-10"/>
              <a:t> </a:t>
            </a:r>
            <a:r>
              <a:rPr dirty="0" spc="-5"/>
              <a:t>immunit</a:t>
            </a:r>
            <a:r>
              <a:rPr dirty="0"/>
              <a:t>ar</a:t>
            </a:r>
            <a:r>
              <a:rPr dirty="0" spc="-10"/>
              <a:t>i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B</a:t>
            </a:r>
            <a:r>
              <a:rPr dirty="0" spc="-10"/>
              <a:t> </a:t>
            </a:r>
            <a:r>
              <a:rPr dirty="0"/>
              <a:t>e</a:t>
            </a:r>
            <a:r>
              <a:rPr dirty="0" spc="-10"/>
              <a:t> </a:t>
            </a:r>
            <a:r>
              <a:rPr dirty="0" spc="-5"/>
              <a:t>T;</a:t>
            </a:r>
          </a:p>
          <a:p>
            <a:pPr marL="1905">
              <a:lnSpc>
                <a:spcPct val="100000"/>
              </a:lnSpc>
              <a:spcBef>
                <a:spcPts val="1680"/>
              </a:spcBef>
            </a:pPr>
            <a:r>
              <a:rPr dirty="0" spc="-5">
                <a:latin typeface="Franklin Gothic Book"/>
                <a:cs typeface="Franklin Gothic Book"/>
              </a:rPr>
              <a:t>•</a:t>
            </a:r>
            <a:r>
              <a:rPr dirty="0" spc="5" b="1">
                <a:latin typeface="Franklin Gothic Book"/>
                <a:cs typeface="Franklin Gothic Book"/>
              </a:rPr>
              <a:t>l</a:t>
            </a:r>
            <a:r>
              <a:rPr dirty="0" b="1">
                <a:latin typeface="Franklin Gothic Book"/>
                <a:cs typeface="Franklin Gothic Book"/>
              </a:rPr>
              <a:t>i</a:t>
            </a:r>
            <a:r>
              <a:rPr dirty="0" spc="15" b="1">
                <a:latin typeface="Franklin Gothic Book"/>
                <a:cs typeface="Franklin Gothic Book"/>
              </a:rPr>
              <a:t>n</a:t>
            </a:r>
            <a:r>
              <a:rPr dirty="0" b="1">
                <a:latin typeface="Franklin Gothic Book"/>
                <a:cs typeface="Franklin Gothic Book"/>
              </a:rPr>
              <a:t>foc</a:t>
            </a:r>
            <a:r>
              <a:rPr dirty="0" spc="5" b="1">
                <a:latin typeface="Franklin Gothic Book"/>
                <a:cs typeface="Franklin Gothic Book"/>
              </a:rPr>
              <a:t>i</a:t>
            </a:r>
            <a:r>
              <a:rPr dirty="0" b="1">
                <a:latin typeface="Franklin Gothic Book"/>
                <a:cs typeface="Franklin Gothic Book"/>
              </a:rPr>
              <a:t>ti</a:t>
            </a:r>
            <a:r>
              <a:rPr dirty="0" spc="-55" b="1">
                <a:latin typeface="Franklin Gothic Book"/>
                <a:cs typeface="Franklin Gothic Book"/>
              </a:rPr>
              <a:t> </a:t>
            </a:r>
            <a:r>
              <a:rPr dirty="0" b="1">
                <a:latin typeface="Franklin Gothic Book"/>
                <a:cs typeface="Franklin Gothic Book"/>
              </a:rPr>
              <a:t>T </a:t>
            </a:r>
            <a:r>
              <a:rPr dirty="0" spc="10" b="1">
                <a:latin typeface="Franklin Gothic Book"/>
                <a:cs typeface="Franklin Gothic Book"/>
              </a:rPr>
              <a:t>c</a:t>
            </a:r>
            <a:r>
              <a:rPr dirty="0" b="1">
                <a:latin typeface="Franklin Gothic Book"/>
                <a:cs typeface="Franklin Gothic Book"/>
              </a:rPr>
              <a:t>i</a:t>
            </a:r>
            <a:r>
              <a:rPr dirty="0" b="1">
                <a:latin typeface="Franklin Gothic Book"/>
                <a:cs typeface="Franklin Gothic Book"/>
              </a:rPr>
              <a:t>t</a:t>
            </a:r>
            <a:r>
              <a:rPr dirty="0" spc="10" b="1">
                <a:latin typeface="Franklin Gothic Book"/>
                <a:cs typeface="Franklin Gothic Book"/>
              </a:rPr>
              <a:t>o</a:t>
            </a:r>
            <a:r>
              <a:rPr dirty="0" b="1">
                <a:latin typeface="Franklin Gothic Book"/>
                <a:cs typeface="Franklin Gothic Book"/>
              </a:rPr>
              <a:t>to</a:t>
            </a:r>
            <a:r>
              <a:rPr dirty="0" spc="-10" b="1">
                <a:latin typeface="Franklin Gothic Book"/>
                <a:cs typeface="Franklin Gothic Book"/>
              </a:rPr>
              <a:t>s</a:t>
            </a:r>
            <a:r>
              <a:rPr dirty="0" b="1">
                <a:latin typeface="Franklin Gothic Book"/>
                <a:cs typeface="Franklin Gothic Book"/>
              </a:rPr>
              <a:t>s</a:t>
            </a:r>
            <a:r>
              <a:rPr dirty="0" spc="-10" b="1">
                <a:latin typeface="Franklin Gothic Book"/>
                <a:cs typeface="Franklin Gothic Book"/>
              </a:rPr>
              <a:t>i</a:t>
            </a:r>
            <a:r>
              <a:rPr dirty="0" spc="10" b="1">
                <a:latin typeface="Franklin Gothic Book"/>
                <a:cs typeface="Franklin Gothic Book"/>
              </a:rPr>
              <a:t>c</a:t>
            </a:r>
            <a:r>
              <a:rPr dirty="0" spc="-5" b="1">
                <a:latin typeface="Franklin Gothic Book"/>
                <a:cs typeface="Franklin Gothic Book"/>
              </a:rPr>
              <a:t>i</a:t>
            </a:r>
            <a:r>
              <a:rPr dirty="0" b="1">
                <a:latin typeface="Franklin Gothic Book"/>
                <a:cs typeface="Franklin Gothic Book"/>
              </a:rPr>
              <a:t>:</a:t>
            </a:r>
            <a:r>
              <a:rPr dirty="0" spc="-40" b="1">
                <a:latin typeface="Franklin Gothic Book"/>
                <a:cs typeface="Franklin Gothic Book"/>
              </a:rPr>
              <a:t> </a:t>
            </a:r>
            <a:r>
              <a:rPr dirty="0" spc="-5"/>
              <a:t>u</a:t>
            </a:r>
            <a:r>
              <a:rPr dirty="0"/>
              <a:t>ccido</a:t>
            </a:r>
            <a:r>
              <a:rPr dirty="0" spc="5"/>
              <a:t>n</a:t>
            </a:r>
            <a:r>
              <a:rPr dirty="0"/>
              <a:t>o le</a:t>
            </a:r>
            <a:r>
              <a:rPr dirty="0" spc="-10"/>
              <a:t> </a:t>
            </a:r>
            <a:r>
              <a:rPr dirty="0"/>
              <a:t>cel</a:t>
            </a:r>
            <a:r>
              <a:rPr dirty="0" spc="-10"/>
              <a:t>l</a:t>
            </a:r>
            <a:r>
              <a:rPr dirty="0" spc="-5"/>
              <a:t>u</a:t>
            </a:r>
            <a:r>
              <a:rPr dirty="0"/>
              <a:t>le</a:t>
            </a:r>
            <a:r>
              <a:rPr dirty="0" spc="10"/>
              <a:t> </a:t>
            </a:r>
            <a:r>
              <a:rPr dirty="0"/>
              <a:t>del</a:t>
            </a:r>
            <a:r>
              <a:rPr dirty="0" spc="-15"/>
              <a:t> </a:t>
            </a:r>
            <a:r>
              <a:rPr dirty="0"/>
              <a:t>corpo</a:t>
            </a:r>
            <a:r>
              <a:rPr dirty="0" spc="-10"/>
              <a:t> </a:t>
            </a:r>
            <a:r>
              <a:rPr dirty="0" spc="-5"/>
              <a:t>infett</a:t>
            </a:r>
            <a:r>
              <a:rPr dirty="0"/>
              <a:t>a</a:t>
            </a:r>
            <a:r>
              <a:rPr dirty="0" spc="-10"/>
              <a:t>t</a:t>
            </a:r>
            <a:r>
              <a:rPr dirty="0"/>
              <a:t>e;</a:t>
            </a:r>
          </a:p>
          <a:p>
            <a:pPr marL="1905">
              <a:lnSpc>
                <a:spcPct val="100000"/>
              </a:lnSpc>
              <a:spcBef>
                <a:spcPts val="1680"/>
              </a:spcBef>
            </a:pPr>
            <a:r>
              <a:rPr dirty="0" spc="-5">
                <a:latin typeface="Franklin Gothic Book"/>
                <a:cs typeface="Franklin Gothic Book"/>
              </a:rPr>
              <a:t>•</a:t>
            </a:r>
            <a:r>
              <a:rPr dirty="0" spc="5" b="1">
                <a:latin typeface="Franklin Gothic Book"/>
                <a:cs typeface="Franklin Gothic Book"/>
              </a:rPr>
              <a:t>l</a:t>
            </a:r>
            <a:r>
              <a:rPr dirty="0" b="1">
                <a:latin typeface="Franklin Gothic Book"/>
                <a:cs typeface="Franklin Gothic Book"/>
              </a:rPr>
              <a:t>i</a:t>
            </a:r>
            <a:r>
              <a:rPr dirty="0" spc="15" b="1">
                <a:latin typeface="Franklin Gothic Book"/>
                <a:cs typeface="Franklin Gothic Book"/>
              </a:rPr>
              <a:t>n</a:t>
            </a:r>
            <a:r>
              <a:rPr dirty="0" b="1">
                <a:latin typeface="Franklin Gothic Book"/>
                <a:cs typeface="Franklin Gothic Book"/>
              </a:rPr>
              <a:t>foc</a:t>
            </a:r>
            <a:r>
              <a:rPr dirty="0" spc="5" b="1">
                <a:latin typeface="Franklin Gothic Book"/>
                <a:cs typeface="Franklin Gothic Book"/>
              </a:rPr>
              <a:t>i</a:t>
            </a:r>
            <a:r>
              <a:rPr dirty="0" b="1">
                <a:latin typeface="Franklin Gothic Book"/>
                <a:cs typeface="Franklin Gothic Book"/>
              </a:rPr>
              <a:t>ti</a:t>
            </a:r>
            <a:r>
              <a:rPr dirty="0" spc="-55" b="1">
                <a:latin typeface="Franklin Gothic Book"/>
                <a:cs typeface="Franklin Gothic Book"/>
              </a:rPr>
              <a:t> </a:t>
            </a:r>
            <a:r>
              <a:rPr dirty="0" b="1">
                <a:latin typeface="Franklin Gothic Book"/>
                <a:cs typeface="Franklin Gothic Book"/>
              </a:rPr>
              <a:t>T </a:t>
            </a:r>
            <a:r>
              <a:rPr dirty="0" spc="10" b="1">
                <a:latin typeface="Franklin Gothic Book"/>
                <a:cs typeface="Franklin Gothic Book"/>
              </a:rPr>
              <a:t>de</a:t>
            </a:r>
            <a:r>
              <a:rPr dirty="0" spc="5" b="1">
                <a:latin typeface="Franklin Gothic Book"/>
                <a:cs typeface="Franklin Gothic Book"/>
              </a:rPr>
              <a:t>ll</a:t>
            </a:r>
            <a:r>
              <a:rPr dirty="0" b="1">
                <a:latin typeface="Franklin Gothic Book"/>
                <a:cs typeface="Franklin Gothic Book"/>
              </a:rPr>
              <a:t>a</a:t>
            </a:r>
            <a:r>
              <a:rPr dirty="0" spc="-50" b="1">
                <a:latin typeface="Franklin Gothic Book"/>
                <a:cs typeface="Franklin Gothic Book"/>
              </a:rPr>
              <a:t> </a:t>
            </a:r>
            <a:r>
              <a:rPr dirty="0" spc="10" b="1">
                <a:latin typeface="Franklin Gothic Book"/>
                <a:cs typeface="Franklin Gothic Book"/>
              </a:rPr>
              <a:t>me</a:t>
            </a:r>
            <a:r>
              <a:rPr dirty="0" b="1">
                <a:latin typeface="Franklin Gothic Book"/>
                <a:cs typeface="Franklin Gothic Book"/>
              </a:rPr>
              <a:t>mor</a:t>
            </a:r>
            <a:r>
              <a:rPr dirty="0" spc="5" b="1">
                <a:latin typeface="Franklin Gothic Book"/>
                <a:cs typeface="Franklin Gothic Book"/>
              </a:rPr>
              <a:t>i</a:t>
            </a:r>
            <a:r>
              <a:rPr dirty="0" spc="20" b="1">
                <a:latin typeface="Franklin Gothic Book"/>
                <a:cs typeface="Franklin Gothic Book"/>
              </a:rPr>
              <a:t>a</a:t>
            </a:r>
            <a:r>
              <a:rPr dirty="0"/>
              <a:t>:</a:t>
            </a:r>
            <a:r>
              <a:rPr dirty="0" spc="-45"/>
              <a:t> </a:t>
            </a:r>
            <a:r>
              <a:rPr dirty="0"/>
              <a:t>rim</a:t>
            </a:r>
            <a:r>
              <a:rPr dirty="0" spc="-15"/>
              <a:t>a</a:t>
            </a:r>
            <a:r>
              <a:rPr dirty="0"/>
              <a:t>ng</a:t>
            </a:r>
            <a:r>
              <a:rPr dirty="0" spc="5"/>
              <a:t>o</a:t>
            </a:r>
            <a:r>
              <a:rPr dirty="0"/>
              <a:t>no di</a:t>
            </a:r>
            <a:r>
              <a:rPr dirty="0" spc="-15"/>
              <a:t> </a:t>
            </a:r>
            <a:r>
              <a:rPr dirty="0"/>
              <a:t>ri</a:t>
            </a:r>
            <a:r>
              <a:rPr dirty="0" spc="-15"/>
              <a:t>s</a:t>
            </a:r>
            <a:r>
              <a:rPr dirty="0"/>
              <a:t>erva nel</a:t>
            </a:r>
            <a:r>
              <a:rPr dirty="0" spc="-10"/>
              <a:t> </a:t>
            </a:r>
            <a:r>
              <a:rPr dirty="0"/>
              <a:t>te</a:t>
            </a:r>
            <a:r>
              <a:rPr dirty="0" spc="-15"/>
              <a:t>s</a:t>
            </a:r>
            <a:r>
              <a:rPr dirty="0"/>
              <a:t>s</a:t>
            </a:r>
            <a:r>
              <a:rPr dirty="0" spc="-15"/>
              <a:t>u</a:t>
            </a:r>
            <a:r>
              <a:rPr dirty="0"/>
              <a:t>to l</a:t>
            </a:r>
            <a:r>
              <a:rPr dirty="0" spc="-10"/>
              <a:t>i</a:t>
            </a:r>
            <a:r>
              <a:rPr dirty="0"/>
              <a:t>nfat</a:t>
            </a:r>
            <a:r>
              <a:rPr dirty="0" spc="-10"/>
              <a:t>i</a:t>
            </a:r>
            <a:r>
              <a:rPr dirty="0"/>
              <a:t>co.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7537" y="4437088"/>
            <a:ext cx="8136890" cy="1512570"/>
          </a:xfrm>
          <a:prstGeom prst="rect">
            <a:avLst/>
          </a:prstGeom>
          <a:solidFill>
            <a:srgbClr val="FFCCCC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4875" marR="594360">
              <a:lnSpc>
                <a:spcPct val="150100"/>
              </a:lnSpc>
            </a:pP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-2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spc="5" b="1">
                <a:latin typeface="Franklin Gothic Book"/>
                <a:cs typeface="Franklin Gothic Book"/>
              </a:rPr>
              <a:t>f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10" b="1">
                <a:latin typeface="Franklin Gothic Book"/>
                <a:cs typeface="Franklin Gothic Book"/>
              </a:rPr>
              <a:t>t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T 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t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to</a:t>
            </a:r>
            <a:r>
              <a:rPr dirty="0" sz="2000" spc="-10" b="1">
                <a:latin typeface="Franklin Gothic Book"/>
                <a:cs typeface="Franklin Gothic Book"/>
              </a:rPr>
              <a:t>s</a:t>
            </a:r>
            <a:r>
              <a:rPr dirty="0" sz="2000" b="1">
                <a:latin typeface="Franklin Gothic Book"/>
                <a:cs typeface="Franklin Gothic Book"/>
              </a:rPr>
              <a:t>sici</a:t>
            </a:r>
            <a:r>
              <a:rPr dirty="0" sz="2000" spc="-25" b="1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ccido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loro </a:t>
            </a:r>
            <a:r>
              <a:rPr dirty="0" sz="2000" spc="-5">
                <a:latin typeface="Franklin Gothic Book"/>
                <a:cs typeface="Franklin Gothic Book"/>
              </a:rPr>
              <a:t>bersagl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secerne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do</a:t>
            </a:r>
            <a:r>
              <a:rPr dirty="0" sz="2000">
                <a:latin typeface="Franklin Gothic Book"/>
                <a:cs typeface="Franklin Gothic Book"/>
              </a:rPr>
              <a:t> dire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te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g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spc="10" b="1">
                <a:latin typeface="Franklin Gothic Book"/>
                <a:cs typeface="Franklin Gothic Book"/>
              </a:rPr>
              <a:t>z</a:t>
            </a:r>
            <a:r>
              <a:rPr dirty="0" sz="2000" spc="-5" b="1">
                <a:latin typeface="Franklin Gothic Book"/>
                <a:cs typeface="Franklin Gothic Book"/>
              </a:rPr>
              <a:t>im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,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inducono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’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b="1">
                <a:latin typeface="Franklin Gothic Book"/>
                <a:cs typeface="Franklin Gothic Book"/>
              </a:rPr>
              <a:t>tosi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secerne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b="1">
                <a:latin typeface="Franklin Gothic Book"/>
                <a:cs typeface="Franklin Gothic Book"/>
              </a:rPr>
              <a:t>forin</a:t>
            </a:r>
            <a:r>
              <a:rPr dirty="0" sz="2000" spc="15" b="1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provoc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oli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bersagl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infett</a:t>
            </a:r>
            <a:r>
              <a:rPr dirty="0" sz="2000">
                <a:latin typeface="Franklin Gothic Book"/>
                <a:cs typeface="Franklin Gothic Book"/>
              </a:rPr>
              <a:t>e.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12700" y="6738986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15">
                <a:latin typeface="Franklin Gothic Medium"/>
                <a:cs typeface="Franklin Gothic Medium"/>
              </a:rPr>
              <a:t>L</a:t>
            </a:r>
            <a:r>
              <a:rPr dirty="0" spc="-25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L</a:t>
            </a: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N</a:t>
            </a:r>
            <a:r>
              <a:rPr dirty="0">
                <a:latin typeface="Franklin Gothic Medium"/>
                <a:cs typeface="Franklin Gothic Medium"/>
              </a:rPr>
              <a:t>F</a:t>
            </a:r>
            <a:r>
              <a:rPr dirty="0" spc="-20">
                <a:latin typeface="Franklin Gothic Medium"/>
                <a:cs typeface="Franklin Gothic Medium"/>
              </a:rPr>
              <a:t>O</a:t>
            </a:r>
            <a:r>
              <a:rPr dirty="0" spc="-10">
                <a:latin typeface="Franklin Gothic Medium"/>
                <a:cs typeface="Franklin Gothic Medium"/>
              </a:rPr>
              <a:t>C</a:t>
            </a:r>
            <a:r>
              <a:rPr dirty="0" spc="-15">
                <a:latin typeface="Franklin Gothic Medium"/>
                <a:cs typeface="Franklin Gothic Medium"/>
              </a:rPr>
              <a:t>ITA</a:t>
            </a:r>
            <a:r>
              <a:rPr dirty="0" spc="-45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200" y="1524000"/>
            <a:ext cx="7696200" cy="4114800"/>
          </a:xfrm>
          <a:prstGeom prst="rect">
            <a:avLst/>
          </a:prstGeom>
          <a:solidFill>
            <a:srgbClr val="E6E6E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Per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spc="5" b="1">
                <a:latin typeface="Franklin Gothic Book"/>
                <a:cs typeface="Franklin Gothic Book"/>
              </a:rPr>
              <a:t>f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10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T</a:t>
            </a:r>
            <a:r>
              <a:rPr dirty="0" sz="2000" spc="1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 neces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ari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 segna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i: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r>
              <a:rPr dirty="0" sz="2000" spc="-10">
                <a:latin typeface="Franklin Gothic Book"/>
                <a:cs typeface="Franklin Gothic Book"/>
              </a:rPr>
              <a:t>•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riconosci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ento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igen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proce</a:t>
            </a:r>
            <a:r>
              <a:rPr dirty="0" sz="2000" spc="-10">
                <a:latin typeface="Franklin Gothic Book"/>
                <a:cs typeface="Franklin Gothic Book"/>
              </a:rPr>
              <a:t>ss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ent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 A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 spc="-5">
                <a:latin typeface="Franklin Gothic Book"/>
                <a:cs typeface="Franklin Gothic Book"/>
              </a:rPr>
              <a:t>C;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r>
              <a:rPr dirty="0" sz="2000" spc="-5">
                <a:latin typeface="Franklin Gothic Book"/>
                <a:cs typeface="Franklin Gothic Book"/>
              </a:rPr>
              <a:t>•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cos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imol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zio</a:t>
            </a:r>
            <a:r>
              <a:rPr dirty="0" sz="2000" spc="5">
                <a:latin typeface="Franklin Gothic Book"/>
                <a:cs typeface="Franklin Gothic Book"/>
              </a:rPr>
              <a:t>ne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r>
              <a:rPr dirty="0" sz="2000">
                <a:latin typeface="Franklin Gothic Book"/>
                <a:cs typeface="Franklin Gothic Book"/>
              </a:rPr>
              <a:t>Un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comune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imol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tore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spc="10" b="1">
                <a:latin typeface="Franklin Gothic Book"/>
                <a:cs typeface="Franklin Gothic Book"/>
              </a:rPr>
              <a:t>’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te</a:t>
            </a:r>
            <a:r>
              <a:rPr dirty="0" sz="2000" spc="-10" b="1">
                <a:latin typeface="Franklin Gothic Book"/>
                <a:cs typeface="Franklin Gothic Book"/>
              </a:rPr>
              <a:t>r</a:t>
            </a:r>
            <a:r>
              <a:rPr dirty="0" sz="2000" b="1">
                <a:latin typeface="Franklin Gothic Book"/>
                <a:cs typeface="Franklin Gothic Book"/>
              </a:rPr>
              <a:t>leuc</a:t>
            </a:r>
            <a:r>
              <a:rPr dirty="0" sz="2000" spc="-15" b="1">
                <a:latin typeface="Franklin Gothic Book"/>
                <a:cs typeface="Franklin Gothic Book"/>
              </a:rPr>
              <a:t>h</a:t>
            </a:r>
            <a:r>
              <a:rPr dirty="0" sz="2000" b="1">
                <a:latin typeface="Franklin Gothic Book"/>
                <a:cs typeface="Franklin Gothic Book"/>
              </a:rPr>
              <a:t>ina</a:t>
            </a:r>
            <a:r>
              <a:rPr dirty="0" sz="2000" spc="-2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2</a:t>
            </a:r>
            <a:r>
              <a:rPr dirty="0" sz="2000" spc="-10" b="1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(I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-2).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0"/>
              <a:t>L</a:t>
            </a:r>
            <a:r>
              <a:rPr dirty="0" spc="5"/>
              <a:t>’</a:t>
            </a:r>
            <a:r>
              <a:rPr dirty="0"/>
              <a:t>IM</a:t>
            </a:r>
            <a:r>
              <a:rPr dirty="0" spc="5"/>
              <a:t>M</a:t>
            </a:r>
            <a:r>
              <a:rPr dirty="0" spc="-15"/>
              <a:t>UNIT</a:t>
            </a:r>
            <a:r>
              <a:rPr dirty="0" spc="-5"/>
              <a:t>A</a:t>
            </a:r>
            <a:r>
              <a:rPr dirty="0"/>
              <a:t>’</a:t>
            </a:r>
            <a:r>
              <a:rPr dirty="0" spc="-55"/>
              <a:t> </a:t>
            </a:r>
            <a:r>
              <a:rPr dirty="0" spc="-5"/>
              <a:t>C</a:t>
            </a:r>
            <a:r>
              <a:rPr dirty="0" spc="5"/>
              <a:t>E</a:t>
            </a:r>
            <a:r>
              <a:rPr dirty="0" spc="10"/>
              <a:t>L</a:t>
            </a:r>
            <a:r>
              <a:rPr dirty="0"/>
              <a:t>LU</a:t>
            </a:r>
            <a:r>
              <a:rPr dirty="0" spc="5"/>
              <a:t>L</a:t>
            </a:r>
            <a:r>
              <a:rPr dirty="0" spc="-5"/>
              <a:t>O</a:t>
            </a:r>
            <a:r>
              <a:rPr dirty="0" spc="-15">
                <a:latin typeface="Franklin Gothic Medium"/>
                <a:cs typeface="Franklin Gothic Medium"/>
              </a:rPr>
              <a:t>-</a:t>
            </a:r>
            <a:r>
              <a:rPr dirty="0" spc="-10">
                <a:latin typeface="Franklin Gothic Medium"/>
                <a:cs typeface="Franklin Gothic Medium"/>
              </a:rPr>
              <a:t>M</a:t>
            </a:r>
            <a:r>
              <a:rPr dirty="0" spc="-15">
                <a:latin typeface="Franklin Gothic Medium"/>
                <a:cs typeface="Franklin Gothic Medium"/>
              </a:rPr>
              <a:t>EDIA</a:t>
            </a:r>
            <a:r>
              <a:rPr dirty="0" spc="-10">
                <a:latin typeface="Franklin Gothic Medium"/>
                <a:cs typeface="Franklin Gothic Medium"/>
              </a:rPr>
              <a:t>T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" y="1842516"/>
            <a:ext cx="3915155" cy="2918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7712" y="1828800"/>
            <a:ext cx="3892550" cy="2895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42950" y="1823973"/>
            <a:ext cx="3902075" cy="2905125"/>
          </a:xfrm>
          <a:custGeom>
            <a:avLst/>
            <a:gdLst/>
            <a:ahLst/>
            <a:cxnLst/>
            <a:rect l="l" t="t" r="r" b="b"/>
            <a:pathLst>
              <a:path w="3902075" h="2905125">
                <a:moveTo>
                  <a:pt x="0" y="2905125"/>
                </a:moveTo>
                <a:lnTo>
                  <a:pt x="3902075" y="2905125"/>
                </a:lnTo>
                <a:lnTo>
                  <a:pt x="3902075" y="0"/>
                </a:lnTo>
                <a:lnTo>
                  <a:pt x="0" y="0"/>
                </a:lnTo>
                <a:lnTo>
                  <a:pt x="0" y="290512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71515" y="1842516"/>
            <a:ext cx="3451860" cy="3357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57800" y="1828673"/>
            <a:ext cx="3429000" cy="33354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52973" y="1823973"/>
            <a:ext cx="3438525" cy="3345179"/>
          </a:xfrm>
          <a:custGeom>
            <a:avLst/>
            <a:gdLst/>
            <a:ahLst/>
            <a:cxnLst/>
            <a:rect l="l" t="t" r="r" b="b"/>
            <a:pathLst>
              <a:path w="3438525" h="3345179">
                <a:moveTo>
                  <a:pt x="0" y="3344926"/>
                </a:moveTo>
                <a:lnTo>
                  <a:pt x="3438525" y="3344926"/>
                </a:lnTo>
                <a:lnTo>
                  <a:pt x="3438525" y="0"/>
                </a:lnTo>
                <a:lnTo>
                  <a:pt x="0" y="0"/>
                </a:lnTo>
                <a:lnTo>
                  <a:pt x="0" y="3344926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Franklin Gothic Medium"/>
                <a:cs typeface="Franklin Gothic Medium"/>
              </a:rPr>
              <a:t>L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20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R</a:t>
            </a:r>
            <a:r>
              <a:rPr dirty="0" spc="-5">
                <a:latin typeface="Franklin Gothic Medium"/>
                <a:cs typeface="Franklin Gothic Medium"/>
              </a:rPr>
              <a:t>IS</a:t>
            </a:r>
            <a:r>
              <a:rPr dirty="0" spc="-20">
                <a:latin typeface="Franklin Gothic Medium"/>
                <a:cs typeface="Franklin Gothic Medium"/>
              </a:rPr>
              <a:t>P</a:t>
            </a:r>
            <a:r>
              <a:rPr dirty="0">
                <a:latin typeface="Franklin Gothic Medium"/>
                <a:cs typeface="Franklin Gothic Medium"/>
              </a:rPr>
              <a:t>O</a:t>
            </a:r>
            <a:r>
              <a:rPr dirty="0" spc="-20">
                <a:latin typeface="Franklin Gothic Medium"/>
                <a:cs typeface="Franklin Gothic Medium"/>
              </a:rPr>
              <a:t>S</a:t>
            </a:r>
            <a:r>
              <a:rPr dirty="0" spc="-15">
                <a:latin typeface="Franklin Gothic Medium"/>
                <a:cs typeface="Franklin Gothic Medium"/>
              </a:rPr>
              <a:t>TA</a:t>
            </a:r>
            <a:r>
              <a:rPr dirty="0" spc="-45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C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>
                <a:latin typeface="Franklin Gothic Medium"/>
                <a:cs typeface="Franklin Gothic Medium"/>
              </a:rPr>
              <a:t>LL</a:t>
            </a:r>
            <a:r>
              <a:rPr dirty="0" spc="-15">
                <a:latin typeface="Franklin Gothic Medium"/>
                <a:cs typeface="Franklin Gothic Medium"/>
              </a:rPr>
              <a:t>UL</a:t>
            </a:r>
            <a:r>
              <a:rPr dirty="0" spc="-15">
                <a:latin typeface="Franklin Gothic Medium"/>
                <a:cs typeface="Franklin Gothic Medium"/>
              </a:rPr>
              <a:t>O</a:t>
            </a:r>
            <a:r>
              <a:rPr dirty="0" spc="-15">
                <a:latin typeface="Franklin Gothic Medium"/>
                <a:cs typeface="Franklin Gothic Medium"/>
              </a:rPr>
              <a:t>-</a:t>
            </a:r>
            <a:r>
              <a:rPr dirty="0" spc="-20">
                <a:latin typeface="Franklin Gothic Medium"/>
                <a:cs typeface="Franklin Gothic Medium"/>
              </a:rPr>
              <a:t>ME</a:t>
            </a:r>
            <a:r>
              <a:rPr dirty="0" spc="-10">
                <a:latin typeface="Franklin Gothic Medium"/>
                <a:cs typeface="Franklin Gothic Medium"/>
              </a:rPr>
              <a:t>D</a:t>
            </a:r>
            <a:r>
              <a:rPr dirty="0" spc="-15">
                <a:latin typeface="Franklin Gothic Medium"/>
                <a:cs typeface="Franklin Gothic Medium"/>
              </a:rPr>
              <a:t>IATA</a:t>
            </a:r>
          </a:p>
        </p:txBody>
      </p:sp>
      <p:sp>
        <p:nvSpPr>
          <p:cNvPr id="6" name="object 6"/>
          <p:cNvSpPr/>
          <p:nvPr/>
        </p:nvSpPr>
        <p:spPr>
          <a:xfrm>
            <a:off x="827582" y="1052779"/>
            <a:ext cx="7704835" cy="5616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39" y="6595425"/>
            <a:ext cx="8574405" cy="288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47</a:t>
            </a:r>
            <a:endParaRPr sz="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dirty="0" sz="800" spc="-5">
                <a:latin typeface="Arial"/>
                <a:cs typeface="Arial"/>
              </a:rPr>
              <a:t>Longo</a:t>
            </a:r>
            <a:r>
              <a:rPr dirty="0" sz="800">
                <a:latin typeface="Arial"/>
                <a:cs typeface="Arial"/>
              </a:rPr>
              <a:t>,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Un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-5">
                <a:latin typeface="Arial"/>
                <a:cs typeface="Arial"/>
              </a:rPr>
              <a:t>u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5">
                <a:latin typeface="Arial"/>
                <a:cs typeface="Arial"/>
              </a:rPr>
              <a:t>o</a:t>
            </a:r>
            <a:r>
              <a:rPr dirty="0" sz="800">
                <a:latin typeface="Arial"/>
                <a:cs typeface="Arial"/>
              </a:rPr>
              <a:t>r </a:t>
            </a:r>
            <a:r>
              <a:rPr dirty="0" sz="800" spc="-5">
                <a:latin typeface="Arial"/>
                <a:cs typeface="Arial"/>
              </a:rPr>
              <a:t>2014</a:t>
            </a:r>
            <a:r>
              <a:rPr dirty="0" sz="800">
                <a:latin typeface="Arial"/>
                <a:cs typeface="Arial"/>
              </a:rPr>
              <a:t>, 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© Za</a:t>
            </a:r>
            <a:r>
              <a:rPr dirty="0" sz="800" spc="-10">
                <a:latin typeface="Arial"/>
                <a:cs typeface="Arial"/>
              </a:rPr>
              <a:t>n</a:t>
            </a:r>
            <a:r>
              <a:rPr dirty="0" sz="800">
                <a:latin typeface="Arial"/>
                <a:cs typeface="Arial"/>
              </a:rPr>
              <a:t>i</a:t>
            </a:r>
            <a:r>
              <a:rPr dirty="0" sz="800" spc="5">
                <a:latin typeface="Arial"/>
                <a:cs typeface="Arial"/>
              </a:rPr>
              <a:t>c</a:t>
            </a:r>
            <a:r>
              <a:rPr dirty="0" sz="800" spc="-5">
                <a:latin typeface="Arial"/>
                <a:cs typeface="Arial"/>
              </a:rPr>
              <a:t>he</a:t>
            </a:r>
            <a:r>
              <a:rPr dirty="0" sz="800">
                <a:latin typeface="Arial"/>
                <a:cs typeface="Arial"/>
              </a:rPr>
              <a:t>lli</a:t>
            </a:r>
            <a:r>
              <a:rPr dirty="0" sz="800" spc="-5">
                <a:latin typeface="Arial"/>
                <a:cs typeface="Arial"/>
              </a:rPr>
              <a:t> ed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-5">
                <a:latin typeface="Arial"/>
                <a:cs typeface="Arial"/>
              </a:rPr>
              <a:t>or</a:t>
            </a:r>
            <a:r>
              <a:rPr dirty="0" sz="800">
                <a:latin typeface="Arial"/>
                <a:cs typeface="Arial"/>
              </a:rPr>
              <a:t>e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2014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Franklin Gothic Medium"/>
                <a:cs typeface="Franklin Gothic Medium"/>
              </a:rPr>
              <a:t>L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2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M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10">
                <a:latin typeface="Franklin Gothic Medium"/>
                <a:cs typeface="Franklin Gothic Medium"/>
              </a:rPr>
              <a:t>M</a:t>
            </a:r>
            <a:r>
              <a:rPr dirty="0" spc="-5">
                <a:latin typeface="Franklin Gothic Medium"/>
                <a:cs typeface="Franklin Gothic Medium"/>
              </a:rPr>
              <a:t>O</a:t>
            </a:r>
            <a:r>
              <a:rPr dirty="0" spc="-15">
                <a:latin typeface="Franklin Gothic Medium"/>
                <a:cs typeface="Franklin Gothic Medium"/>
              </a:rPr>
              <a:t>RIA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200" y="1676400"/>
            <a:ext cx="8001000" cy="4114800"/>
          </a:xfrm>
          <a:prstGeom prst="rect">
            <a:avLst/>
          </a:prstGeom>
          <a:solidFill>
            <a:srgbClr val="E6E6E6"/>
          </a:solidFill>
        </p:spPr>
        <p:txBody>
          <a:bodyPr wrap="square" lIns="0" tIns="0" rIns="0" bIns="0" rtlCol="0" vert="horz">
            <a:spAutoFit/>
          </a:bodyPr>
          <a:lstStyle/>
          <a:p>
            <a:pPr marR="483234">
              <a:lnSpc>
                <a:spcPct val="150100"/>
              </a:lnSpc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me</a:t>
            </a:r>
            <a:r>
              <a:rPr dirty="0" sz="2000" b="1">
                <a:latin typeface="Franklin Gothic Book"/>
                <a:cs typeface="Franklin Gothic Book"/>
              </a:rPr>
              <a:t>mor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mm</a:t>
            </a:r>
            <a:r>
              <a:rPr dirty="0" sz="2000" b="1">
                <a:latin typeface="Franklin Gothic Book"/>
                <a:cs typeface="Franklin Gothic Book"/>
              </a:rPr>
              <a:t>u</a:t>
            </a:r>
            <a:r>
              <a:rPr dirty="0" sz="2000" spc="10" b="1">
                <a:latin typeface="Franklin Gothic Book"/>
                <a:cs typeface="Franklin Gothic Book"/>
              </a:rPr>
              <a:t>n</a:t>
            </a:r>
            <a:r>
              <a:rPr dirty="0" sz="2000" spc="-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lo</a:t>
            </a:r>
            <a:r>
              <a:rPr dirty="0" sz="2000" spc="5" b="1">
                <a:latin typeface="Franklin Gothic Book"/>
                <a:cs typeface="Franklin Gothic Book"/>
              </a:rPr>
              <a:t>g</a:t>
            </a:r>
            <a:r>
              <a:rPr dirty="0" sz="2000" spc="-5" b="1">
                <a:latin typeface="Franklin Gothic Book"/>
                <a:cs typeface="Franklin Gothic Book"/>
              </a:rPr>
              <a:t>ic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 dovu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corpi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nga</a:t>
            </a:r>
            <a:r>
              <a:rPr dirty="0" sz="2000">
                <a:latin typeface="Franklin Gothic Book"/>
                <a:cs typeface="Franklin Gothic Book"/>
              </a:rPr>
              <a:t> d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 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nf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longevi.</a:t>
            </a:r>
            <a:endParaRPr sz="2000">
              <a:latin typeface="Franklin Gothic Book"/>
              <a:cs typeface="Franklin Gothic Book"/>
            </a:endParaRPr>
          </a:p>
          <a:p>
            <a:pPr marR="438150">
              <a:lnSpc>
                <a:spcPct val="150000"/>
              </a:lnSpc>
              <a:spcBef>
                <a:spcPts val="480"/>
              </a:spcBef>
            </a:pP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pos</a:t>
            </a:r>
            <a:r>
              <a:rPr dirty="0" sz="2000">
                <a:latin typeface="Franklin Gothic Book"/>
                <a:cs typeface="Franklin Gothic Book"/>
              </a:rPr>
              <a:t>te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immu</a:t>
            </a:r>
            <a:r>
              <a:rPr dirty="0" sz="2000">
                <a:latin typeface="Franklin Gothic Book"/>
                <a:cs typeface="Franklin Gothic Book"/>
              </a:rPr>
              <a:t>nit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rie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ado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ve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lo-medi</a:t>
            </a:r>
            <a:r>
              <a:rPr dirty="0" sz="2000" spc="-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corp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-</a:t>
            </a:r>
            <a:r>
              <a:rPr dirty="0" sz="2000">
                <a:latin typeface="Franklin Gothic Book"/>
                <a:cs typeface="Franklin Gothic Book"/>
              </a:rPr>
              <a:t> medi</a:t>
            </a:r>
            <a:r>
              <a:rPr dirty="0" sz="2000" spc="-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mol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>
                <a:latin typeface="Franklin Gothic Book"/>
                <a:cs typeface="Franklin Gothic Book"/>
              </a:rPr>
              <a:t>ù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rap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de e</a:t>
            </a:r>
            <a:r>
              <a:rPr dirty="0" sz="2000" spc="-5">
                <a:latin typeface="Franklin Gothic Book"/>
                <a:cs typeface="Franklin Gothic Book"/>
              </a:rPr>
              <a:t> intens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cces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ntigene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pe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la pr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ma.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r>
              <a:rPr dirty="0" sz="2000" spc="-5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 ti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i 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pos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immunit</a:t>
            </a:r>
            <a:r>
              <a:rPr dirty="0" sz="2000">
                <a:latin typeface="Franklin Gothic Book"/>
                <a:cs typeface="Franklin Gothic Book"/>
              </a:rPr>
              <a:t>ar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ac</a:t>
            </a:r>
            <a:r>
              <a:rPr dirty="0" sz="2000" spc="-1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a: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r>
              <a:rPr dirty="0" sz="2000" spc="-5">
                <a:latin typeface="Franklin Gothic Book"/>
                <a:cs typeface="Franklin Gothic Book"/>
              </a:rPr>
              <a:t>•</a:t>
            </a:r>
            <a:r>
              <a:rPr dirty="0" sz="2000" spc="5" b="1">
                <a:latin typeface="Franklin Gothic Book"/>
                <a:cs typeface="Franklin Gothic Book"/>
              </a:rPr>
              <a:t>pr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m</a:t>
            </a:r>
            <a:r>
              <a:rPr dirty="0" sz="2000" b="1">
                <a:latin typeface="Franklin Gothic Book"/>
                <a:cs typeface="Franklin Gothic Book"/>
              </a:rPr>
              <a:t>ari</a:t>
            </a:r>
            <a:r>
              <a:rPr dirty="0" sz="2000" spc="20" b="1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;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r>
              <a:rPr dirty="0" sz="2000" spc="-5">
                <a:latin typeface="Franklin Gothic Book"/>
                <a:cs typeface="Franklin Gothic Book"/>
              </a:rPr>
              <a:t>•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co</a:t>
            </a:r>
            <a:r>
              <a:rPr dirty="0" sz="2000" spc="5" b="1">
                <a:latin typeface="Franklin Gothic Book"/>
                <a:cs typeface="Franklin Gothic Book"/>
              </a:rPr>
              <a:t>n</a:t>
            </a:r>
            <a:r>
              <a:rPr dirty="0" sz="2000" spc="-15" b="1">
                <a:latin typeface="Franklin Gothic Book"/>
                <a:cs typeface="Franklin Gothic Book"/>
              </a:rPr>
              <a:t>d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r</a:t>
            </a:r>
            <a:r>
              <a:rPr dirty="0" sz="2000" spc="5" b="1">
                <a:latin typeface="Franklin Gothic Book"/>
                <a:cs typeface="Franklin Gothic Book"/>
              </a:rPr>
              <a:t>ia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26795" y="324351"/>
            <a:ext cx="279209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IS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TA</a:t>
            </a:r>
            <a:r>
              <a:rPr dirty="0" sz="2400" spc="-4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MARIA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 E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SE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600200"/>
            <a:ext cx="8001000" cy="4114800"/>
          </a:xfrm>
          <a:custGeom>
            <a:avLst/>
            <a:gdLst/>
            <a:ahLst/>
            <a:cxnLst/>
            <a:rect l="l" t="t" r="r" b="b"/>
            <a:pathLst>
              <a:path w="8001000" h="4114800">
                <a:moveTo>
                  <a:pt x="0" y="4114800"/>
                </a:moveTo>
                <a:lnTo>
                  <a:pt x="8001000" y="4114800"/>
                </a:lnTo>
                <a:lnTo>
                  <a:pt x="80010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1600200"/>
            <a:ext cx="8001000" cy="4114800"/>
          </a:xfrm>
          <a:custGeom>
            <a:avLst/>
            <a:gdLst/>
            <a:ahLst/>
            <a:cxnLst/>
            <a:rect l="l" t="t" r="r" b="b"/>
            <a:pathLst>
              <a:path w="8001000" h="4114800">
                <a:moveTo>
                  <a:pt x="0" y="4114800"/>
                </a:moveTo>
                <a:lnTo>
                  <a:pt x="8001000" y="4114800"/>
                </a:lnTo>
                <a:lnTo>
                  <a:pt x="80010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9525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4500" y="1724921"/>
            <a:ext cx="7686675" cy="3084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spc="-15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pr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m</a:t>
            </a:r>
            <a:r>
              <a:rPr dirty="0" sz="2000" spc="5" b="1">
                <a:latin typeface="Franklin Gothic Book"/>
                <a:cs typeface="Franklin Gothic Book"/>
              </a:rPr>
              <a:t>ar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25" b="1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: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l’inizio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nto po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he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lu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edo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recet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ori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gi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are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 ris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5">
                <a:latin typeface="Franklin Gothic Book"/>
                <a:cs typeface="Franklin Gothic Book"/>
              </a:rPr>
              <a:t>immu</a:t>
            </a:r>
            <a:r>
              <a:rPr dirty="0" sz="2000">
                <a:latin typeface="Franklin Gothic Book"/>
                <a:cs typeface="Franklin Gothic Book"/>
              </a:rPr>
              <a:t>nit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ria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 la ma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ma </a:t>
            </a:r>
            <a:r>
              <a:rPr dirty="0" sz="2000" spc="-5">
                <a:latin typeface="Franklin Gothic Book"/>
                <a:cs typeface="Franklin Gothic Book"/>
              </a:rPr>
              <a:t>intensit</a:t>
            </a:r>
            <a:r>
              <a:rPr dirty="0" sz="2000">
                <a:latin typeface="Franklin Gothic Book"/>
                <a:cs typeface="Franklin Gothic Book"/>
              </a:rPr>
              <a:t>à. In</a:t>
            </a:r>
            <a:r>
              <a:rPr dirty="0" sz="2000">
                <a:latin typeface="Franklin Gothic Book"/>
                <a:cs typeface="Franklin Gothic Book"/>
              </a:rPr>
              <a:t> seg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o, 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numero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corpi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circol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nti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 </a:t>
            </a:r>
            <a:r>
              <a:rPr dirty="0" sz="2000" spc="-5">
                <a:latin typeface="Franklin Gothic Book"/>
                <a:cs typeface="Franklin Gothic Book"/>
              </a:rPr>
              <a:t>pl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sma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nguigno</a:t>
            </a:r>
            <a:r>
              <a:rPr dirty="0" sz="2000">
                <a:latin typeface="Franklin Gothic Book"/>
                <a:cs typeface="Franklin Gothic Book"/>
              </a:rPr>
              <a:t> che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diminu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scono di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ovo.</a:t>
            </a:r>
            <a:endParaRPr sz="2000">
              <a:latin typeface="Franklin Gothic Book"/>
              <a:cs typeface="Franklin Gothic Book"/>
            </a:endParaRPr>
          </a:p>
          <a:p>
            <a:pPr algn="just" marL="12700" marR="581025">
              <a:lnSpc>
                <a:spcPct val="150000"/>
              </a:lnSpc>
              <a:spcBef>
                <a:spcPts val="480"/>
              </a:spcBef>
            </a:pPr>
            <a:r>
              <a:rPr dirty="0" sz="2000" b="1">
                <a:latin typeface="Franklin Gothic Book"/>
                <a:cs typeface="Franklin Gothic Book"/>
              </a:rPr>
              <a:t>R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spc="10" b="1">
                <a:latin typeface="Franklin Gothic Book"/>
                <a:cs typeface="Franklin Gothic Book"/>
              </a:rPr>
              <a:t>p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10" b="1">
                <a:latin typeface="Franklin Gothic Book"/>
                <a:cs typeface="Franklin Gothic Book"/>
              </a:rPr>
              <a:t>s</a:t>
            </a:r>
            <a:r>
              <a:rPr dirty="0" sz="2000" b="1">
                <a:latin typeface="Franklin Gothic Book"/>
                <a:cs typeface="Franklin Gothic Book"/>
              </a:rPr>
              <a:t>ta</a:t>
            </a:r>
            <a:r>
              <a:rPr dirty="0" sz="2000" spc="-60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spc="15" b="1">
                <a:latin typeface="Franklin Gothic Book"/>
                <a:cs typeface="Franklin Gothic Book"/>
              </a:rPr>
              <a:t>e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b="1">
                <a:latin typeface="Franklin Gothic Book"/>
                <a:cs typeface="Franklin Gothic Book"/>
              </a:rPr>
              <a:t>on</a:t>
            </a:r>
            <a:r>
              <a:rPr dirty="0" sz="2000" spc="-10" b="1">
                <a:latin typeface="Franklin Gothic Book"/>
                <a:cs typeface="Franklin Gothic Book"/>
              </a:rPr>
              <a:t>d</a:t>
            </a:r>
            <a:r>
              <a:rPr dirty="0" sz="2000" b="1">
                <a:latin typeface="Franklin Gothic Book"/>
                <a:cs typeface="Franklin Gothic Book"/>
              </a:rPr>
              <a:t>ari</a:t>
            </a:r>
            <a:r>
              <a:rPr dirty="0" sz="2000" spc="10" b="1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: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 s</a:t>
            </a:r>
            <a:r>
              <a:rPr dirty="0" sz="2000">
                <a:latin typeface="Franklin Gothic Book"/>
                <a:cs typeface="Franklin Gothic Book"/>
              </a:rPr>
              <a:t>eg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nuovo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inco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ess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gene,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c’è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 rapida div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 cell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memoria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intervent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immedia</a:t>
            </a:r>
            <a:r>
              <a:rPr dirty="0" sz="2000">
                <a:latin typeface="Franklin Gothic Book"/>
                <a:cs typeface="Franklin Gothic Book"/>
              </a:rPr>
              <a:t>to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 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IgG.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15">
                <a:latin typeface="Franklin Gothic Medium"/>
                <a:cs typeface="Franklin Gothic Medium"/>
              </a:rPr>
              <a:t>L</a:t>
            </a:r>
            <a:r>
              <a:rPr dirty="0" spc="-2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SIS</a:t>
            </a:r>
            <a:r>
              <a:rPr dirty="0">
                <a:latin typeface="Franklin Gothic Medium"/>
                <a:cs typeface="Franklin Gothic Medium"/>
              </a:rPr>
              <a:t>T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10">
                <a:latin typeface="Franklin Gothic Medium"/>
                <a:cs typeface="Franklin Gothic Medium"/>
              </a:rPr>
              <a:t>M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45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L</a:t>
            </a: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N</a:t>
            </a:r>
            <a:r>
              <a:rPr dirty="0">
                <a:latin typeface="Franklin Gothic Medium"/>
                <a:cs typeface="Franklin Gothic Medium"/>
              </a:rPr>
              <a:t>F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15">
                <a:latin typeface="Franklin Gothic Medium"/>
                <a:cs typeface="Franklin Gothic Medium"/>
              </a:rPr>
              <a:t>TI</a:t>
            </a:r>
            <a:r>
              <a:rPr dirty="0" spc="-10">
                <a:latin typeface="Franklin Gothic Medium"/>
                <a:cs typeface="Franklin Gothic Medium"/>
              </a:rPr>
              <a:t>C</a:t>
            </a:r>
            <a:r>
              <a:rPr dirty="0" spc="-20">
                <a:latin typeface="Franklin Gothic Medium"/>
                <a:cs typeface="Franklin Gothic Medium"/>
              </a:rPr>
              <a:t>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1600" y="1844801"/>
            <a:ext cx="7571105" cy="2160270"/>
          </a:xfrm>
          <a:prstGeom prst="rect">
            <a:avLst/>
          </a:prstGeom>
          <a:solidFill>
            <a:srgbClr val="CCCCCC"/>
          </a:solidFill>
          <a:ln w="9525">
            <a:solidFill>
              <a:srgbClr val="8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652905">
              <a:lnSpc>
                <a:spcPts val="2825"/>
              </a:lnSpc>
            </a:pPr>
            <a:r>
              <a:rPr dirty="0" sz="2400" spc="-10">
                <a:latin typeface="Franklin Gothic Book"/>
                <a:cs typeface="Franklin Gothic Book"/>
              </a:rPr>
              <a:t>Il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sis</a:t>
            </a:r>
            <a:r>
              <a:rPr dirty="0" sz="2400" spc="-15">
                <a:latin typeface="Franklin Gothic Book"/>
                <a:cs typeface="Franklin Gothic Book"/>
              </a:rPr>
              <a:t>tema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linfatico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ha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tre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fu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5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ni</a:t>
            </a:r>
            <a:endParaRPr sz="2400">
              <a:latin typeface="Franklin Gothic Book"/>
              <a:cs typeface="Franklin Gothic Book"/>
            </a:endParaRPr>
          </a:p>
          <a:p>
            <a:pPr marL="1337310" indent="-342900">
              <a:lnSpc>
                <a:spcPts val="2780"/>
              </a:lnSpc>
              <a:buFont typeface="Franklin Gothic Book"/>
              <a:buChar char="•"/>
              <a:tabLst>
                <a:tab pos="1337945" algn="l"/>
              </a:tabLst>
            </a:pPr>
            <a:r>
              <a:rPr dirty="0" sz="2400">
                <a:latin typeface="Franklin Gothic Book"/>
                <a:cs typeface="Franklin Gothic Book"/>
              </a:rPr>
              <a:t>far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fl</a:t>
            </a:r>
            <a:r>
              <a:rPr dirty="0" sz="2400" spc="-10">
                <a:latin typeface="Franklin Gothic Book"/>
                <a:cs typeface="Franklin Gothic Book"/>
              </a:rPr>
              <a:t>u</a:t>
            </a:r>
            <a:r>
              <a:rPr dirty="0" sz="2400">
                <a:latin typeface="Franklin Gothic Book"/>
                <a:cs typeface="Franklin Gothic Book"/>
              </a:rPr>
              <a:t>ire l’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cc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sso di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liq</a:t>
            </a:r>
            <a:r>
              <a:rPr dirty="0" sz="2400" spc="-10">
                <a:latin typeface="Franklin Gothic Book"/>
                <a:cs typeface="Franklin Gothic Book"/>
              </a:rPr>
              <a:t>u</a:t>
            </a:r>
            <a:r>
              <a:rPr dirty="0" sz="2400">
                <a:latin typeface="Franklin Gothic Book"/>
                <a:cs typeface="Franklin Gothic Book"/>
              </a:rPr>
              <a:t>ido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interstiziale;</a:t>
            </a:r>
            <a:endParaRPr sz="2400">
              <a:latin typeface="Franklin Gothic Book"/>
              <a:cs typeface="Franklin Gothic Book"/>
            </a:endParaRPr>
          </a:p>
          <a:p>
            <a:pPr marL="875030" indent="-342900">
              <a:lnSpc>
                <a:spcPts val="2780"/>
              </a:lnSpc>
              <a:buFont typeface="Franklin Gothic Book"/>
              <a:buChar char="•"/>
              <a:tabLst>
                <a:tab pos="875665" algn="l"/>
              </a:tabLst>
            </a:pPr>
            <a:r>
              <a:rPr dirty="0" sz="2400">
                <a:latin typeface="Franklin Gothic Book"/>
                <a:cs typeface="Franklin Gothic Book"/>
              </a:rPr>
              <a:t>tra</a:t>
            </a:r>
            <a:r>
              <a:rPr dirty="0" sz="2400" spc="5">
                <a:latin typeface="Franklin Gothic Book"/>
                <a:cs typeface="Franklin Gothic Book"/>
              </a:rPr>
              <a:t>s</a:t>
            </a:r>
            <a:r>
              <a:rPr dirty="0" sz="2400">
                <a:latin typeface="Franklin Gothic Book"/>
                <a:cs typeface="Franklin Gothic Book"/>
              </a:rPr>
              <a:t>portare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lipidi i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trodo</a:t>
            </a:r>
            <a:r>
              <a:rPr dirty="0" sz="2400" spc="5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ti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con </a:t>
            </a:r>
            <a:r>
              <a:rPr dirty="0" sz="2400" spc="-10">
                <a:latin typeface="Franklin Gothic Book"/>
                <a:cs typeface="Franklin Gothic Book"/>
              </a:rPr>
              <a:t>l</a:t>
            </a:r>
            <a:r>
              <a:rPr dirty="0" sz="2400">
                <a:latin typeface="Franklin Gothic Book"/>
                <a:cs typeface="Franklin Gothic Book"/>
              </a:rPr>
              <a:t>’alime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tazion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;</a:t>
            </a:r>
            <a:endParaRPr sz="2400">
              <a:latin typeface="Franklin Gothic Book"/>
              <a:cs typeface="Franklin Gothic Book"/>
            </a:endParaRPr>
          </a:p>
          <a:p>
            <a:pPr lvl="1" marL="1819275" indent="-342900">
              <a:lnSpc>
                <a:spcPts val="2825"/>
              </a:lnSpc>
              <a:buFont typeface="Franklin Gothic Book"/>
              <a:buChar char="•"/>
              <a:tabLst>
                <a:tab pos="1819275" algn="l"/>
              </a:tabLst>
            </a:pPr>
            <a:r>
              <a:rPr dirty="0" sz="2400" spc="-15">
                <a:latin typeface="Franklin Gothic Book"/>
                <a:cs typeface="Franklin Gothic Book"/>
              </a:rPr>
              <a:t>veicolar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le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risposte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immunitar</a:t>
            </a:r>
            <a:r>
              <a:rPr dirty="0" sz="2400" spc="0">
                <a:latin typeface="Franklin Gothic Book"/>
                <a:cs typeface="Franklin Gothic Book"/>
              </a:rPr>
              <a:t>i</a:t>
            </a:r>
            <a:r>
              <a:rPr dirty="0" sz="2400" spc="-10">
                <a:latin typeface="Franklin Gothic Book"/>
                <a:cs typeface="Franklin Gothic Book"/>
              </a:rPr>
              <a:t>e.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1516" y="1417319"/>
            <a:ext cx="6170676" cy="4181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47800" y="1403350"/>
            <a:ext cx="6148451" cy="4159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42974" y="1398524"/>
            <a:ext cx="6158230" cy="4168775"/>
          </a:xfrm>
          <a:custGeom>
            <a:avLst/>
            <a:gdLst/>
            <a:ahLst/>
            <a:cxnLst/>
            <a:rect l="l" t="t" r="r" b="b"/>
            <a:pathLst>
              <a:path w="6158230" h="4168775">
                <a:moveTo>
                  <a:pt x="0" y="4168775"/>
                </a:moveTo>
                <a:lnTo>
                  <a:pt x="6157976" y="4168775"/>
                </a:lnTo>
                <a:lnTo>
                  <a:pt x="6157976" y="0"/>
                </a:lnTo>
                <a:lnTo>
                  <a:pt x="0" y="0"/>
                </a:lnTo>
                <a:lnTo>
                  <a:pt x="0" y="416877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39" y="6756464"/>
            <a:ext cx="21958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Longo</a:t>
            </a:r>
            <a:r>
              <a:rPr dirty="0" sz="800">
                <a:latin typeface="Arial"/>
                <a:cs typeface="Arial"/>
              </a:rPr>
              <a:t>,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Un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-5">
                <a:latin typeface="Arial"/>
                <a:cs typeface="Arial"/>
              </a:rPr>
              <a:t>u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5">
                <a:latin typeface="Arial"/>
                <a:cs typeface="Arial"/>
              </a:rPr>
              <a:t>o</a:t>
            </a:r>
            <a:r>
              <a:rPr dirty="0" sz="800">
                <a:latin typeface="Arial"/>
                <a:cs typeface="Arial"/>
              </a:rPr>
              <a:t>r </a:t>
            </a:r>
            <a:r>
              <a:rPr dirty="0" sz="800" spc="-5">
                <a:latin typeface="Arial"/>
                <a:cs typeface="Arial"/>
              </a:rPr>
              <a:t>2014</a:t>
            </a:r>
            <a:r>
              <a:rPr dirty="0" sz="800">
                <a:latin typeface="Arial"/>
                <a:cs typeface="Arial"/>
              </a:rPr>
              <a:t>, 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© Za</a:t>
            </a:r>
            <a:r>
              <a:rPr dirty="0" sz="800" spc="-10">
                <a:latin typeface="Arial"/>
                <a:cs typeface="Arial"/>
              </a:rPr>
              <a:t>n</a:t>
            </a:r>
            <a:r>
              <a:rPr dirty="0" sz="800">
                <a:latin typeface="Arial"/>
                <a:cs typeface="Arial"/>
              </a:rPr>
              <a:t>i</a:t>
            </a:r>
            <a:r>
              <a:rPr dirty="0" sz="800" spc="5">
                <a:latin typeface="Arial"/>
                <a:cs typeface="Arial"/>
              </a:rPr>
              <a:t>c</a:t>
            </a:r>
            <a:r>
              <a:rPr dirty="0" sz="800" spc="-5">
                <a:latin typeface="Arial"/>
                <a:cs typeface="Arial"/>
              </a:rPr>
              <a:t>he</a:t>
            </a:r>
            <a:r>
              <a:rPr dirty="0" sz="800">
                <a:latin typeface="Arial"/>
                <a:cs typeface="Arial"/>
              </a:rPr>
              <a:t>lli</a:t>
            </a:r>
            <a:r>
              <a:rPr dirty="0" sz="800" spc="-5">
                <a:latin typeface="Arial"/>
                <a:cs typeface="Arial"/>
              </a:rPr>
              <a:t> ed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-5">
                <a:latin typeface="Arial"/>
                <a:cs typeface="Arial"/>
              </a:rPr>
              <a:t>or</a:t>
            </a:r>
            <a:r>
              <a:rPr dirty="0" sz="800">
                <a:latin typeface="Arial"/>
                <a:cs typeface="Arial"/>
              </a:rPr>
              <a:t>e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2014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R</a:t>
            </a:r>
            <a:r>
              <a:rPr dirty="0" spc="-5">
                <a:latin typeface="Franklin Gothic Medium"/>
                <a:cs typeface="Franklin Gothic Medium"/>
              </a:rPr>
              <a:t>IS</a:t>
            </a:r>
            <a:r>
              <a:rPr dirty="0" spc="-20">
                <a:latin typeface="Franklin Gothic Medium"/>
                <a:cs typeface="Franklin Gothic Medium"/>
              </a:rPr>
              <a:t>POS</a:t>
            </a:r>
            <a:r>
              <a:rPr dirty="0" spc="-15">
                <a:latin typeface="Franklin Gothic Medium"/>
                <a:cs typeface="Franklin Gothic Medium"/>
              </a:rPr>
              <a:t>TA</a:t>
            </a:r>
            <a:r>
              <a:rPr dirty="0" spc="-45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P</a:t>
            </a:r>
            <a:r>
              <a:rPr dirty="0" spc="-5">
                <a:latin typeface="Franklin Gothic Medium"/>
                <a:cs typeface="Franklin Gothic Medium"/>
              </a:rPr>
              <a:t>R</a:t>
            </a: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20">
                <a:latin typeface="Franklin Gothic Medium"/>
                <a:cs typeface="Franklin Gothic Medium"/>
              </a:rPr>
              <a:t>MA</a:t>
            </a:r>
            <a:r>
              <a:rPr dirty="0" spc="-15">
                <a:latin typeface="Franklin Gothic Medium"/>
                <a:cs typeface="Franklin Gothic Medium"/>
              </a:rPr>
              <a:t>R</a:t>
            </a:r>
            <a:r>
              <a:rPr dirty="0" spc="-15">
                <a:latin typeface="Franklin Gothic Medium"/>
                <a:cs typeface="Franklin Gothic Medium"/>
              </a:rPr>
              <a:t>IA</a:t>
            </a:r>
          </a:p>
          <a:p>
            <a:pPr marL="84455">
              <a:lnSpc>
                <a:spcPct val="100000"/>
              </a:lnSpc>
            </a:pPr>
            <a:r>
              <a:rPr dirty="0">
                <a:latin typeface="Franklin Gothic Medium"/>
                <a:cs typeface="Franklin Gothic Medium"/>
              </a:rPr>
              <a:t>E</a:t>
            </a:r>
            <a:r>
              <a:rPr dirty="0" spc="-20">
                <a:latin typeface="Franklin Gothic Medium"/>
                <a:cs typeface="Franklin Gothic Medium"/>
              </a:rPr>
              <a:t> </a:t>
            </a:r>
            <a:r>
              <a:rPr dirty="0" spc="-15">
                <a:latin typeface="Franklin Gothic Medium"/>
                <a:cs typeface="Franklin Gothic Medium"/>
              </a:rPr>
              <a:t>SE</a:t>
            </a:r>
            <a:r>
              <a:rPr dirty="0">
                <a:latin typeface="Franklin Gothic Medium"/>
                <a:cs typeface="Franklin Gothic Medium"/>
              </a:rPr>
              <a:t>C</a:t>
            </a:r>
            <a:r>
              <a:rPr dirty="0" spc="10">
                <a:latin typeface="Franklin Gothic Medium"/>
                <a:cs typeface="Franklin Gothic Medium"/>
              </a:rPr>
              <a:t>O</a:t>
            </a:r>
            <a:r>
              <a:rPr dirty="0" spc="5">
                <a:latin typeface="Franklin Gothic Medium"/>
                <a:cs typeface="Franklin Gothic Medium"/>
              </a:rPr>
              <a:t>N</a:t>
            </a:r>
            <a:r>
              <a:rPr dirty="0">
                <a:latin typeface="Franklin Gothic Medium"/>
                <a:cs typeface="Franklin Gothic Medium"/>
              </a:rPr>
              <a:t>DAR</a:t>
            </a:r>
            <a:r>
              <a:rPr dirty="0" spc="-15">
                <a:latin typeface="Franklin Gothic Medium"/>
                <a:cs typeface="Franklin Gothic Medium"/>
              </a:rPr>
              <a:t>I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672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L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r>
              <a:rPr dirty="0" sz="2800" spc="-20">
                <a:latin typeface="Franklin Gothic Medium"/>
                <a:cs typeface="Franklin Gothic Medium"/>
              </a:rPr>
              <a:t> </a:t>
            </a:r>
            <a:r>
              <a:rPr dirty="0" sz="2800" spc="-5">
                <a:latin typeface="Franklin Gothic Medium"/>
                <a:cs typeface="Franklin Gothic Medium"/>
              </a:rPr>
              <a:t>A</a:t>
            </a:r>
            <a:r>
              <a:rPr dirty="0" sz="2800" spc="-10">
                <a:latin typeface="Franklin Gothic Medium"/>
                <a:cs typeface="Franklin Gothic Medium"/>
              </a:rPr>
              <a:t>LL</a:t>
            </a:r>
            <a:r>
              <a:rPr dirty="0" sz="2800" spc="-5">
                <a:latin typeface="Franklin Gothic Medium"/>
                <a:cs typeface="Franklin Gothic Medium"/>
              </a:rPr>
              <a:t>E</a:t>
            </a:r>
            <a:r>
              <a:rPr dirty="0" sz="2800" spc="-5">
                <a:latin typeface="Franklin Gothic Medium"/>
                <a:cs typeface="Franklin Gothic Medium"/>
              </a:rPr>
              <a:t>R</a:t>
            </a:r>
            <a:r>
              <a:rPr dirty="0" sz="2800" spc="-20">
                <a:latin typeface="Franklin Gothic Medium"/>
                <a:cs typeface="Franklin Gothic Medium"/>
              </a:rPr>
              <a:t>GIE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541" y="1412811"/>
            <a:ext cx="8256524" cy="4207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39" y="6595425"/>
            <a:ext cx="8574405" cy="288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51</a:t>
            </a:r>
            <a:endParaRPr sz="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dirty="0" sz="800" spc="-5">
                <a:latin typeface="Arial"/>
                <a:cs typeface="Arial"/>
              </a:rPr>
              <a:t>Longo</a:t>
            </a:r>
            <a:r>
              <a:rPr dirty="0" sz="800">
                <a:latin typeface="Arial"/>
                <a:cs typeface="Arial"/>
              </a:rPr>
              <a:t>,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Un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-5">
                <a:latin typeface="Arial"/>
                <a:cs typeface="Arial"/>
              </a:rPr>
              <a:t>u</a:t>
            </a:r>
            <a:r>
              <a:rPr dirty="0" sz="800">
                <a:latin typeface="Arial"/>
                <a:cs typeface="Arial"/>
              </a:rPr>
              <a:t>t</a:t>
            </a:r>
            <a:r>
              <a:rPr dirty="0" sz="800" spc="-5">
                <a:latin typeface="Arial"/>
                <a:cs typeface="Arial"/>
              </a:rPr>
              <a:t>o</a:t>
            </a:r>
            <a:r>
              <a:rPr dirty="0" sz="800">
                <a:latin typeface="Arial"/>
                <a:cs typeface="Arial"/>
              </a:rPr>
              <a:t>r </a:t>
            </a:r>
            <a:r>
              <a:rPr dirty="0" sz="800" spc="-5">
                <a:latin typeface="Arial"/>
                <a:cs typeface="Arial"/>
              </a:rPr>
              <a:t>2014</a:t>
            </a:r>
            <a:r>
              <a:rPr dirty="0" sz="800">
                <a:latin typeface="Arial"/>
                <a:cs typeface="Arial"/>
              </a:rPr>
              <a:t>, </a:t>
            </a:r>
            <a:r>
              <a:rPr dirty="0" sz="800" spc="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© Za</a:t>
            </a:r>
            <a:r>
              <a:rPr dirty="0" sz="800" spc="-10">
                <a:latin typeface="Arial"/>
                <a:cs typeface="Arial"/>
              </a:rPr>
              <a:t>n</a:t>
            </a:r>
            <a:r>
              <a:rPr dirty="0" sz="800">
                <a:latin typeface="Arial"/>
                <a:cs typeface="Arial"/>
              </a:rPr>
              <a:t>i</a:t>
            </a:r>
            <a:r>
              <a:rPr dirty="0" sz="800" spc="5">
                <a:latin typeface="Arial"/>
                <a:cs typeface="Arial"/>
              </a:rPr>
              <a:t>c</a:t>
            </a:r>
            <a:r>
              <a:rPr dirty="0" sz="800" spc="-5">
                <a:latin typeface="Arial"/>
                <a:cs typeface="Arial"/>
              </a:rPr>
              <a:t>he</a:t>
            </a:r>
            <a:r>
              <a:rPr dirty="0" sz="800">
                <a:latin typeface="Arial"/>
                <a:cs typeface="Arial"/>
              </a:rPr>
              <a:t>lli</a:t>
            </a:r>
            <a:r>
              <a:rPr dirty="0" sz="800" spc="-5">
                <a:latin typeface="Arial"/>
                <a:cs typeface="Arial"/>
              </a:rPr>
              <a:t> ed</a:t>
            </a:r>
            <a:r>
              <a:rPr dirty="0" sz="800">
                <a:latin typeface="Arial"/>
                <a:cs typeface="Arial"/>
              </a:rPr>
              <a:t>it</a:t>
            </a:r>
            <a:r>
              <a:rPr dirty="0" sz="800" spc="-5">
                <a:latin typeface="Arial"/>
                <a:cs typeface="Arial"/>
              </a:rPr>
              <a:t>or</a:t>
            </a:r>
            <a:r>
              <a:rPr dirty="0" sz="800">
                <a:latin typeface="Arial"/>
                <a:cs typeface="Arial"/>
              </a:rPr>
              <a:t>e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2014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672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V</a:t>
            </a:r>
            <a:r>
              <a:rPr dirty="0" sz="2800" spc="-5">
                <a:latin typeface="Franklin Gothic Medium"/>
                <a:cs typeface="Franklin Gothic Medium"/>
              </a:rPr>
              <a:t>A</a:t>
            </a:r>
            <a:r>
              <a:rPr dirty="0" sz="2800" spc="-10">
                <a:latin typeface="Franklin Gothic Medium"/>
                <a:cs typeface="Franklin Gothic Medium"/>
              </a:rPr>
              <a:t>C</a:t>
            </a:r>
            <a:r>
              <a:rPr dirty="0" sz="2800" spc="-25">
                <a:latin typeface="Franklin Gothic Medium"/>
                <a:cs typeface="Franklin Gothic Medium"/>
              </a:rPr>
              <a:t>C</a:t>
            </a:r>
            <a:r>
              <a:rPr dirty="0" sz="2800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N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45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r>
              <a:rPr dirty="0" sz="2800" spc="-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S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5">
                <a:latin typeface="Franklin Gothic Medium"/>
                <a:cs typeface="Franklin Gothic Medium"/>
              </a:rPr>
              <a:t>E</a:t>
            </a:r>
            <a:r>
              <a:rPr dirty="0" sz="2800" spc="-5">
                <a:latin typeface="Franklin Gothic Medium"/>
                <a:cs typeface="Franklin Gothic Medium"/>
              </a:rPr>
              <a:t>R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7537" y="1124800"/>
            <a:ext cx="8001000" cy="5328920"/>
          </a:xfrm>
          <a:custGeom>
            <a:avLst/>
            <a:gdLst/>
            <a:ahLst/>
            <a:cxnLst/>
            <a:rect l="l" t="t" r="r" b="b"/>
            <a:pathLst>
              <a:path w="8001000" h="5328920">
                <a:moveTo>
                  <a:pt x="0" y="5328539"/>
                </a:moveTo>
                <a:lnTo>
                  <a:pt x="8001000" y="5328539"/>
                </a:lnTo>
                <a:lnTo>
                  <a:pt x="8001000" y="0"/>
                </a:lnTo>
                <a:lnTo>
                  <a:pt x="0" y="0"/>
                </a:lnTo>
                <a:lnTo>
                  <a:pt x="0" y="5328539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tabLst>
                <a:tab pos="3848735" algn="l"/>
              </a:tabLst>
            </a:pPr>
            <a:r>
              <a:rPr dirty="0"/>
              <a:t>La</a:t>
            </a:r>
            <a:r>
              <a:rPr dirty="0" spc="-25"/>
              <a:t> </a:t>
            </a:r>
            <a:r>
              <a:rPr dirty="0" spc="5" b="1">
                <a:latin typeface="Franklin Gothic Book"/>
                <a:cs typeface="Franklin Gothic Book"/>
              </a:rPr>
              <a:t>va</a:t>
            </a:r>
            <a:r>
              <a:rPr dirty="0" spc="10" b="1">
                <a:latin typeface="Franklin Gothic Book"/>
                <a:cs typeface="Franklin Gothic Book"/>
              </a:rPr>
              <a:t>cc</a:t>
            </a:r>
            <a:r>
              <a:rPr dirty="0" b="1">
                <a:latin typeface="Franklin Gothic Book"/>
                <a:cs typeface="Franklin Gothic Book"/>
              </a:rPr>
              <a:t>i</a:t>
            </a:r>
            <a:r>
              <a:rPr dirty="0" b="1">
                <a:latin typeface="Franklin Gothic Book"/>
                <a:cs typeface="Franklin Gothic Book"/>
              </a:rPr>
              <a:t>n</a:t>
            </a:r>
            <a:r>
              <a:rPr dirty="0" spc="10" b="1">
                <a:latin typeface="Franklin Gothic Book"/>
                <a:cs typeface="Franklin Gothic Book"/>
              </a:rPr>
              <a:t>a</a:t>
            </a:r>
            <a:r>
              <a:rPr dirty="0" spc="-5" b="1">
                <a:latin typeface="Franklin Gothic Book"/>
                <a:cs typeface="Franklin Gothic Book"/>
              </a:rPr>
              <a:t>zion</a:t>
            </a:r>
            <a:r>
              <a:rPr dirty="0" b="1">
                <a:latin typeface="Franklin Gothic Book"/>
                <a:cs typeface="Franklin Gothic Book"/>
              </a:rPr>
              <a:t>e</a:t>
            </a:r>
            <a:r>
              <a:rPr dirty="0" spc="-35" b="1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è</a:t>
            </a:r>
            <a:r>
              <a:rPr dirty="0" spc="-10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l’</a:t>
            </a:r>
            <a:r>
              <a:rPr dirty="0" spc="-10">
                <a:latin typeface="Franklin Gothic Book"/>
                <a:cs typeface="Franklin Gothic Book"/>
              </a:rPr>
              <a:t>a</a:t>
            </a:r>
            <a:r>
              <a:rPr dirty="0">
                <a:latin typeface="Franklin Gothic Book"/>
                <a:cs typeface="Franklin Gothic Book"/>
              </a:rPr>
              <a:t>cq</a:t>
            </a:r>
            <a:r>
              <a:rPr dirty="0" spc="-10">
                <a:latin typeface="Franklin Gothic Book"/>
                <a:cs typeface="Franklin Gothic Book"/>
              </a:rPr>
              <a:t>u</a:t>
            </a:r>
            <a:r>
              <a:rPr dirty="0">
                <a:latin typeface="Franklin Gothic Book"/>
                <a:cs typeface="Franklin Gothic Book"/>
              </a:rPr>
              <a:t>i</a:t>
            </a:r>
            <a:r>
              <a:rPr dirty="0" spc="-10">
                <a:latin typeface="Franklin Gothic Book"/>
                <a:cs typeface="Franklin Gothic Book"/>
              </a:rPr>
              <a:t>s</a:t>
            </a:r>
            <a:r>
              <a:rPr dirty="0">
                <a:latin typeface="Franklin Gothic Book"/>
                <a:cs typeface="Franklin Gothic Book"/>
              </a:rPr>
              <a:t>izione</a:t>
            </a:r>
            <a:r>
              <a:rPr dirty="0" spc="2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di</a:t>
            </a:r>
            <a:r>
              <a:rPr dirty="0" spc="-15">
                <a:latin typeface="Franklin Gothic Book"/>
                <a:cs typeface="Franklin Gothic Book"/>
              </a:rPr>
              <a:t> </a:t>
            </a:r>
            <a:r>
              <a:rPr dirty="0" spc="-10">
                <a:latin typeface="Franklin Gothic Book"/>
                <a:cs typeface="Franklin Gothic Book"/>
              </a:rPr>
              <a:t>u</a:t>
            </a:r>
            <a:r>
              <a:rPr dirty="0">
                <a:latin typeface="Franklin Gothic Book"/>
                <a:cs typeface="Franklin Gothic Book"/>
              </a:rPr>
              <a:t>na</a:t>
            </a:r>
            <a:r>
              <a:rPr dirty="0" spc="1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imm</a:t>
            </a:r>
            <a:r>
              <a:rPr dirty="0" spc="-10">
                <a:latin typeface="Franklin Gothic Book"/>
                <a:cs typeface="Franklin Gothic Book"/>
              </a:rPr>
              <a:t>u</a:t>
            </a:r>
            <a:r>
              <a:rPr dirty="0">
                <a:latin typeface="Franklin Gothic Book"/>
                <a:cs typeface="Franklin Gothic Book"/>
              </a:rPr>
              <a:t>nità</a:t>
            </a:r>
            <a:r>
              <a:rPr dirty="0" spc="-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ar</a:t>
            </a:r>
            <a:r>
              <a:rPr dirty="0" spc="-10">
                <a:latin typeface="Franklin Gothic Book"/>
                <a:cs typeface="Franklin Gothic Book"/>
              </a:rPr>
              <a:t>t</a:t>
            </a:r>
            <a:r>
              <a:rPr dirty="0">
                <a:latin typeface="Franklin Gothic Book"/>
                <a:cs typeface="Franklin Gothic Book"/>
              </a:rPr>
              <a:t>if</a:t>
            </a:r>
            <a:r>
              <a:rPr dirty="0" spc="-10">
                <a:latin typeface="Franklin Gothic Book"/>
                <a:cs typeface="Franklin Gothic Book"/>
              </a:rPr>
              <a:t>i</a:t>
            </a:r>
            <a:r>
              <a:rPr dirty="0">
                <a:latin typeface="Franklin Gothic Book"/>
                <a:cs typeface="Franklin Gothic Book"/>
              </a:rPr>
              <a:t>cia</a:t>
            </a:r>
            <a:r>
              <a:rPr dirty="0" spc="-10">
                <a:latin typeface="Franklin Gothic Book"/>
                <a:cs typeface="Franklin Gothic Book"/>
              </a:rPr>
              <a:t>l</a:t>
            </a:r>
            <a:r>
              <a:rPr dirty="0">
                <a:latin typeface="Franklin Gothic Book"/>
                <a:cs typeface="Franklin Gothic Book"/>
              </a:rPr>
              <a:t>e</a:t>
            </a:r>
            <a:r>
              <a:rPr dirty="0" spc="3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che</a:t>
            </a:r>
            <a:r>
              <a:rPr dirty="0" spc="-10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si</a:t>
            </a:r>
            <a:r>
              <a:rPr dirty="0" spc="-10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a</a:t>
            </a:r>
            <a:r>
              <a:rPr dirty="0" spc="-10">
                <a:latin typeface="Franklin Gothic Book"/>
                <a:cs typeface="Franklin Gothic Book"/>
              </a:rPr>
              <a:t>t</a:t>
            </a:r>
            <a:r>
              <a:rPr dirty="0">
                <a:latin typeface="Franklin Gothic Book"/>
                <a:cs typeface="Franklin Gothic Book"/>
              </a:rPr>
              <a:t>t</a:t>
            </a:r>
            <a:r>
              <a:rPr dirty="0" spc="-15">
                <a:latin typeface="Franklin Gothic Book"/>
                <a:cs typeface="Franklin Gothic Book"/>
              </a:rPr>
              <a:t>u</a:t>
            </a:r>
            <a:r>
              <a:rPr dirty="0">
                <a:latin typeface="Franklin Gothic Book"/>
                <a:cs typeface="Franklin Gothic Book"/>
              </a:rPr>
              <a:t>a</a:t>
            </a:r>
            <a:r>
              <a:rPr dirty="0">
                <a:latin typeface="Franklin Gothic Book"/>
                <a:cs typeface="Franklin Gothic Book"/>
              </a:rPr>
              <a:t> </a:t>
            </a:r>
            <a:r>
              <a:rPr dirty="0"/>
              <a:t>a</a:t>
            </a:r>
            <a:r>
              <a:rPr dirty="0" spc="-10"/>
              <a:t>t</a:t>
            </a:r>
            <a:r>
              <a:rPr dirty="0"/>
              <a:t>t</a:t>
            </a:r>
            <a:r>
              <a:rPr dirty="0" spc="-10"/>
              <a:t>r</a:t>
            </a:r>
            <a:r>
              <a:rPr dirty="0"/>
              <a:t>ave</a:t>
            </a:r>
            <a:r>
              <a:rPr dirty="0" spc="-10"/>
              <a:t>r</a:t>
            </a:r>
            <a:r>
              <a:rPr dirty="0"/>
              <a:t>so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l</a:t>
            </a:r>
            <a:r>
              <a:rPr dirty="0" spc="5"/>
              <a:t> </a:t>
            </a:r>
            <a:r>
              <a:rPr dirty="0"/>
              <a:t>co</a:t>
            </a:r>
            <a:r>
              <a:rPr dirty="0" spc="5"/>
              <a:t>n</a:t>
            </a:r>
            <a:r>
              <a:rPr dirty="0"/>
              <a:t>t</a:t>
            </a:r>
            <a:r>
              <a:rPr dirty="0" spc="-10"/>
              <a:t>a</a:t>
            </a:r>
            <a:r>
              <a:rPr dirty="0"/>
              <a:t>t</a:t>
            </a:r>
            <a:r>
              <a:rPr dirty="0" spc="-10"/>
              <a:t>t</a:t>
            </a:r>
            <a:r>
              <a:rPr dirty="0"/>
              <a:t>o</a:t>
            </a:r>
            <a:r>
              <a:rPr dirty="0" spc="-10"/>
              <a:t> </a:t>
            </a:r>
            <a:r>
              <a:rPr dirty="0"/>
              <a:t>con </a:t>
            </a:r>
            <a:r>
              <a:rPr dirty="0" spc="-5"/>
              <a:t>u</a:t>
            </a:r>
            <a:r>
              <a:rPr dirty="0"/>
              <a:t>n</a:t>
            </a:r>
            <a:r>
              <a:rPr dirty="0" spc="5"/>
              <a:t> </a:t>
            </a:r>
            <a:r>
              <a:rPr dirty="0" spc="-5"/>
              <a:t>vaccin</a:t>
            </a:r>
            <a:r>
              <a:rPr dirty="0"/>
              <a:t>o</a:t>
            </a:r>
            <a:r>
              <a:rPr dirty="0" spc="10"/>
              <a:t> </a:t>
            </a:r>
            <a:r>
              <a:rPr dirty="0"/>
              <a:t>che</a:t>
            </a:r>
            <a:r>
              <a:rPr dirty="0" spc="-10"/>
              <a:t> </a:t>
            </a:r>
            <a:r>
              <a:rPr dirty="0"/>
              <a:t>co</a:t>
            </a:r>
            <a:r>
              <a:rPr dirty="0" spc="5"/>
              <a:t>n</a:t>
            </a:r>
            <a:r>
              <a:rPr dirty="0"/>
              <a:t>t</a:t>
            </a:r>
            <a:r>
              <a:rPr dirty="0" spc="-10"/>
              <a:t>i</a:t>
            </a:r>
            <a:r>
              <a:rPr dirty="0"/>
              <a:t>ene</a:t>
            </a:r>
            <a:r>
              <a:rPr dirty="0" spc="-20"/>
              <a:t> </a:t>
            </a:r>
            <a:r>
              <a:rPr dirty="0" spc="-5"/>
              <a:t>u</a:t>
            </a:r>
            <a:r>
              <a:rPr dirty="0"/>
              <a:t>n</a:t>
            </a:r>
            <a:r>
              <a:rPr dirty="0" spc="5"/>
              <a:t> </a:t>
            </a:r>
            <a:r>
              <a:rPr dirty="0"/>
              <a:t>agente</a:t>
            </a:r>
            <a:r>
              <a:rPr dirty="0" spc="-15"/>
              <a:t> </a:t>
            </a:r>
            <a:r>
              <a:rPr dirty="0" spc="-5"/>
              <a:t>p</a:t>
            </a:r>
            <a:r>
              <a:rPr dirty="0" spc="-10"/>
              <a:t>a</a:t>
            </a:r>
            <a:r>
              <a:rPr dirty="0"/>
              <a:t>togeno</a:t>
            </a:r>
            <a:r>
              <a:rPr dirty="0" spc="-20"/>
              <a:t> </a:t>
            </a:r>
            <a:r>
              <a:rPr dirty="0" spc="-5"/>
              <a:t>(o</a:t>
            </a:r>
            <a:r>
              <a:rPr dirty="0" spc="-5"/>
              <a:t> p</a:t>
            </a:r>
            <a:r>
              <a:rPr dirty="0" spc="-10"/>
              <a:t>a</a:t>
            </a:r>
            <a:r>
              <a:rPr dirty="0"/>
              <a:t>r</a:t>
            </a:r>
            <a:r>
              <a:rPr dirty="0" spc="-10"/>
              <a:t>t</a:t>
            </a:r>
            <a:r>
              <a:rPr dirty="0"/>
              <a:t>e</a:t>
            </a:r>
            <a:r>
              <a:rPr dirty="0" spc="-20"/>
              <a:t> </a:t>
            </a:r>
            <a:r>
              <a:rPr dirty="0"/>
              <a:t>di</a:t>
            </a:r>
            <a:r>
              <a:rPr dirty="0" spc="-5"/>
              <a:t> </a:t>
            </a:r>
            <a:r>
              <a:rPr dirty="0"/>
              <a:t>e</a:t>
            </a:r>
            <a:r>
              <a:rPr dirty="0" spc="-10"/>
              <a:t>s</a:t>
            </a:r>
            <a:r>
              <a:rPr dirty="0"/>
              <a:t>so)</a:t>
            </a:r>
            <a:r>
              <a:rPr dirty="0" spc="-15"/>
              <a:t> </a:t>
            </a:r>
            <a:r>
              <a:rPr dirty="0"/>
              <a:t>oppor</a:t>
            </a:r>
            <a:r>
              <a:rPr dirty="0" spc="-10"/>
              <a:t>t</a:t>
            </a:r>
            <a:r>
              <a:rPr dirty="0" spc="-5"/>
              <a:t>u</a:t>
            </a:r>
            <a:r>
              <a:rPr dirty="0"/>
              <a:t>name</a:t>
            </a:r>
            <a:r>
              <a:rPr dirty="0" spc="5"/>
              <a:t>n</a:t>
            </a:r>
            <a:r>
              <a:rPr dirty="0"/>
              <a:t>te</a:t>
            </a:r>
            <a:r>
              <a:rPr dirty="0" spc="-40"/>
              <a:t> </a:t>
            </a:r>
            <a:r>
              <a:rPr dirty="0"/>
              <a:t>t</a:t>
            </a:r>
            <a:r>
              <a:rPr dirty="0" spc="-10"/>
              <a:t>r</a:t>
            </a:r>
            <a:r>
              <a:rPr dirty="0"/>
              <a:t>a</a:t>
            </a:r>
            <a:r>
              <a:rPr dirty="0" spc="-10"/>
              <a:t>t</a:t>
            </a:r>
            <a:r>
              <a:rPr dirty="0"/>
              <a:t>t</a:t>
            </a:r>
            <a:r>
              <a:rPr dirty="0" spc="-10"/>
              <a:t>a</a:t>
            </a:r>
            <a:r>
              <a:rPr dirty="0"/>
              <a:t>to </a:t>
            </a:r>
            <a:r>
              <a:rPr dirty="0" spc="-5"/>
              <a:t>i</a:t>
            </a:r>
            <a:r>
              <a:rPr dirty="0"/>
              <a:t>n modo</a:t>
            </a:r>
            <a:r>
              <a:rPr dirty="0" spc="-20"/>
              <a:t> </a:t>
            </a:r>
            <a:r>
              <a:rPr dirty="0"/>
              <a:t>da</a:t>
            </a:r>
            <a:r>
              <a:rPr dirty="0" spc="-15"/>
              <a:t> </a:t>
            </a:r>
            <a:r>
              <a:rPr dirty="0"/>
              <a:t>ave</a:t>
            </a:r>
            <a:r>
              <a:rPr dirty="0" spc="-10"/>
              <a:t>r</a:t>
            </a:r>
            <a:r>
              <a:rPr dirty="0"/>
              <a:t>e </a:t>
            </a:r>
            <a:r>
              <a:rPr dirty="0" spc="-5"/>
              <a:t>pers</a:t>
            </a:r>
            <a:r>
              <a:rPr dirty="0"/>
              <a:t>o</a:t>
            </a:r>
            <a:r>
              <a:rPr dirty="0" spc="-20"/>
              <a:t> </a:t>
            </a:r>
            <a:r>
              <a:rPr dirty="0"/>
              <a:t>la cap</a:t>
            </a:r>
            <a:r>
              <a:rPr dirty="0" spc="-10"/>
              <a:t>a</a:t>
            </a:r>
            <a:r>
              <a:rPr dirty="0"/>
              <a:t>ci</a:t>
            </a:r>
            <a:r>
              <a:rPr dirty="0" spc="-10"/>
              <a:t>t</a:t>
            </a:r>
            <a:r>
              <a:rPr dirty="0"/>
              <a:t>à</a:t>
            </a:r>
            <a:r>
              <a:rPr dirty="0"/>
              <a:t> </a:t>
            </a:r>
            <a:r>
              <a:rPr dirty="0" spc="-5"/>
              <a:t>infettiv</a:t>
            </a:r>
            <a:r>
              <a:rPr dirty="0" spc="-10"/>
              <a:t>a</a:t>
            </a:r>
            <a:r>
              <a:rPr dirty="0"/>
              <a:t>, ma</a:t>
            </a:r>
            <a:r>
              <a:rPr dirty="0" spc="-10"/>
              <a:t> </a:t>
            </a:r>
            <a:r>
              <a:rPr dirty="0" spc="5"/>
              <a:t>n</a:t>
            </a:r>
            <a:r>
              <a:rPr dirty="0"/>
              <a:t>on</a:t>
            </a:r>
            <a:r>
              <a:rPr dirty="0" spc="-15"/>
              <a:t> </a:t>
            </a:r>
            <a:r>
              <a:rPr dirty="0" spc="-10"/>
              <a:t>q</a:t>
            </a:r>
            <a:r>
              <a:rPr dirty="0" spc="-5"/>
              <a:t>u</a:t>
            </a:r>
            <a:r>
              <a:rPr dirty="0"/>
              <a:t>el</a:t>
            </a:r>
            <a:r>
              <a:rPr dirty="0" spc="-15"/>
              <a:t>l</a:t>
            </a:r>
            <a:r>
              <a:rPr dirty="0"/>
              <a:t>a</a:t>
            </a:r>
            <a:r>
              <a:rPr dirty="0" spc="20"/>
              <a:t> </a:t>
            </a:r>
            <a:r>
              <a:rPr dirty="0"/>
              <a:t>ant</a:t>
            </a:r>
            <a:r>
              <a:rPr dirty="0" spc="-10"/>
              <a:t>i</a:t>
            </a:r>
            <a:r>
              <a:rPr dirty="0" spc="-5"/>
              <a:t>genic</a:t>
            </a:r>
            <a:r>
              <a:rPr dirty="0"/>
              <a:t>a	</a:t>
            </a:r>
            <a:r>
              <a:rPr dirty="0" spc="-5"/>
              <a:t>i</a:t>
            </a:r>
            <a:r>
              <a:rPr dirty="0"/>
              <a:t>n</a:t>
            </a:r>
            <a:r>
              <a:rPr dirty="0" spc="5"/>
              <a:t> </a:t>
            </a:r>
            <a:r>
              <a:rPr dirty="0"/>
              <a:t>modo</a:t>
            </a:r>
            <a:r>
              <a:rPr dirty="0" spc="-25"/>
              <a:t> </a:t>
            </a:r>
            <a:r>
              <a:rPr dirty="0"/>
              <a:t>da a</a:t>
            </a:r>
            <a:r>
              <a:rPr dirty="0" spc="-10"/>
              <a:t>t</a:t>
            </a:r>
            <a:r>
              <a:rPr dirty="0"/>
              <a:t>t</a:t>
            </a:r>
            <a:r>
              <a:rPr dirty="0" spc="-10"/>
              <a:t>i</a:t>
            </a:r>
            <a:r>
              <a:rPr dirty="0" spc="-5"/>
              <a:t>va</a:t>
            </a:r>
            <a:r>
              <a:rPr dirty="0" spc="-10"/>
              <a:t>r</a:t>
            </a:r>
            <a:r>
              <a:rPr dirty="0"/>
              <a:t>e</a:t>
            </a:r>
            <a:r>
              <a:rPr dirty="0" spc="10"/>
              <a:t> </a:t>
            </a:r>
            <a:r>
              <a:rPr dirty="0"/>
              <a:t>i l</a:t>
            </a:r>
            <a:r>
              <a:rPr dirty="0" spc="-10"/>
              <a:t>i</a:t>
            </a:r>
            <a:r>
              <a:rPr dirty="0"/>
              <a:t>nf</a:t>
            </a:r>
            <a:r>
              <a:rPr dirty="0" spc="5"/>
              <a:t>o</a:t>
            </a:r>
            <a:r>
              <a:rPr dirty="0"/>
              <a:t>ci</a:t>
            </a:r>
            <a:r>
              <a:rPr dirty="0" spc="-10"/>
              <a:t>t</a:t>
            </a:r>
            <a:r>
              <a:rPr dirty="0"/>
              <a:t>i</a:t>
            </a:r>
            <a:r>
              <a:rPr dirty="0" spc="10"/>
              <a:t> </a:t>
            </a:r>
            <a:r>
              <a:rPr dirty="0"/>
              <a:t>T e</a:t>
            </a:r>
            <a:r>
              <a:rPr dirty="0" spc="-5"/>
              <a:t> B.</a:t>
            </a:r>
          </a:p>
          <a:p>
            <a:pPr marL="12700" marR="397510">
              <a:lnSpc>
                <a:spcPct val="150000"/>
              </a:lnSpc>
              <a:spcBef>
                <a:spcPts val="1200"/>
              </a:spcBef>
            </a:pPr>
            <a:r>
              <a:rPr dirty="0"/>
              <a:t>Il</a:t>
            </a:r>
            <a:r>
              <a:rPr dirty="0" spc="-10"/>
              <a:t> </a:t>
            </a:r>
            <a:r>
              <a:rPr dirty="0" b="1">
                <a:latin typeface="Franklin Gothic Book"/>
                <a:cs typeface="Franklin Gothic Book"/>
              </a:rPr>
              <a:t>s</a:t>
            </a:r>
            <a:r>
              <a:rPr dirty="0" b="1">
                <a:latin typeface="Franklin Gothic Book"/>
                <a:cs typeface="Franklin Gothic Book"/>
              </a:rPr>
              <a:t>i</a:t>
            </a:r>
            <a:r>
              <a:rPr dirty="0" spc="10" b="1">
                <a:latin typeface="Franklin Gothic Book"/>
                <a:cs typeface="Franklin Gothic Book"/>
              </a:rPr>
              <a:t>e</a:t>
            </a:r>
            <a:r>
              <a:rPr dirty="0" spc="5" b="1">
                <a:latin typeface="Franklin Gothic Book"/>
                <a:cs typeface="Franklin Gothic Book"/>
              </a:rPr>
              <a:t>r</a:t>
            </a:r>
            <a:r>
              <a:rPr dirty="0" b="1">
                <a:latin typeface="Franklin Gothic Book"/>
                <a:cs typeface="Franklin Gothic Book"/>
              </a:rPr>
              <a:t>o</a:t>
            </a:r>
            <a:r>
              <a:rPr dirty="0" spc="-45" b="1">
                <a:latin typeface="Franklin Gothic Book"/>
                <a:cs typeface="Franklin Gothic Book"/>
              </a:rPr>
              <a:t> </a:t>
            </a:r>
            <a:r>
              <a:rPr dirty="0"/>
              <a:t>si </a:t>
            </a:r>
            <a:r>
              <a:rPr dirty="0" spc="-5"/>
              <a:t>pre</a:t>
            </a:r>
            <a:r>
              <a:rPr dirty="0" spc="-10"/>
              <a:t>s</a:t>
            </a:r>
            <a:r>
              <a:rPr dirty="0"/>
              <a:t>enta</a:t>
            </a:r>
            <a:r>
              <a:rPr dirty="0" spc="-30"/>
              <a:t> </a:t>
            </a:r>
            <a:r>
              <a:rPr dirty="0"/>
              <a:t>come</a:t>
            </a:r>
            <a:r>
              <a:rPr dirty="0" spc="-15"/>
              <a:t> </a:t>
            </a:r>
            <a:r>
              <a:rPr dirty="0" spc="-5"/>
              <a:t>u</a:t>
            </a:r>
            <a:r>
              <a:rPr dirty="0"/>
              <a:t>n</a:t>
            </a:r>
            <a:r>
              <a:rPr dirty="0" spc="5"/>
              <a:t> </a:t>
            </a:r>
            <a:r>
              <a:rPr dirty="0"/>
              <a:t>f</a:t>
            </a:r>
            <a:r>
              <a:rPr dirty="0" spc="-10"/>
              <a:t>l</a:t>
            </a:r>
            <a:r>
              <a:rPr dirty="0" spc="-5"/>
              <a:t>uid</a:t>
            </a:r>
            <a:r>
              <a:rPr dirty="0"/>
              <a:t>o</a:t>
            </a:r>
            <a:r>
              <a:rPr dirty="0" spc="25"/>
              <a:t> </a:t>
            </a:r>
            <a:r>
              <a:rPr dirty="0" spc="5" b="1">
                <a:latin typeface="Franklin Gothic Book"/>
                <a:cs typeface="Franklin Gothic Book"/>
              </a:rPr>
              <a:t>g</a:t>
            </a:r>
            <a:r>
              <a:rPr dirty="0" b="1">
                <a:latin typeface="Franklin Gothic Book"/>
                <a:cs typeface="Franklin Gothic Book"/>
              </a:rPr>
              <a:t>i</a:t>
            </a:r>
            <a:r>
              <a:rPr dirty="0" spc="5" b="1">
                <a:latin typeface="Franklin Gothic Book"/>
                <a:cs typeface="Franklin Gothic Book"/>
              </a:rPr>
              <a:t>all</a:t>
            </a:r>
            <a:r>
              <a:rPr dirty="0" b="1">
                <a:latin typeface="Franklin Gothic Book"/>
                <a:cs typeface="Franklin Gothic Book"/>
              </a:rPr>
              <a:t>o</a:t>
            </a:r>
            <a:r>
              <a:rPr dirty="0" spc="-35" b="1">
                <a:latin typeface="Franklin Gothic Book"/>
                <a:cs typeface="Franklin Gothic Book"/>
              </a:rPr>
              <a:t> </a:t>
            </a:r>
            <a:r>
              <a:rPr dirty="0"/>
              <a:t>e</a:t>
            </a:r>
            <a:r>
              <a:rPr dirty="0" spc="-5"/>
              <a:t> </a:t>
            </a:r>
            <a:r>
              <a:rPr dirty="0" b="1">
                <a:latin typeface="Franklin Gothic Book"/>
                <a:cs typeface="Franklin Gothic Book"/>
              </a:rPr>
              <a:t>t</a:t>
            </a:r>
            <a:r>
              <a:rPr dirty="0" spc="5" b="1">
                <a:latin typeface="Franklin Gothic Book"/>
                <a:cs typeface="Franklin Gothic Book"/>
              </a:rPr>
              <a:t>ra</a:t>
            </a:r>
            <a:r>
              <a:rPr dirty="0" b="1">
                <a:latin typeface="Franklin Gothic Book"/>
                <a:cs typeface="Franklin Gothic Book"/>
              </a:rPr>
              <a:t>s</a:t>
            </a:r>
            <a:r>
              <a:rPr dirty="0" spc="5" b="1">
                <a:latin typeface="Franklin Gothic Book"/>
                <a:cs typeface="Franklin Gothic Book"/>
              </a:rPr>
              <a:t>pa</a:t>
            </a:r>
            <a:r>
              <a:rPr dirty="0" b="1">
                <a:latin typeface="Franklin Gothic Book"/>
                <a:cs typeface="Franklin Gothic Book"/>
              </a:rPr>
              <a:t>rente</a:t>
            </a:r>
            <a:r>
              <a:rPr dirty="0"/>
              <a:t>;</a:t>
            </a:r>
            <a:r>
              <a:rPr dirty="0" spc="-45"/>
              <a:t> </a:t>
            </a:r>
            <a:r>
              <a:rPr dirty="0"/>
              <a:t>co</a:t>
            </a:r>
            <a:r>
              <a:rPr dirty="0" spc="5"/>
              <a:t>n</a:t>
            </a:r>
            <a:r>
              <a:rPr dirty="0"/>
              <a:t>t</a:t>
            </a:r>
            <a:r>
              <a:rPr dirty="0" spc="-10"/>
              <a:t>i</a:t>
            </a:r>
            <a:r>
              <a:rPr dirty="0"/>
              <a:t>ene</a:t>
            </a:r>
            <a:r>
              <a:rPr dirty="0" spc="-20"/>
              <a:t> </a:t>
            </a:r>
            <a:r>
              <a:rPr dirty="0"/>
              <a:t>ac</a:t>
            </a:r>
            <a:r>
              <a:rPr dirty="0" spc="-10"/>
              <a:t>q</a:t>
            </a:r>
            <a:r>
              <a:rPr dirty="0" spc="-5"/>
              <a:t>u</a:t>
            </a:r>
            <a:r>
              <a:rPr dirty="0"/>
              <a:t>a,</a:t>
            </a:r>
            <a:r>
              <a:rPr dirty="0"/>
              <a:t> s</a:t>
            </a:r>
            <a:r>
              <a:rPr dirty="0" spc="-10"/>
              <a:t>a</a:t>
            </a:r>
            <a:r>
              <a:rPr dirty="0"/>
              <a:t>li</a:t>
            </a:r>
            <a:r>
              <a:rPr dirty="0" spc="-10"/>
              <a:t> </a:t>
            </a:r>
            <a:r>
              <a:rPr dirty="0"/>
              <a:t>minera</a:t>
            </a:r>
            <a:r>
              <a:rPr dirty="0" spc="-15"/>
              <a:t>l</a:t>
            </a:r>
            <a:r>
              <a:rPr dirty="0"/>
              <a:t>i</a:t>
            </a:r>
            <a:r>
              <a:rPr dirty="0" spc="10"/>
              <a:t> </a:t>
            </a:r>
            <a:r>
              <a:rPr dirty="0"/>
              <a:t>e</a:t>
            </a:r>
            <a:r>
              <a:rPr dirty="0" spc="-10"/>
              <a:t> </a:t>
            </a:r>
            <a:r>
              <a:rPr dirty="0" spc="-5"/>
              <a:t>u</a:t>
            </a:r>
            <a:r>
              <a:rPr dirty="0"/>
              <a:t>na</a:t>
            </a:r>
            <a:r>
              <a:rPr dirty="0" spc="25"/>
              <a:t> </a:t>
            </a:r>
            <a:r>
              <a:rPr dirty="0" spc="10" b="1">
                <a:latin typeface="Franklin Gothic Book"/>
                <a:cs typeface="Franklin Gothic Book"/>
              </a:rPr>
              <a:t>e</a:t>
            </a:r>
            <a:r>
              <a:rPr dirty="0" spc="5" b="1">
                <a:latin typeface="Franklin Gothic Book"/>
                <a:cs typeface="Franklin Gothic Book"/>
              </a:rPr>
              <a:t>l</a:t>
            </a:r>
            <a:r>
              <a:rPr dirty="0" spc="10" b="1">
                <a:latin typeface="Franklin Gothic Book"/>
                <a:cs typeface="Franklin Gothic Book"/>
              </a:rPr>
              <a:t>e</a:t>
            </a:r>
            <a:r>
              <a:rPr dirty="0" spc="-5" b="1">
                <a:latin typeface="Franklin Gothic Book"/>
                <a:cs typeface="Franklin Gothic Book"/>
              </a:rPr>
              <a:t>v</a:t>
            </a:r>
            <a:r>
              <a:rPr dirty="0" b="1">
                <a:latin typeface="Franklin Gothic Book"/>
                <a:cs typeface="Franklin Gothic Book"/>
              </a:rPr>
              <a:t>ata</a:t>
            </a:r>
            <a:r>
              <a:rPr dirty="0" spc="-55" b="1">
                <a:latin typeface="Franklin Gothic Book"/>
                <a:cs typeface="Franklin Gothic Book"/>
              </a:rPr>
              <a:t> </a:t>
            </a:r>
            <a:r>
              <a:rPr dirty="0" spc="5" b="1">
                <a:latin typeface="Franklin Gothic Book"/>
                <a:cs typeface="Franklin Gothic Book"/>
              </a:rPr>
              <a:t>p</a:t>
            </a:r>
            <a:r>
              <a:rPr dirty="0" spc="10" b="1">
                <a:latin typeface="Franklin Gothic Book"/>
                <a:cs typeface="Franklin Gothic Book"/>
              </a:rPr>
              <a:t>e</a:t>
            </a:r>
            <a:r>
              <a:rPr dirty="0" spc="5" b="1">
                <a:latin typeface="Franklin Gothic Book"/>
                <a:cs typeface="Franklin Gothic Book"/>
              </a:rPr>
              <a:t>r</a:t>
            </a:r>
            <a:r>
              <a:rPr dirty="0" spc="10" b="1">
                <a:latin typeface="Franklin Gothic Book"/>
                <a:cs typeface="Franklin Gothic Book"/>
              </a:rPr>
              <a:t>c</a:t>
            </a:r>
            <a:r>
              <a:rPr dirty="0" b="1">
                <a:latin typeface="Franklin Gothic Book"/>
                <a:cs typeface="Franklin Gothic Book"/>
              </a:rPr>
              <a:t>e</a:t>
            </a:r>
            <a:r>
              <a:rPr dirty="0" spc="-10" b="1">
                <a:latin typeface="Franklin Gothic Book"/>
                <a:cs typeface="Franklin Gothic Book"/>
              </a:rPr>
              <a:t>n</a:t>
            </a:r>
            <a:r>
              <a:rPr dirty="0" b="1">
                <a:latin typeface="Franklin Gothic Book"/>
                <a:cs typeface="Franklin Gothic Book"/>
              </a:rPr>
              <a:t>tua</a:t>
            </a:r>
            <a:r>
              <a:rPr dirty="0" spc="-10" b="1">
                <a:latin typeface="Franklin Gothic Book"/>
                <a:cs typeface="Franklin Gothic Book"/>
              </a:rPr>
              <a:t>l</a:t>
            </a:r>
            <a:r>
              <a:rPr dirty="0" b="1">
                <a:latin typeface="Franklin Gothic Book"/>
                <a:cs typeface="Franklin Gothic Book"/>
              </a:rPr>
              <a:t>e</a:t>
            </a:r>
            <a:r>
              <a:rPr dirty="0" spc="-30" b="1">
                <a:latin typeface="Franklin Gothic Book"/>
                <a:cs typeface="Franklin Gothic Book"/>
              </a:rPr>
              <a:t> </a:t>
            </a:r>
            <a:r>
              <a:rPr dirty="0"/>
              <a:t>di</a:t>
            </a:r>
            <a:r>
              <a:rPr dirty="0" spc="-5"/>
              <a:t> prot</a:t>
            </a:r>
            <a:r>
              <a:rPr dirty="0"/>
              <a:t>eine</a:t>
            </a:r>
            <a:r>
              <a:rPr dirty="0" spc="-25"/>
              <a:t> </a:t>
            </a:r>
            <a:r>
              <a:rPr dirty="0"/>
              <a:t>e</a:t>
            </a:r>
            <a:r>
              <a:rPr dirty="0" spc="-10"/>
              <a:t> </a:t>
            </a:r>
            <a:r>
              <a:rPr dirty="0"/>
              <a:t>ant</a:t>
            </a:r>
            <a:r>
              <a:rPr dirty="0" spc="-10"/>
              <a:t>i</a:t>
            </a:r>
            <a:r>
              <a:rPr dirty="0"/>
              <a:t>corpi.</a:t>
            </a:r>
          </a:p>
          <a:p>
            <a:pPr marL="12700" marR="84455">
              <a:lnSpc>
                <a:spcPct val="150000"/>
              </a:lnSpc>
              <a:spcBef>
                <a:spcPts val="1200"/>
              </a:spcBef>
            </a:pPr>
            <a:r>
              <a:rPr dirty="0">
                <a:latin typeface="Franklin Gothic Book"/>
                <a:cs typeface="Franklin Gothic Book"/>
              </a:rPr>
              <a:t>Il</a:t>
            </a:r>
            <a:r>
              <a:rPr dirty="0" spc="-10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s</a:t>
            </a:r>
            <a:r>
              <a:rPr dirty="0" spc="-10">
                <a:latin typeface="Franklin Gothic Book"/>
                <a:cs typeface="Franklin Gothic Book"/>
              </a:rPr>
              <a:t>i</a:t>
            </a:r>
            <a:r>
              <a:rPr dirty="0">
                <a:latin typeface="Franklin Gothic Book"/>
                <a:cs typeface="Franklin Gothic Book"/>
              </a:rPr>
              <a:t>ero</a:t>
            </a:r>
            <a:r>
              <a:rPr dirty="0" spc="-10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viene</a:t>
            </a:r>
            <a:r>
              <a:rPr dirty="0" spc="-10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sommini</a:t>
            </a:r>
            <a:r>
              <a:rPr dirty="0" spc="-10">
                <a:latin typeface="Franklin Gothic Book"/>
                <a:cs typeface="Franklin Gothic Book"/>
              </a:rPr>
              <a:t>s</a:t>
            </a:r>
            <a:r>
              <a:rPr dirty="0">
                <a:latin typeface="Franklin Gothic Book"/>
                <a:cs typeface="Franklin Gothic Book"/>
              </a:rPr>
              <a:t>t</a:t>
            </a:r>
            <a:r>
              <a:rPr dirty="0" spc="-10">
                <a:latin typeface="Franklin Gothic Book"/>
                <a:cs typeface="Franklin Gothic Book"/>
              </a:rPr>
              <a:t>r</a:t>
            </a:r>
            <a:r>
              <a:rPr dirty="0">
                <a:latin typeface="Franklin Gothic Book"/>
                <a:cs typeface="Franklin Gothic Book"/>
              </a:rPr>
              <a:t>a</a:t>
            </a:r>
            <a:r>
              <a:rPr dirty="0" spc="-10">
                <a:latin typeface="Franklin Gothic Book"/>
                <a:cs typeface="Franklin Gothic Book"/>
              </a:rPr>
              <a:t>t</a:t>
            </a:r>
            <a:r>
              <a:rPr dirty="0">
                <a:latin typeface="Franklin Gothic Book"/>
                <a:cs typeface="Franklin Gothic Book"/>
              </a:rPr>
              <a:t>o</a:t>
            </a:r>
            <a:r>
              <a:rPr dirty="0" spc="-10">
                <a:latin typeface="Franklin Gothic Book"/>
                <a:cs typeface="Franklin Gothic Book"/>
              </a:rPr>
              <a:t> qu</a:t>
            </a:r>
            <a:r>
              <a:rPr dirty="0">
                <a:latin typeface="Franklin Gothic Book"/>
                <a:cs typeface="Franklin Gothic Book"/>
              </a:rPr>
              <a:t>ando</a:t>
            </a:r>
            <a:r>
              <a:rPr dirty="0" spc="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si</a:t>
            </a:r>
            <a:r>
              <a:rPr dirty="0" spc="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ne</a:t>
            </a:r>
            <a:r>
              <a:rPr dirty="0" spc="5">
                <a:latin typeface="Franklin Gothic Book"/>
                <a:cs typeface="Franklin Gothic Book"/>
              </a:rPr>
              <a:t>c</a:t>
            </a:r>
            <a:r>
              <a:rPr dirty="0">
                <a:latin typeface="Franklin Gothic Book"/>
                <a:cs typeface="Franklin Gothic Book"/>
              </a:rPr>
              <a:t>es</a:t>
            </a:r>
            <a:r>
              <a:rPr dirty="0" spc="-15">
                <a:latin typeface="Franklin Gothic Book"/>
                <a:cs typeface="Franklin Gothic Book"/>
              </a:rPr>
              <a:t>s</a:t>
            </a:r>
            <a:r>
              <a:rPr dirty="0">
                <a:latin typeface="Franklin Gothic Book"/>
                <a:cs typeface="Franklin Gothic Book"/>
              </a:rPr>
              <a:t>i</a:t>
            </a:r>
            <a:r>
              <a:rPr dirty="0" spc="-10">
                <a:latin typeface="Franklin Gothic Book"/>
                <a:cs typeface="Franklin Gothic Book"/>
              </a:rPr>
              <a:t>t</a:t>
            </a:r>
            <a:r>
              <a:rPr dirty="0">
                <a:latin typeface="Franklin Gothic Book"/>
                <a:cs typeface="Franklin Gothic Book"/>
              </a:rPr>
              <a:t>a</a:t>
            </a:r>
            <a:r>
              <a:rPr dirty="0" spc="-1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di </a:t>
            </a:r>
            <a:r>
              <a:rPr dirty="0" spc="-10">
                <a:latin typeface="Franklin Gothic Book"/>
                <a:cs typeface="Franklin Gothic Book"/>
              </a:rPr>
              <a:t>u</a:t>
            </a:r>
            <a:r>
              <a:rPr dirty="0">
                <a:latin typeface="Franklin Gothic Book"/>
                <a:cs typeface="Franklin Gothic Book"/>
              </a:rPr>
              <a:t>n</a:t>
            </a:r>
            <a:r>
              <a:rPr dirty="0" spc="5">
                <a:latin typeface="Franklin Gothic Book"/>
                <a:cs typeface="Franklin Gothic Book"/>
              </a:rPr>
              <a:t>’</a:t>
            </a:r>
            <a:r>
              <a:rPr dirty="0">
                <a:latin typeface="Franklin Gothic Book"/>
                <a:cs typeface="Franklin Gothic Book"/>
              </a:rPr>
              <a:t>imm</a:t>
            </a:r>
            <a:r>
              <a:rPr dirty="0" spc="-10">
                <a:latin typeface="Franklin Gothic Book"/>
                <a:cs typeface="Franklin Gothic Book"/>
              </a:rPr>
              <a:t>u</a:t>
            </a:r>
            <a:r>
              <a:rPr dirty="0">
                <a:latin typeface="Franklin Gothic Book"/>
                <a:cs typeface="Franklin Gothic Book"/>
              </a:rPr>
              <a:t>nità</a:t>
            </a:r>
            <a:r>
              <a:rPr dirty="0">
                <a:latin typeface="Franklin Gothic Book"/>
                <a:cs typeface="Franklin Gothic Book"/>
              </a:rPr>
              <a:t> imm</a:t>
            </a:r>
            <a:r>
              <a:rPr dirty="0" spc="-10">
                <a:latin typeface="Franklin Gothic Book"/>
                <a:cs typeface="Franklin Gothic Book"/>
              </a:rPr>
              <a:t>e</a:t>
            </a:r>
            <a:r>
              <a:rPr dirty="0">
                <a:latin typeface="Franklin Gothic Book"/>
                <a:cs typeface="Franklin Gothic Book"/>
              </a:rPr>
              <a:t>di</a:t>
            </a:r>
            <a:r>
              <a:rPr dirty="0" spc="-10">
                <a:latin typeface="Franklin Gothic Book"/>
                <a:cs typeface="Franklin Gothic Book"/>
              </a:rPr>
              <a:t>a</a:t>
            </a:r>
            <a:r>
              <a:rPr dirty="0">
                <a:latin typeface="Franklin Gothic Book"/>
                <a:cs typeface="Franklin Gothic Book"/>
              </a:rPr>
              <a:t>t</a:t>
            </a:r>
            <a:r>
              <a:rPr dirty="0" spc="-15">
                <a:latin typeface="Franklin Gothic Book"/>
                <a:cs typeface="Franklin Gothic Book"/>
              </a:rPr>
              <a:t>a</a:t>
            </a:r>
            <a:r>
              <a:rPr dirty="0">
                <a:latin typeface="Franklin Gothic Book"/>
                <a:cs typeface="Franklin Gothic Book"/>
              </a:rPr>
              <a:t>,</a:t>
            </a:r>
            <a:r>
              <a:rPr dirty="0" spc="-20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ma</a:t>
            </a:r>
            <a:r>
              <a:rPr dirty="0" spc="-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è</a:t>
            </a:r>
            <a:r>
              <a:rPr dirty="0" spc="-10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di bre</a:t>
            </a:r>
            <a:r>
              <a:rPr dirty="0" spc="-10">
                <a:latin typeface="Franklin Gothic Book"/>
                <a:cs typeface="Franklin Gothic Book"/>
              </a:rPr>
              <a:t>v</a:t>
            </a:r>
            <a:r>
              <a:rPr dirty="0">
                <a:latin typeface="Franklin Gothic Book"/>
                <a:cs typeface="Franklin Gothic Book"/>
              </a:rPr>
              <a:t>e</a:t>
            </a:r>
            <a:r>
              <a:rPr dirty="0" spc="-2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d</a:t>
            </a:r>
            <a:r>
              <a:rPr dirty="0" spc="-10">
                <a:latin typeface="Franklin Gothic Book"/>
                <a:cs typeface="Franklin Gothic Book"/>
              </a:rPr>
              <a:t>u</a:t>
            </a:r>
            <a:r>
              <a:rPr dirty="0">
                <a:latin typeface="Franklin Gothic Book"/>
                <a:cs typeface="Franklin Gothic Book"/>
              </a:rPr>
              <a:t>r</a:t>
            </a:r>
            <a:r>
              <a:rPr dirty="0" spc="-10">
                <a:latin typeface="Franklin Gothic Book"/>
                <a:cs typeface="Franklin Gothic Book"/>
              </a:rPr>
              <a:t>a</a:t>
            </a:r>
            <a:r>
              <a:rPr dirty="0">
                <a:latin typeface="Franklin Gothic Book"/>
                <a:cs typeface="Franklin Gothic Book"/>
              </a:rPr>
              <a:t>t</a:t>
            </a:r>
            <a:r>
              <a:rPr dirty="0" spc="-15">
                <a:latin typeface="Franklin Gothic Book"/>
                <a:cs typeface="Franklin Gothic Book"/>
              </a:rPr>
              <a:t>a</a:t>
            </a:r>
            <a:r>
              <a:rPr dirty="0">
                <a:latin typeface="Franklin Gothic Book"/>
                <a:cs typeface="Franklin Gothic Book"/>
              </a:rPr>
              <a:t>;</a:t>
            </a:r>
            <a:r>
              <a:rPr dirty="0" spc="1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ment</a:t>
            </a:r>
            <a:r>
              <a:rPr dirty="0" spc="-10">
                <a:latin typeface="Franklin Gothic Book"/>
                <a:cs typeface="Franklin Gothic Book"/>
              </a:rPr>
              <a:t>r</a:t>
            </a:r>
            <a:r>
              <a:rPr dirty="0">
                <a:latin typeface="Franklin Gothic Book"/>
                <a:cs typeface="Franklin Gothic Book"/>
              </a:rPr>
              <a:t>e</a:t>
            </a:r>
            <a:r>
              <a:rPr dirty="0" spc="-2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il</a:t>
            </a:r>
            <a:r>
              <a:rPr dirty="0" spc="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v</a:t>
            </a:r>
            <a:r>
              <a:rPr dirty="0" spc="-10">
                <a:latin typeface="Franklin Gothic Book"/>
                <a:cs typeface="Franklin Gothic Book"/>
              </a:rPr>
              <a:t>a</a:t>
            </a:r>
            <a:r>
              <a:rPr dirty="0">
                <a:latin typeface="Franklin Gothic Book"/>
                <a:cs typeface="Franklin Gothic Book"/>
              </a:rPr>
              <a:t>ccino</a:t>
            </a:r>
            <a:r>
              <a:rPr dirty="0" spc="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ha</a:t>
            </a:r>
            <a:r>
              <a:rPr dirty="0" spc="-10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un’azione</a:t>
            </a:r>
            <a:r>
              <a:rPr dirty="0" spc="-10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di</a:t>
            </a:r>
            <a:r>
              <a:rPr dirty="0">
                <a:latin typeface="Franklin Gothic Book"/>
                <a:cs typeface="Franklin Gothic Book"/>
              </a:rPr>
              <a:t> </a:t>
            </a:r>
            <a:r>
              <a:rPr dirty="0" spc="-5"/>
              <a:t>prevenzio</a:t>
            </a:r>
            <a:r>
              <a:rPr dirty="0" spc="10"/>
              <a:t>n</a:t>
            </a:r>
            <a:r>
              <a:rPr dirty="0"/>
              <a:t>e,</a:t>
            </a:r>
            <a:r>
              <a:rPr dirty="0" spc="-45"/>
              <a:t> </a:t>
            </a:r>
            <a:r>
              <a:rPr dirty="0" spc="-5"/>
              <a:t>poich</a:t>
            </a:r>
            <a:r>
              <a:rPr dirty="0"/>
              <a:t>é</a:t>
            </a:r>
            <a:r>
              <a:rPr dirty="0" spc="-20"/>
              <a:t> </a:t>
            </a:r>
            <a:r>
              <a:rPr dirty="0"/>
              <a:t>s</a:t>
            </a:r>
            <a:r>
              <a:rPr dirty="0" spc="-15"/>
              <a:t>t</a:t>
            </a:r>
            <a:r>
              <a:rPr dirty="0" spc="-5"/>
              <a:t>imol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la</a:t>
            </a:r>
            <a:r>
              <a:rPr dirty="0" spc="5"/>
              <a:t> </a:t>
            </a:r>
            <a:r>
              <a:rPr dirty="0" spc="-5"/>
              <a:t>produzio</a:t>
            </a:r>
            <a:r>
              <a:rPr dirty="0" spc="5"/>
              <a:t>n</a:t>
            </a:r>
            <a:r>
              <a:rPr dirty="0"/>
              <a:t>e</a:t>
            </a:r>
            <a:r>
              <a:rPr dirty="0" spc="-20"/>
              <a:t> </a:t>
            </a:r>
            <a:r>
              <a:rPr dirty="0"/>
              <a:t>n</a:t>
            </a:r>
            <a:r>
              <a:rPr dirty="0" spc="5"/>
              <a:t>o</a:t>
            </a:r>
            <a:r>
              <a:rPr dirty="0"/>
              <a:t>n</a:t>
            </a:r>
            <a:r>
              <a:rPr dirty="0" spc="-15"/>
              <a:t> </a:t>
            </a:r>
            <a:r>
              <a:rPr dirty="0" spc="-5"/>
              <a:t>immedia</a:t>
            </a:r>
            <a:r>
              <a:rPr dirty="0"/>
              <a:t>ta</a:t>
            </a:r>
            <a:r>
              <a:rPr dirty="0" spc="-10"/>
              <a:t> </a:t>
            </a:r>
            <a:r>
              <a:rPr dirty="0"/>
              <a:t>di</a:t>
            </a:r>
            <a:r>
              <a:rPr dirty="0" spc="-5"/>
              <a:t> </a:t>
            </a:r>
            <a:r>
              <a:rPr dirty="0"/>
              <a:t>anticorpi,</a:t>
            </a:r>
            <a:r>
              <a:rPr dirty="0" spc="-5"/>
              <a:t> </a:t>
            </a:r>
            <a:r>
              <a:rPr dirty="0"/>
              <a:t>ma</a:t>
            </a:r>
            <a:r>
              <a:rPr dirty="0"/>
              <a:t> </a:t>
            </a:r>
            <a:r>
              <a:rPr dirty="0">
                <a:latin typeface="Franklin Gothic Book"/>
                <a:cs typeface="Franklin Gothic Book"/>
              </a:rPr>
              <a:t>do</a:t>
            </a:r>
            <a:r>
              <a:rPr dirty="0" spc="5">
                <a:latin typeface="Franklin Gothic Book"/>
                <a:cs typeface="Franklin Gothic Book"/>
              </a:rPr>
              <a:t>n</a:t>
            </a:r>
            <a:r>
              <a:rPr dirty="0">
                <a:latin typeface="Franklin Gothic Book"/>
                <a:cs typeface="Franklin Gothic Book"/>
              </a:rPr>
              <a:t>a</a:t>
            </a:r>
            <a:r>
              <a:rPr dirty="0" spc="-25">
                <a:latin typeface="Franklin Gothic Book"/>
                <a:cs typeface="Franklin Gothic Book"/>
              </a:rPr>
              <a:t> </a:t>
            </a:r>
            <a:r>
              <a:rPr dirty="0" spc="-10">
                <a:latin typeface="Franklin Gothic Book"/>
                <a:cs typeface="Franklin Gothic Book"/>
              </a:rPr>
              <a:t>u</a:t>
            </a:r>
            <a:r>
              <a:rPr dirty="0">
                <a:latin typeface="Franklin Gothic Book"/>
                <a:cs typeface="Franklin Gothic Book"/>
              </a:rPr>
              <a:t>n</a:t>
            </a:r>
            <a:r>
              <a:rPr dirty="0" spc="5">
                <a:latin typeface="Franklin Gothic Book"/>
                <a:cs typeface="Franklin Gothic Book"/>
              </a:rPr>
              <a:t>’</a:t>
            </a:r>
            <a:r>
              <a:rPr dirty="0">
                <a:latin typeface="Franklin Gothic Book"/>
                <a:cs typeface="Franklin Gothic Book"/>
              </a:rPr>
              <a:t>imm</a:t>
            </a:r>
            <a:r>
              <a:rPr dirty="0" spc="-10">
                <a:latin typeface="Franklin Gothic Book"/>
                <a:cs typeface="Franklin Gothic Book"/>
              </a:rPr>
              <a:t>u</a:t>
            </a:r>
            <a:r>
              <a:rPr dirty="0">
                <a:latin typeface="Franklin Gothic Book"/>
                <a:cs typeface="Franklin Gothic Book"/>
              </a:rPr>
              <a:t>nità</a:t>
            </a:r>
            <a:r>
              <a:rPr dirty="0" spc="-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prol</a:t>
            </a:r>
            <a:r>
              <a:rPr dirty="0" spc="-10">
                <a:latin typeface="Franklin Gothic Book"/>
                <a:cs typeface="Franklin Gothic Book"/>
              </a:rPr>
              <a:t>u</a:t>
            </a:r>
            <a:r>
              <a:rPr dirty="0">
                <a:latin typeface="Franklin Gothic Book"/>
                <a:cs typeface="Franklin Gothic Book"/>
              </a:rPr>
              <a:t>ngata</a:t>
            </a:r>
            <a:r>
              <a:rPr dirty="0" spc="5">
                <a:latin typeface="Franklin Gothic Book"/>
                <a:cs typeface="Franklin Gothic Book"/>
              </a:rPr>
              <a:t> </a:t>
            </a:r>
            <a:r>
              <a:rPr dirty="0">
                <a:latin typeface="Franklin Gothic Book"/>
                <a:cs typeface="Franklin Gothic Book"/>
              </a:rPr>
              <a:t>nel tempo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VE</a:t>
            </a:r>
            <a:r>
              <a:rPr dirty="0" spc="15"/>
              <a:t>R</a:t>
            </a:r>
            <a:r>
              <a:rPr dirty="0" spc="-15"/>
              <a:t>IFICA</a:t>
            </a:r>
            <a:r>
              <a:rPr dirty="0" spc="-45"/>
              <a:t> </a:t>
            </a:r>
            <a:r>
              <a:rPr dirty="0" spc="10"/>
              <a:t>D</a:t>
            </a:r>
            <a:r>
              <a:rPr dirty="0" spc="5"/>
              <a:t>E</a:t>
            </a:r>
            <a:r>
              <a:rPr dirty="0" spc="10"/>
              <a:t>LL</a:t>
            </a:r>
            <a:r>
              <a:rPr dirty="0" spc="-15"/>
              <a:t>’A</a:t>
            </a:r>
            <a:r>
              <a:rPr dirty="0" spc="-10"/>
              <a:t>P</a:t>
            </a:r>
            <a:r>
              <a:rPr dirty="0" spc="-15"/>
              <a:t>PRENDI</a:t>
            </a:r>
            <a:r>
              <a:rPr dirty="0" spc="-15"/>
              <a:t>M</a:t>
            </a:r>
            <a:r>
              <a:rPr dirty="0" spc="-15"/>
              <a:t>ENTO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1497" y="1137788"/>
            <a:ext cx="3099435" cy="159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.	</a:t>
            </a:r>
            <a:r>
              <a:rPr dirty="0" sz="1800" spc="-15">
                <a:latin typeface="Franklin Gothic Book"/>
                <a:cs typeface="Franklin Gothic Book"/>
              </a:rPr>
              <a:t>Co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oducono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mastoci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i?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65"/>
              </a:spcBef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te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fe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one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70"/>
              </a:spcBef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 spc="-5">
                <a:latin typeface="Franklin Gothic Book"/>
                <a:cs typeface="Franklin Gothic Book"/>
              </a:rPr>
              <a:t>ist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na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80"/>
              </a:spcBef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sul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na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65"/>
              </a:spcBef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foci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497" y="3473191"/>
            <a:ext cx="3041650" cy="1870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1699"/>
              </a:lnSpc>
            </a:pP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2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rispost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umo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qu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comp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ov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mo?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65"/>
              </a:spcBef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HCII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80"/>
              </a:spcBef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HCI</a:t>
            </a:r>
            <a:endParaRPr sz="18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Font typeface="Franklin Gothic Book"/>
              <a:buAutoNum type="alphaUcPeriod"/>
              <a:tabLst>
                <a:tab pos="355600" algn="l"/>
              </a:tabLst>
            </a:pPr>
            <a:r>
              <a:rPr dirty="0" sz="1800">
                <a:latin typeface="Franklin Gothic Book"/>
                <a:cs typeface="Franklin Gothic Book"/>
              </a:rPr>
              <a:t>com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to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65"/>
              </a:spcBef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prece</a:t>
            </a:r>
            <a:r>
              <a:rPr dirty="0" sz="1800" spc="-10">
                <a:latin typeface="Franklin Gothic Book"/>
                <a:cs typeface="Franklin Gothic Book"/>
              </a:rPr>
              <a:t>den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53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4079" y="1137788"/>
            <a:ext cx="3477895" cy="2818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1699"/>
              </a:lnSpc>
            </a:pP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3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Qua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sti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non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p</a:t>
            </a:r>
            <a:r>
              <a:rPr dirty="0" sz="1800" spc="-15">
                <a:latin typeface="Franklin Gothic Book"/>
                <a:cs typeface="Franklin Gothic Book"/>
              </a:rPr>
              <a:t>pa</a:t>
            </a:r>
            <a:r>
              <a:rPr dirty="0" sz="1800" spc="4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ai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5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oci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i?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70"/>
              </a:spcBef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ce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NK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80"/>
              </a:spcBef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ci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25">
                <a:latin typeface="Franklin Gothic Book"/>
                <a:cs typeface="Franklin Gothic Book"/>
              </a:rPr>
              <a:t>o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ici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65"/>
              </a:spcBef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 spc="-15">
                <a:latin typeface="Franklin Gothic Book"/>
                <a:cs typeface="Franklin Gothic Book"/>
              </a:rPr>
              <a:t>monoc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ti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65"/>
              </a:spcBef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he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per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650">
              <a:latin typeface="Times New Roman"/>
              <a:cs typeface="Times New Roman"/>
            </a:endParaRPr>
          </a:p>
          <a:p>
            <a:pPr marL="355600" marR="88900" indent="-342900">
              <a:lnSpc>
                <a:spcPct val="101699"/>
              </a:lnSpc>
            </a:pP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4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Qual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è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’a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co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po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esen</a:t>
            </a:r>
            <a:r>
              <a:rPr dirty="0" sz="1800" spc="-45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e ne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v</a:t>
            </a:r>
            <a:r>
              <a:rPr dirty="0" sz="1800">
                <a:latin typeface="Franklin Gothic Book"/>
                <a:cs typeface="Franklin Gothic Book"/>
              </a:rPr>
              <a:t>a?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4079" y="4037071"/>
            <a:ext cx="835660" cy="1257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0209" indent="-397510">
              <a:lnSpc>
                <a:spcPct val="100000"/>
              </a:lnSpc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>
                <a:latin typeface="Franklin Gothic Book"/>
                <a:cs typeface="Franklin Gothic Book"/>
              </a:rPr>
              <a:t>Ig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65"/>
              </a:spcBef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>
                <a:latin typeface="Franklin Gothic Book"/>
                <a:cs typeface="Franklin Gothic Book"/>
              </a:rPr>
              <a:t>Ig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70"/>
              </a:spcBef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>
                <a:latin typeface="Franklin Gothic Book"/>
                <a:cs typeface="Franklin Gothic Book"/>
              </a:rPr>
              <a:t>Ig G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80"/>
              </a:spcBef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>
                <a:latin typeface="Franklin Gothic Book"/>
                <a:cs typeface="Franklin Gothic Book"/>
              </a:rPr>
              <a:t>Ig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M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VE</a:t>
            </a:r>
            <a:r>
              <a:rPr dirty="0" spc="15"/>
              <a:t>R</a:t>
            </a:r>
            <a:r>
              <a:rPr dirty="0" spc="-15"/>
              <a:t>IFICA</a:t>
            </a:r>
            <a:r>
              <a:rPr dirty="0" spc="-45"/>
              <a:t> </a:t>
            </a:r>
            <a:r>
              <a:rPr dirty="0" spc="10"/>
              <a:t>D</a:t>
            </a:r>
            <a:r>
              <a:rPr dirty="0" spc="5"/>
              <a:t>E</a:t>
            </a:r>
            <a:r>
              <a:rPr dirty="0" spc="10"/>
              <a:t>LL</a:t>
            </a:r>
            <a:r>
              <a:rPr dirty="0" spc="-15"/>
              <a:t>’A</a:t>
            </a:r>
            <a:r>
              <a:rPr dirty="0" spc="-10"/>
              <a:t>P</a:t>
            </a:r>
            <a:r>
              <a:rPr dirty="0" spc="-15"/>
              <a:t>PRENDI</a:t>
            </a:r>
            <a:r>
              <a:rPr dirty="0" spc="-15"/>
              <a:t>M</a:t>
            </a:r>
            <a:r>
              <a:rPr dirty="0" spc="-15"/>
              <a:t>ENTO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1497" y="1137788"/>
            <a:ext cx="3099435" cy="159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.	</a:t>
            </a:r>
            <a:r>
              <a:rPr dirty="0" sz="1800" spc="-15">
                <a:latin typeface="Franklin Gothic Book"/>
                <a:cs typeface="Franklin Gothic Book"/>
              </a:rPr>
              <a:t>Co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oducono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mastoci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i?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65"/>
              </a:spcBef>
              <a:buClr>
                <a:srgbClr val="CCCCCC"/>
              </a:buClr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 spc="-5">
                <a:solidFill>
                  <a:srgbClr val="CCCCCC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te</a:t>
            </a:r>
            <a:r>
              <a:rPr dirty="0" sz="1800" spc="-20">
                <a:solidFill>
                  <a:srgbClr val="CCCCCC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fe</a:t>
            </a:r>
            <a:r>
              <a:rPr dirty="0" sz="1800" spc="-20">
                <a:solidFill>
                  <a:srgbClr val="CCCCCC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one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70"/>
              </a:spcBef>
              <a:buClr>
                <a:srgbClr val="CCCCCC"/>
              </a:buClr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10" b="1">
                <a:solidFill>
                  <a:srgbClr val="800000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5" b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5" b="1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5" b="1">
                <a:solidFill>
                  <a:srgbClr val="800000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1800" b="1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80"/>
              </a:spcBef>
              <a:buClr>
                <a:srgbClr val="CCCCCC"/>
              </a:buClr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 spc="-5">
                <a:solidFill>
                  <a:srgbClr val="CCCCCC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sul</a:t>
            </a:r>
            <a:r>
              <a:rPr dirty="0" sz="1800" spc="-15">
                <a:solidFill>
                  <a:srgbClr val="CCCCCC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na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65"/>
              </a:spcBef>
              <a:buClr>
                <a:srgbClr val="CCCCCC"/>
              </a:buClr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 spc="-15">
                <a:solidFill>
                  <a:srgbClr val="CCCCCC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>
                <a:solidFill>
                  <a:srgbClr val="CCCCCC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foci</a:t>
            </a:r>
            <a:r>
              <a:rPr dirty="0" sz="1800" spc="-20">
                <a:solidFill>
                  <a:srgbClr val="CCCCCC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CCCCCC"/>
                </a:solidFill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497" y="3473191"/>
            <a:ext cx="3041650" cy="1870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1699"/>
              </a:lnSpc>
            </a:pP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2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rispost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umo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qu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comp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ov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mo?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65"/>
              </a:spcBef>
              <a:buClr>
                <a:srgbClr val="800000"/>
              </a:buClr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 b="1">
                <a:solidFill>
                  <a:srgbClr val="800000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H</a:t>
            </a:r>
            <a:r>
              <a:rPr dirty="0" sz="18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C</a:t>
            </a:r>
            <a:r>
              <a:rPr dirty="0" sz="1800" spc="15" b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b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80"/>
              </a:spcBef>
              <a:buClr>
                <a:srgbClr val="800000"/>
              </a:buClr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>
                <a:solidFill>
                  <a:srgbClr val="CCCCCC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HCI</a:t>
            </a:r>
            <a:endParaRPr sz="18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800000"/>
              </a:buClr>
              <a:buFont typeface="Franklin Gothic Book"/>
              <a:buAutoNum type="alphaUcPeriod"/>
              <a:tabLst>
                <a:tab pos="355600" algn="l"/>
              </a:tabLst>
            </a:pPr>
            <a:r>
              <a:rPr dirty="0" sz="1800">
                <a:solidFill>
                  <a:srgbClr val="CCCCCC"/>
                </a:solidFill>
                <a:latin typeface="Franklin Gothic Book"/>
                <a:cs typeface="Franklin Gothic Book"/>
              </a:rPr>
              <a:t>com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CCCCCC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m</a:t>
            </a:r>
            <a:r>
              <a:rPr dirty="0" sz="1800">
                <a:solidFill>
                  <a:srgbClr val="CCCCCC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CCCCCC"/>
                </a:solidFill>
                <a:latin typeface="Franklin Gothic Book"/>
                <a:cs typeface="Franklin Gothic Book"/>
              </a:rPr>
              <a:t>to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65"/>
              </a:spcBef>
              <a:buClr>
                <a:srgbClr val="800000"/>
              </a:buClr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5">
                <a:solidFill>
                  <a:srgbClr val="CCCCCC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>
                <a:solidFill>
                  <a:srgbClr val="CCCCCC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20">
                <a:solidFill>
                  <a:srgbClr val="CCCCCC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10">
                <a:solidFill>
                  <a:srgbClr val="CCCCCC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de</a:t>
            </a:r>
            <a:r>
              <a:rPr dirty="0" sz="1800" spc="-15">
                <a:solidFill>
                  <a:srgbClr val="CCCCCC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5">
                <a:solidFill>
                  <a:srgbClr val="CCCCCC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CCCCCC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CCCCCC"/>
                </a:solidFill>
                <a:latin typeface="Franklin Gothic Book"/>
                <a:cs typeface="Franklin Gothic Book"/>
              </a:rPr>
              <a:t>prece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den</a:t>
            </a:r>
            <a:r>
              <a:rPr dirty="0" sz="1800" spc="-20">
                <a:solidFill>
                  <a:srgbClr val="CCCCCC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CCCCCC"/>
                </a:solidFill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54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4079" y="1137788"/>
            <a:ext cx="3477895" cy="2818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1699"/>
              </a:lnSpc>
            </a:pP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3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Qua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sti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non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p</a:t>
            </a:r>
            <a:r>
              <a:rPr dirty="0" sz="1800" spc="-15">
                <a:latin typeface="Franklin Gothic Book"/>
                <a:cs typeface="Franklin Gothic Book"/>
              </a:rPr>
              <a:t>pa</a:t>
            </a:r>
            <a:r>
              <a:rPr dirty="0" sz="1800" spc="4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ai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5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oci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i?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70"/>
              </a:spcBef>
              <a:buClr>
                <a:srgbClr val="CCCCCC"/>
              </a:buClr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ce</a:t>
            </a:r>
            <a:r>
              <a:rPr dirty="0" sz="1800" spc="-15">
                <a:solidFill>
                  <a:srgbClr val="CCCCCC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5">
                <a:solidFill>
                  <a:srgbClr val="CCCCCC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5">
                <a:solidFill>
                  <a:srgbClr val="CCCCCC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5">
                <a:solidFill>
                  <a:srgbClr val="CCCCCC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CCCCCC"/>
                </a:solidFill>
                <a:latin typeface="Franklin Gothic Book"/>
                <a:cs typeface="Franklin Gothic Book"/>
              </a:rPr>
              <a:t>NK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80"/>
              </a:spcBef>
              <a:buClr>
                <a:srgbClr val="CCCCCC"/>
              </a:buClr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>
                <a:solidFill>
                  <a:srgbClr val="CCCCCC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5">
                <a:solidFill>
                  <a:srgbClr val="CCCCCC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ci</a:t>
            </a:r>
            <a:r>
              <a:rPr dirty="0" sz="1800" spc="-40">
                <a:solidFill>
                  <a:srgbClr val="CCCCCC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25">
                <a:solidFill>
                  <a:srgbClr val="CCCCCC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40">
                <a:solidFill>
                  <a:srgbClr val="CCCCCC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os</a:t>
            </a:r>
            <a:r>
              <a:rPr dirty="0" sz="1800" spc="-5">
                <a:solidFill>
                  <a:srgbClr val="CCCCCC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>
                <a:solidFill>
                  <a:srgbClr val="CCCCCC"/>
                </a:solidFill>
                <a:latin typeface="Franklin Gothic Book"/>
                <a:cs typeface="Franklin Gothic Book"/>
              </a:rPr>
              <a:t>ici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65"/>
              </a:spcBef>
              <a:buClr>
                <a:srgbClr val="CCCCCC"/>
              </a:buClr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m</a:t>
            </a:r>
            <a:r>
              <a:rPr dirty="0" sz="1800" b="1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n</a:t>
            </a:r>
            <a:r>
              <a:rPr dirty="0" sz="1800" b="1">
                <a:solidFill>
                  <a:srgbClr val="800000"/>
                </a:solidFill>
                <a:latin typeface="Franklin Gothic Book"/>
                <a:cs typeface="Franklin Gothic Book"/>
              </a:rPr>
              <a:t>o</a:t>
            </a:r>
            <a:r>
              <a:rPr dirty="0" sz="1800" b="1">
                <a:solidFill>
                  <a:srgbClr val="800000"/>
                </a:solidFill>
                <a:latin typeface="Franklin Gothic Book"/>
                <a:cs typeface="Franklin Gothic Book"/>
              </a:rPr>
              <a:t>c</a:t>
            </a:r>
            <a:r>
              <a:rPr dirty="0" sz="18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20" b="1">
                <a:solidFill>
                  <a:srgbClr val="80000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" b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65"/>
              </a:spcBef>
              <a:buClr>
                <a:srgbClr val="CCCCCC"/>
              </a:buClr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>
                <a:solidFill>
                  <a:srgbClr val="CCCCCC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5">
                <a:solidFill>
                  <a:srgbClr val="CCCCCC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he</a:t>
            </a:r>
            <a:r>
              <a:rPr dirty="0" sz="1800" spc="-15">
                <a:solidFill>
                  <a:srgbClr val="CCCCCC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5">
                <a:solidFill>
                  <a:srgbClr val="CCCCCC"/>
                </a:solidFill>
                <a:latin typeface="Franklin Gothic Book"/>
                <a:cs typeface="Franklin Gothic Book"/>
              </a:rPr>
              <a:t>per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650">
              <a:latin typeface="Times New Roman"/>
              <a:cs typeface="Times New Roman"/>
            </a:endParaRPr>
          </a:p>
          <a:p>
            <a:pPr marL="355600" marR="88900" indent="-342900">
              <a:lnSpc>
                <a:spcPct val="101699"/>
              </a:lnSpc>
            </a:pPr>
            <a:r>
              <a:rPr dirty="0" sz="1800">
                <a:solidFill>
                  <a:srgbClr val="800000"/>
                </a:solidFill>
                <a:latin typeface="Franklin Gothic Book"/>
                <a:cs typeface="Franklin Gothic Book"/>
              </a:rPr>
              <a:t>4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Qual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è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’a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co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po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esen</a:t>
            </a:r>
            <a:r>
              <a:rPr dirty="0" sz="1800" spc="-45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e ne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v</a:t>
            </a:r>
            <a:r>
              <a:rPr dirty="0" sz="1800">
                <a:latin typeface="Franklin Gothic Book"/>
                <a:cs typeface="Franklin Gothic Book"/>
              </a:rPr>
              <a:t>a?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4079" y="4037071"/>
            <a:ext cx="835660" cy="1257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0209" indent="-397510">
              <a:lnSpc>
                <a:spcPct val="100000"/>
              </a:lnSpc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 spc="15" b="1">
                <a:solidFill>
                  <a:srgbClr val="8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20" b="1">
                <a:solidFill>
                  <a:srgbClr val="8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b="1">
                <a:solidFill>
                  <a:srgbClr val="800000"/>
                </a:solidFill>
                <a:latin typeface="Franklin Gothic Book"/>
                <a:cs typeface="Franklin Gothic Book"/>
              </a:rPr>
              <a:t>A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65"/>
              </a:spcBef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>
                <a:solidFill>
                  <a:srgbClr val="CCCCCC"/>
                </a:solidFill>
                <a:latin typeface="Franklin Gothic Book"/>
                <a:cs typeface="Franklin Gothic Book"/>
              </a:rPr>
              <a:t>Ig</a:t>
            </a:r>
            <a:r>
              <a:rPr dirty="0" sz="1800" spc="-5">
                <a:solidFill>
                  <a:srgbClr val="CCCCCC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CCCCCC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70"/>
              </a:spcBef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>
                <a:solidFill>
                  <a:srgbClr val="CCCCCC"/>
                </a:solidFill>
                <a:latin typeface="Franklin Gothic Book"/>
                <a:cs typeface="Franklin Gothic Book"/>
              </a:rPr>
              <a:t>Ig G</a:t>
            </a:r>
            <a:endParaRPr sz="1800">
              <a:latin typeface="Franklin Gothic Book"/>
              <a:cs typeface="Franklin Gothic Book"/>
            </a:endParaRPr>
          </a:p>
          <a:p>
            <a:pPr marL="410209" indent="-397510">
              <a:lnSpc>
                <a:spcPct val="100000"/>
              </a:lnSpc>
              <a:spcBef>
                <a:spcPts val="480"/>
              </a:spcBef>
              <a:buFont typeface="Franklin Gothic Book"/>
              <a:buAutoNum type="alphaUcPeriod"/>
              <a:tabLst>
                <a:tab pos="410845" algn="l"/>
              </a:tabLst>
            </a:pPr>
            <a:r>
              <a:rPr dirty="0" sz="1800">
                <a:solidFill>
                  <a:srgbClr val="CCCCCC"/>
                </a:solidFill>
                <a:latin typeface="Franklin Gothic Book"/>
                <a:cs typeface="Franklin Gothic Book"/>
              </a:rPr>
              <a:t>Ig</a:t>
            </a:r>
            <a:r>
              <a:rPr dirty="0" sz="1800" spc="-5">
                <a:solidFill>
                  <a:srgbClr val="CCCCCC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CCCCCC"/>
                </a:solidFill>
                <a:latin typeface="Franklin Gothic Book"/>
                <a:cs typeface="Franklin Gothic Book"/>
              </a:rPr>
              <a:t>M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15">
                <a:latin typeface="Franklin Gothic Medium"/>
                <a:cs typeface="Franklin Gothic Medium"/>
              </a:rPr>
              <a:t>L</a:t>
            </a:r>
            <a:r>
              <a:rPr dirty="0" spc="-2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SIS</a:t>
            </a:r>
            <a:r>
              <a:rPr dirty="0">
                <a:latin typeface="Franklin Gothic Medium"/>
                <a:cs typeface="Franklin Gothic Medium"/>
              </a:rPr>
              <a:t>T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10">
                <a:latin typeface="Franklin Gothic Medium"/>
                <a:cs typeface="Franklin Gothic Medium"/>
              </a:rPr>
              <a:t>M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45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L</a:t>
            </a: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N</a:t>
            </a:r>
            <a:r>
              <a:rPr dirty="0">
                <a:latin typeface="Franklin Gothic Medium"/>
                <a:cs typeface="Franklin Gothic Medium"/>
              </a:rPr>
              <a:t>F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15">
                <a:latin typeface="Franklin Gothic Medium"/>
                <a:cs typeface="Franklin Gothic Medium"/>
              </a:rPr>
              <a:t>TI</a:t>
            </a:r>
            <a:r>
              <a:rPr dirty="0" spc="-10">
                <a:latin typeface="Franklin Gothic Medium"/>
                <a:cs typeface="Franklin Gothic Medium"/>
              </a:rPr>
              <a:t>C</a:t>
            </a:r>
            <a:r>
              <a:rPr dirty="0" spc="-20">
                <a:latin typeface="Franklin Gothic Medium"/>
                <a:cs typeface="Franklin Gothic Medium"/>
              </a:rPr>
              <a:t>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95164" y="1648721"/>
            <a:ext cx="3578860" cy="2566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circol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nfat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inizi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5" b="1">
                <a:latin typeface="Franklin Gothic Book"/>
                <a:cs typeface="Franklin Gothic Book"/>
              </a:rPr>
              <a:t>pi</a:t>
            </a:r>
            <a:r>
              <a:rPr dirty="0" sz="2000" b="1">
                <a:latin typeface="Franklin Gothic Book"/>
                <a:cs typeface="Franklin Gothic Book"/>
              </a:rPr>
              <a:t>llari</a:t>
            </a:r>
            <a:r>
              <a:rPr dirty="0" sz="2000" spc="-30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l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n</a:t>
            </a:r>
            <a:r>
              <a:rPr dirty="0" sz="2000" spc="5" b="1">
                <a:latin typeface="Franklin Gothic Book"/>
                <a:cs typeface="Franklin Gothic Book"/>
              </a:rPr>
              <a:t>f</a:t>
            </a:r>
            <a:r>
              <a:rPr dirty="0" sz="2000" b="1">
                <a:latin typeface="Franklin Gothic Book"/>
                <a:cs typeface="Franklin Gothic Book"/>
              </a:rPr>
              <a:t>atic</a:t>
            </a:r>
            <a:r>
              <a:rPr dirty="0" sz="2000" spc="10" b="1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ccoli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va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diff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corpo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an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nel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ema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nervoso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e,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</a:t>
            </a:r>
            <a:r>
              <a:rPr dirty="0" sz="2000">
                <a:latin typeface="Franklin Gothic Book"/>
                <a:cs typeface="Franklin Gothic Book"/>
              </a:rPr>
              <a:t> mi</a:t>
            </a:r>
            <a:r>
              <a:rPr dirty="0" sz="2000" spc="-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ss</a:t>
            </a:r>
            <a:r>
              <a:rPr dirty="0" sz="2000">
                <a:latin typeface="Franklin Gothic Book"/>
                <a:cs typeface="Franklin Gothic Book"/>
              </a:rPr>
              <a:t>eo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ro</a:t>
            </a:r>
            <a:r>
              <a:rPr dirty="0" sz="2000" spc="-10">
                <a:latin typeface="Franklin Gothic Book"/>
                <a:cs typeface="Franklin Gothic Book"/>
              </a:rPr>
              <a:t>ss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 nei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essu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cap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ari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nguigni.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0916" y="1537716"/>
            <a:ext cx="4343400" cy="3858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7200" y="1524000"/>
            <a:ext cx="4321175" cy="383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2437" y="1519174"/>
            <a:ext cx="4330700" cy="3844925"/>
          </a:xfrm>
          <a:custGeom>
            <a:avLst/>
            <a:gdLst/>
            <a:ahLst/>
            <a:cxnLst/>
            <a:rect l="l" t="t" r="r" b="b"/>
            <a:pathLst>
              <a:path w="4330700" h="3844925">
                <a:moveTo>
                  <a:pt x="0" y="3844925"/>
                </a:moveTo>
                <a:lnTo>
                  <a:pt x="4330700" y="3844925"/>
                </a:lnTo>
                <a:lnTo>
                  <a:pt x="4330700" y="0"/>
                </a:lnTo>
                <a:lnTo>
                  <a:pt x="0" y="0"/>
                </a:lnTo>
                <a:lnTo>
                  <a:pt x="0" y="384492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1648721"/>
            <a:ext cx="5362575" cy="274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</a:pP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interva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regol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ngo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">
                <a:latin typeface="Franklin Gothic Book"/>
                <a:cs typeface="Franklin Gothic Book"/>
              </a:rPr>
              <a:t>va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nfat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 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ovano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l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fon</a:t>
            </a:r>
            <a:r>
              <a:rPr dirty="0" sz="2000" spc="-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di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ccoli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amm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essu</a:t>
            </a:r>
            <a:r>
              <a:rPr dirty="0" sz="2000">
                <a:latin typeface="Franklin Gothic Book"/>
                <a:cs typeface="Franklin Gothic Book"/>
              </a:rPr>
              <a:t>to 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infoide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forma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 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infocit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B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-5">
                <a:latin typeface="Franklin Gothic Book"/>
                <a:cs typeface="Franklin Gothic Book"/>
              </a:rPr>
              <a:t>T.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2000">
                <a:latin typeface="Franklin Gothic Book"/>
                <a:cs typeface="Franklin Gothic Book"/>
              </a:rPr>
              <a:t>Dai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nfat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nfa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 due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canali</a:t>
            </a:r>
            <a:endParaRPr sz="2000">
              <a:latin typeface="Franklin Gothic Book"/>
              <a:cs typeface="Franklin Gothic Book"/>
            </a:endParaRPr>
          </a:p>
          <a:p>
            <a:pPr marL="736600" indent="-36893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737235" algn="l"/>
              </a:tabLst>
            </a:pP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d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tto</a:t>
            </a:r>
            <a:r>
              <a:rPr dirty="0" sz="2000" spc="-6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t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b="1">
                <a:latin typeface="Franklin Gothic Book"/>
                <a:cs typeface="Franklin Gothic Book"/>
              </a:rPr>
              <a:t>ac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c</a:t>
            </a:r>
            <a:r>
              <a:rPr dirty="0" sz="2000" spc="20" b="1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;</a:t>
            </a:r>
            <a:endParaRPr sz="2000">
              <a:latin typeface="Franklin Gothic Book"/>
              <a:cs typeface="Franklin Gothic Book"/>
            </a:endParaRPr>
          </a:p>
          <a:p>
            <a:pPr marL="736600" indent="-36893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737235" algn="l"/>
              </a:tabLst>
            </a:pP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t</a:t>
            </a:r>
            <a:r>
              <a:rPr dirty="0" sz="2000" spc="-10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spc="5" b="1">
                <a:latin typeface="Franklin Gothic Book"/>
                <a:cs typeface="Franklin Gothic Book"/>
              </a:rPr>
              <a:t>f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t</a:t>
            </a:r>
            <a:r>
              <a:rPr dirty="0" sz="2000" spc="-5" b="1">
                <a:latin typeface="Franklin Gothic Book"/>
                <a:cs typeface="Franklin Gothic Book"/>
              </a:rPr>
              <a:t>ic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str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14515" y="1537716"/>
            <a:ext cx="1965960" cy="3909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00800" y="1524000"/>
            <a:ext cx="1943100" cy="388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95973" y="1519174"/>
            <a:ext cx="1952625" cy="3895725"/>
          </a:xfrm>
          <a:custGeom>
            <a:avLst/>
            <a:gdLst/>
            <a:ahLst/>
            <a:cxnLst/>
            <a:rect l="l" t="t" r="r" b="b"/>
            <a:pathLst>
              <a:path w="1952625" h="3895725">
                <a:moveTo>
                  <a:pt x="0" y="3895725"/>
                </a:moveTo>
                <a:lnTo>
                  <a:pt x="1952625" y="3895725"/>
                </a:lnTo>
                <a:lnTo>
                  <a:pt x="1952625" y="0"/>
                </a:lnTo>
                <a:lnTo>
                  <a:pt x="0" y="0"/>
                </a:lnTo>
                <a:lnTo>
                  <a:pt x="0" y="389572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15">
                <a:latin typeface="Franklin Gothic Medium"/>
                <a:cs typeface="Franklin Gothic Medium"/>
              </a:rPr>
              <a:t>L</a:t>
            </a:r>
            <a:r>
              <a:rPr dirty="0" spc="-2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SIS</a:t>
            </a:r>
            <a:r>
              <a:rPr dirty="0">
                <a:latin typeface="Franklin Gothic Medium"/>
                <a:cs typeface="Franklin Gothic Medium"/>
              </a:rPr>
              <a:t>T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10">
                <a:latin typeface="Franklin Gothic Medium"/>
                <a:cs typeface="Franklin Gothic Medium"/>
              </a:rPr>
              <a:t>M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45">
                <a:latin typeface="Franklin Gothic Medium"/>
                <a:cs typeface="Franklin Gothic Medium"/>
              </a:rPr>
              <a:t> </a:t>
            </a:r>
            <a:r>
              <a:rPr dirty="0">
                <a:latin typeface="Franklin Gothic Medium"/>
                <a:cs typeface="Franklin Gothic Medium"/>
              </a:rPr>
              <a:t>L</a:t>
            </a: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N</a:t>
            </a:r>
            <a:r>
              <a:rPr dirty="0">
                <a:latin typeface="Franklin Gothic Medium"/>
                <a:cs typeface="Franklin Gothic Medium"/>
              </a:rPr>
              <a:t>F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15">
                <a:latin typeface="Franklin Gothic Medium"/>
                <a:cs typeface="Franklin Gothic Medium"/>
              </a:rPr>
              <a:t>TI</a:t>
            </a:r>
            <a:r>
              <a:rPr dirty="0" spc="-10">
                <a:latin typeface="Franklin Gothic Medium"/>
                <a:cs typeface="Franklin Gothic Medium"/>
              </a:rPr>
              <a:t>C</a:t>
            </a:r>
            <a:r>
              <a:rPr dirty="0" spc="-20">
                <a:latin typeface="Franklin Gothic Medium"/>
                <a:cs typeface="Franklin Gothic Medium"/>
              </a:rPr>
              <a:t>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1648721"/>
            <a:ext cx="4084320" cy="2231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</a:pP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-5">
                <a:latin typeface="Franklin Gothic Book"/>
                <a:cs typeface="Franklin Gothic Book"/>
              </a:rPr>
              <a:t>pomp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sentono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orno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ang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venos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al c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ore</a:t>
            </a:r>
            <a:r>
              <a:rPr dirty="0" sz="2000">
                <a:latin typeface="Franklin Gothic Book"/>
                <a:cs typeface="Franklin Gothic Book"/>
              </a:rPr>
              <a:t> mantengo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 linfa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ico:</a:t>
            </a:r>
            <a:endParaRPr sz="2000">
              <a:latin typeface="Franklin Gothic Book"/>
              <a:cs typeface="Franklin Gothic Book"/>
            </a:endParaRPr>
          </a:p>
          <a:p>
            <a:pPr marL="367665" indent="-354965">
              <a:lnSpc>
                <a:spcPct val="100000"/>
              </a:lnSpc>
              <a:spcBef>
                <a:spcPts val="1680"/>
              </a:spcBef>
              <a:buFont typeface="Franklin Gothic Book"/>
              <a:buChar char="•"/>
              <a:tabLst>
                <a:tab pos="368300" algn="l"/>
              </a:tabLst>
            </a:pP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spc="10" b="1">
                <a:latin typeface="Franklin Gothic Book"/>
                <a:cs typeface="Franklin Gothic Book"/>
              </a:rPr>
              <a:t>m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m</a:t>
            </a:r>
            <a:r>
              <a:rPr dirty="0" sz="2000" b="1">
                <a:latin typeface="Franklin Gothic Book"/>
                <a:cs typeface="Franklin Gothic Book"/>
              </a:rPr>
              <a:t>u</a:t>
            </a:r>
            <a:r>
              <a:rPr dirty="0" sz="2000" spc="10" b="1">
                <a:latin typeface="Franklin Gothic Book"/>
                <a:cs typeface="Franklin Gothic Book"/>
              </a:rPr>
              <a:t>s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b="1">
                <a:latin typeface="Franklin Gothic Book"/>
                <a:cs typeface="Franklin Gothic Book"/>
              </a:rPr>
              <a:t>olare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spc="5" b="1">
                <a:latin typeface="Franklin Gothic Book"/>
                <a:cs typeface="Franklin Gothic Book"/>
              </a:rPr>
              <a:t>h</a:t>
            </a:r>
            <a:r>
              <a:rPr dirty="0" sz="2000" b="1">
                <a:latin typeface="Franklin Gothic Book"/>
                <a:cs typeface="Franklin Gothic Book"/>
              </a:rPr>
              <a:t>ele</a:t>
            </a:r>
            <a:r>
              <a:rPr dirty="0" sz="2000" spc="-15" b="1">
                <a:latin typeface="Franklin Gothic Book"/>
                <a:cs typeface="Franklin Gothic Book"/>
              </a:rPr>
              <a:t>t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spc="-5" b="1">
                <a:latin typeface="Franklin Gothic Book"/>
                <a:cs typeface="Franklin Gothic Book"/>
              </a:rPr>
              <a:t>ic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;</a:t>
            </a:r>
            <a:endParaRPr sz="2000">
              <a:latin typeface="Franklin Gothic Book"/>
              <a:cs typeface="Franklin Gothic Book"/>
            </a:endParaRPr>
          </a:p>
          <a:p>
            <a:pPr marL="367665" indent="-354965">
              <a:lnSpc>
                <a:spcPct val="100000"/>
              </a:lnSpc>
              <a:spcBef>
                <a:spcPts val="1680"/>
              </a:spcBef>
              <a:buFont typeface="Franklin Gothic Book"/>
              <a:buChar char="•"/>
              <a:tabLst>
                <a:tab pos="368300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spc="5" b="1">
                <a:latin typeface="Franklin Gothic Book"/>
                <a:cs typeface="Franklin Gothic Book"/>
              </a:rPr>
              <a:t>m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spc="5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spc="10" b="1">
                <a:latin typeface="Franklin Gothic Book"/>
                <a:cs typeface="Franklin Gothic Book"/>
              </a:rPr>
              <a:t>p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rat</a:t>
            </a:r>
            <a:r>
              <a:rPr dirty="0" sz="2000" spc="-15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ri</a:t>
            </a:r>
            <a:r>
              <a:rPr dirty="0" sz="2000" spc="15" b="1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40223" y="1690116"/>
            <a:ext cx="3883152" cy="3375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26000" y="1676400"/>
            <a:ext cx="3860800" cy="335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21173" y="1671573"/>
            <a:ext cx="3870325" cy="3362325"/>
          </a:xfrm>
          <a:custGeom>
            <a:avLst/>
            <a:gdLst/>
            <a:ahLst/>
            <a:cxnLst/>
            <a:rect l="l" t="t" r="r" b="b"/>
            <a:pathLst>
              <a:path w="3870325" h="3362325">
                <a:moveTo>
                  <a:pt x="0" y="3362325"/>
                </a:moveTo>
                <a:lnTo>
                  <a:pt x="3870325" y="3362325"/>
                </a:lnTo>
                <a:lnTo>
                  <a:pt x="3870325" y="0"/>
                </a:lnTo>
                <a:lnTo>
                  <a:pt x="0" y="0"/>
                </a:lnTo>
                <a:lnTo>
                  <a:pt x="0" y="336232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-12700" y="6639621"/>
            <a:ext cx="3192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latin typeface="Franklin Gothic Book"/>
                <a:cs typeface="Franklin Gothic Book"/>
              </a:rPr>
              <a:t>T</a:t>
            </a:r>
            <a:r>
              <a:rPr dirty="0" sz="800">
                <a:latin typeface="Franklin Gothic Book"/>
                <a:cs typeface="Franklin Gothic Book"/>
              </a:rPr>
              <a:t>ortor</a:t>
            </a:r>
            <a:r>
              <a:rPr dirty="0" sz="800" spc="-5">
                <a:latin typeface="Franklin Gothic Book"/>
                <a:cs typeface="Franklin Gothic Book"/>
              </a:rPr>
              <a:t>a</a:t>
            </a:r>
            <a:r>
              <a:rPr dirty="0" sz="800">
                <a:latin typeface="Franklin Gothic Book"/>
                <a:cs typeface="Franklin Gothic Book"/>
              </a:rPr>
              <a:t>,</a:t>
            </a:r>
            <a:r>
              <a:rPr dirty="0" sz="800" spc="-45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D</a:t>
            </a:r>
            <a:r>
              <a:rPr dirty="0" sz="800">
                <a:latin typeface="Franklin Gothic Book"/>
                <a:cs typeface="Franklin Gothic Book"/>
              </a:rPr>
              <a:t>err</a:t>
            </a:r>
            <a:r>
              <a:rPr dirty="0" sz="800" spc="-10">
                <a:latin typeface="Franklin Gothic Book"/>
                <a:cs typeface="Franklin Gothic Book"/>
              </a:rPr>
              <a:t>i</a:t>
            </a:r>
            <a:r>
              <a:rPr dirty="0" sz="800" spc="-5">
                <a:latin typeface="Franklin Gothic Book"/>
                <a:cs typeface="Franklin Gothic Book"/>
              </a:rPr>
              <a:t>c</a:t>
            </a:r>
            <a:r>
              <a:rPr dirty="0" sz="800">
                <a:latin typeface="Franklin Gothic Book"/>
                <a:cs typeface="Franklin Gothic Book"/>
              </a:rPr>
              <a:t>kson</a:t>
            </a:r>
            <a:r>
              <a:rPr dirty="0" sz="800" spc="-10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Conosc</a:t>
            </a:r>
            <a:r>
              <a:rPr dirty="0" sz="800" spc="-5" i="1">
                <a:latin typeface="Franklin Gothic Book"/>
                <a:cs typeface="Franklin Gothic Book"/>
              </a:rPr>
              <a:t>ia</a:t>
            </a:r>
            <a:r>
              <a:rPr dirty="0" sz="800" i="1">
                <a:latin typeface="Franklin Gothic Book"/>
                <a:cs typeface="Franklin Gothic Book"/>
              </a:rPr>
              <a:t>mo</a:t>
            </a:r>
            <a:r>
              <a:rPr dirty="0" sz="800" spc="-45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i</a:t>
            </a:r>
            <a:r>
              <a:rPr dirty="0" sz="800" i="1">
                <a:latin typeface="Franklin Gothic Book"/>
                <a:cs typeface="Franklin Gothic Book"/>
              </a:rPr>
              <a:t>l</a:t>
            </a:r>
            <a:r>
              <a:rPr dirty="0" sz="800" spc="10" i="1">
                <a:latin typeface="Franklin Gothic Book"/>
                <a:cs typeface="Franklin Gothic Book"/>
              </a:rPr>
              <a:t> </a:t>
            </a:r>
            <a:r>
              <a:rPr dirty="0" sz="800" i="1">
                <a:latin typeface="Franklin Gothic Book"/>
                <a:cs typeface="Franklin Gothic Book"/>
              </a:rPr>
              <a:t>corpo</a:t>
            </a:r>
            <a:r>
              <a:rPr dirty="0" sz="800" spc="-30" i="1">
                <a:latin typeface="Franklin Gothic Book"/>
                <a:cs typeface="Franklin Gothic Book"/>
              </a:rPr>
              <a:t> </a:t>
            </a:r>
            <a:r>
              <a:rPr dirty="0" sz="800" spc="-5" i="1">
                <a:latin typeface="Franklin Gothic Book"/>
                <a:cs typeface="Franklin Gothic Book"/>
              </a:rPr>
              <a:t>u</a:t>
            </a:r>
            <a:r>
              <a:rPr dirty="0" sz="800" i="1">
                <a:latin typeface="Franklin Gothic Book"/>
                <a:cs typeface="Franklin Gothic Book"/>
              </a:rPr>
              <a:t>m</a:t>
            </a:r>
            <a:r>
              <a:rPr dirty="0" sz="800" spc="-5" i="1">
                <a:latin typeface="Franklin Gothic Book"/>
                <a:cs typeface="Franklin Gothic Book"/>
              </a:rPr>
              <a:t>a</a:t>
            </a:r>
            <a:r>
              <a:rPr dirty="0" sz="800" spc="5" i="1">
                <a:latin typeface="Franklin Gothic Book"/>
                <a:cs typeface="Franklin Gothic Book"/>
              </a:rPr>
              <a:t>n</a:t>
            </a:r>
            <a:r>
              <a:rPr dirty="0" sz="800" i="1">
                <a:latin typeface="Franklin Gothic Book"/>
                <a:cs typeface="Franklin Gothic Book"/>
              </a:rPr>
              <a:t>o</a:t>
            </a:r>
            <a:r>
              <a:rPr dirty="0" sz="800" spc="-25" i="1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© Z</a:t>
            </a:r>
            <a:r>
              <a:rPr dirty="0" sz="800" spc="-5">
                <a:latin typeface="Franklin Gothic Book"/>
                <a:cs typeface="Franklin Gothic Book"/>
              </a:rPr>
              <a:t>anic</a:t>
            </a:r>
            <a:r>
              <a:rPr dirty="0" sz="800">
                <a:latin typeface="Franklin Gothic Book"/>
                <a:cs typeface="Franklin Gothic Book"/>
              </a:rPr>
              <a:t>he</a:t>
            </a:r>
            <a:r>
              <a:rPr dirty="0" sz="800" spc="-10">
                <a:latin typeface="Franklin Gothic Book"/>
                <a:cs typeface="Franklin Gothic Book"/>
              </a:rPr>
              <a:t>l</a:t>
            </a:r>
            <a:r>
              <a:rPr dirty="0" sz="800" spc="-5">
                <a:latin typeface="Franklin Gothic Book"/>
                <a:cs typeface="Franklin Gothic Book"/>
              </a:rPr>
              <a:t>l</a:t>
            </a:r>
            <a:r>
              <a:rPr dirty="0" sz="800">
                <a:latin typeface="Franklin Gothic Book"/>
                <a:cs typeface="Franklin Gothic Book"/>
              </a:rPr>
              <a:t>i</a:t>
            </a:r>
            <a:r>
              <a:rPr dirty="0" sz="800" spc="20">
                <a:latin typeface="Franklin Gothic Book"/>
                <a:cs typeface="Franklin Gothic Book"/>
              </a:rPr>
              <a:t> </a:t>
            </a:r>
            <a:r>
              <a:rPr dirty="0" sz="800">
                <a:latin typeface="Franklin Gothic Book"/>
                <a:cs typeface="Franklin Gothic Book"/>
              </a:rPr>
              <a:t>ed</a:t>
            </a:r>
            <a:r>
              <a:rPr dirty="0" sz="800" spc="-5">
                <a:latin typeface="Franklin Gothic Book"/>
                <a:cs typeface="Franklin Gothic Book"/>
              </a:rPr>
              <a:t>i</a:t>
            </a:r>
            <a:r>
              <a:rPr dirty="0" sz="800">
                <a:latin typeface="Franklin Gothic Book"/>
                <a:cs typeface="Franklin Gothic Book"/>
              </a:rPr>
              <a:t>tore</a:t>
            </a:r>
            <a:r>
              <a:rPr dirty="0" sz="800" spc="-20">
                <a:latin typeface="Franklin Gothic Book"/>
                <a:cs typeface="Franklin Gothic Book"/>
              </a:rPr>
              <a:t> </a:t>
            </a:r>
            <a:r>
              <a:rPr dirty="0" sz="800" spc="-5">
                <a:latin typeface="Franklin Gothic Book"/>
                <a:cs typeface="Franklin Gothic Book"/>
              </a:rPr>
              <a:t>200</a:t>
            </a:r>
            <a:r>
              <a:rPr dirty="0" sz="800"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1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C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5">
                <a:latin typeface="Franklin Gothic Medium"/>
                <a:cs typeface="Franklin Gothic Medium"/>
              </a:rPr>
              <a:t>R</a:t>
            </a:r>
            <a:r>
              <a:rPr dirty="0" sz="2800" spc="-10">
                <a:latin typeface="Franklin Gothic Medium"/>
                <a:cs typeface="Franklin Gothic Medium"/>
              </a:rPr>
              <a:t>CO</a:t>
            </a:r>
            <a:r>
              <a:rPr dirty="0" sz="2800" spc="-20">
                <a:latin typeface="Franklin Gothic Medium"/>
                <a:cs typeface="Franklin Gothic Medium"/>
              </a:rPr>
              <a:t>LAZ</a:t>
            </a:r>
            <a:r>
              <a:rPr dirty="0" sz="2800">
                <a:latin typeface="Franklin Gothic Medium"/>
                <a:cs typeface="Franklin Gothic Medium"/>
              </a:rPr>
              <a:t>I</a:t>
            </a:r>
            <a:r>
              <a:rPr dirty="0" sz="2800" spc="-20">
                <a:latin typeface="Franklin Gothic Medium"/>
                <a:cs typeface="Franklin Gothic Medium"/>
              </a:rPr>
              <a:t>O</a:t>
            </a:r>
            <a:r>
              <a:rPr dirty="0" sz="2800" spc="-15">
                <a:latin typeface="Franklin Gothic Medium"/>
                <a:cs typeface="Franklin Gothic Medium"/>
              </a:rPr>
              <a:t>N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5">
                <a:latin typeface="Franklin Gothic Medium"/>
                <a:cs typeface="Franklin Gothic Medium"/>
              </a:rPr>
              <a:t>D</a:t>
            </a:r>
            <a:r>
              <a:rPr dirty="0" sz="2800" spc="-5">
                <a:latin typeface="Franklin Gothic Medium"/>
                <a:cs typeface="Franklin Gothic Medium"/>
              </a:rPr>
              <a:t>E</a:t>
            </a:r>
            <a:r>
              <a:rPr dirty="0" sz="2800" spc="-10">
                <a:latin typeface="Franklin Gothic Medium"/>
                <a:cs typeface="Franklin Gothic Medium"/>
              </a:rPr>
              <a:t>LL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5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LINF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672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V</a:t>
            </a:r>
            <a:r>
              <a:rPr dirty="0" sz="2800" spc="-5">
                <a:latin typeface="Franklin Gothic Medium"/>
                <a:cs typeface="Franklin Gothic Medium"/>
              </a:rPr>
              <a:t>A</a:t>
            </a:r>
            <a:r>
              <a:rPr dirty="0" sz="2800" spc="-10">
                <a:latin typeface="Franklin Gothic Medium"/>
                <a:cs typeface="Franklin Gothic Medium"/>
              </a:rPr>
              <a:t>S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3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L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N</a:t>
            </a:r>
            <a:r>
              <a:rPr dirty="0" sz="2800" spc="-10">
                <a:latin typeface="Franklin Gothic Medium"/>
                <a:cs typeface="Franklin Gothic Medium"/>
              </a:rPr>
              <a:t>F</a:t>
            </a:r>
            <a:r>
              <a:rPr dirty="0" sz="2800" spc="-5">
                <a:latin typeface="Franklin Gothic Medium"/>
                <a:cs typeface="Franklin Gothic Medium"/>
              </a:rPr>
              <a:t>A</a:t>
            </a:r>
            <a:r>
              <a:rPr dirty="0" sz="2800">
                <a:latin typeface="Franklin Gothic Medium"/>
                <a:cs typeface="Franklin Gothic Medium"/>
              </a:rPr>
              <a:t>T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C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497" y="1180853"/>
            <a:ext cx="6635115" cy="4548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846195">
              <a:lnSpc>
                <a:spcPct val="140000"/>
              </a:lnSpc>
            </a:pPr>
            <a:r>
              <a:rPr dirty="0" sz="2000">
                <a:latin typeface="Franklin Gothic Book"/>
                <a:cs typeface="Franklin Gothic Book"/>
              </a:rPr>
              <a:t>decorro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amente</a:t>
            </a:r>
            <a:r>
              <a:rPr dirty="0" sz="2000">
                <a:latin typeface="Franklin Gothic Book"/>
                <a:cs typeface="Franklin Gothic Book"/>
              </a:rPr>
              <a:t> ai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ar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erio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venosi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port</a:t>
            </a:r>
            <a:r>
              <a:rPr dirty="0" sz="2000">
                <a:latin typeface="Franklin Gothic Book"/>
                <a:cs typeface="Franklin Gothic Book"/>
              </a:rPr>
              <a:t>ano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-15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uid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inters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zia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nfa,</a:t>
            </a:r>
            <a:endParaRPr sz="2000">
              <a:latin typeface="Franklin Gothic Book"/>
              <a:cs typeface="Franklin Gothic Book"/>
            </a:endParaRPr>
          </a:p>
          <a:p>
            <a:pPr marL="12700" marR="848360">
              <a:lnSpc>
                <a:spcPct val="140000"/>
              </a:lnSpc>
            </a:pP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iq</a:t>
            </a:r>
            <a:r>
              <a:rPr dirty="0" sz="2000" spc="-5">
                <a:latin typeface="Franklin Gothic Book"/>
                <a:cs typeface="Franklin Gothic Book"/>
              </a:rPr>
              <a:t>uid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inters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zia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rientra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cap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ari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venosi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orna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al cuore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am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te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 rete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va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ori</a:t>
            </a:r>
            <a:r>
              <a:rPr dirty="0" sz="2000" spc="-15">
                <a:latin typeface="Franklin Gothic Book"/>
                <a:cs typeface="Franklin Gothic Book"/>
              </a:rPr>
              <a:t>g</a:t>
            </a:r>
            <a:r>
              <a:rPr dirty="0" sz="2000" spc="-5">
                <a:latin typeface="Franklin Gothic Book"/>
                <a:cs typeface="Franklin Gothic Book"/>
              </a:rPr>
              <a:t>inan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fondo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cieco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renchi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deg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 org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ni.</a:t>
            </a:r>
            <a:endParaRPr sz="2000">
              <a:latin typeface="Franklin Gothic Book"/>
              <a:cs typeface="Franklin Gothic Book"/>
            </a:endParaRPr>
          </a:p>
          <a:p>
            <a:pPr marL="12700" marR="2503805">
              <a:lnSpc>
                <a:spcPct val="140000"/>
              </a:lnSpc>
            </a:pP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va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nfat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ver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ano 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loro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tenu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dot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dimensioni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sem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re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magg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ori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al Dot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Toracic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ed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Gr</a:t>
            </a:r>
            <a:r>
              <a:rPr dirty="0" sz="2000" spc="-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nde Vena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nfat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ca,</a:t>
            </a:r>
            <a:endParaRPr sz="2000">
              <a:latin typeface="Franklin Gothic Book"/>
              <a:cs typeface="Franklin Gothic Book"/>
            </a:endParaRPr>
          </a:p>
          <a:p>
            <a:pPr marL="12700" marR="5080">
              <a:lnSpc>
                <a:spcPct val="140000"/>
              </a:lnSpc>
            </a:pP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te</a:t>
            </a:r>
            <a:r>
              <a:rPr dirty="0" sz="2000" spc="-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minano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loro </a:t>
            </a:r>
            <a:r>
              <a:rPr dirty="0" sz="2000" spc="-5">
                <a:latin typeface="Franklin Gothic Book"/>
                <a:cs typeface="Franklin Gothic Book"/>
              </a:rPr>
              <a:t>percor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get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andosi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ven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ccla</a:t>
            </a:r>
            <a:r>
              <a:rPr dirty="0" sz="2000" spc="-10">
                <a:latin typeface="Franklin Gothic Book"/>
                <a:cs typeface="Franklin Gothic Book"/>
              </a:rPr>
              <a:t>v</a:t>
            </a:r>
            <a:r>
              <a:rPr dirty="0" sz="2000" spc="-5">
                <a:latin typeface="Franklin Gothic Book"/>
                <a:cs typeface="Franklin Gothic Book"/>
              </a:rPr>
              <a:t>ie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la </a:t>
            </a:r>
            <a:r>
              <a:rPr dirty="0" sz="2000" spc="-5">
                <a:latin typeface="Franklin Gothic Book"/>
                <a:cs typeface="Franklin Gothic Book"/>
              </a:rPr>
              <a:t>ba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collo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8872" y="6595425"/>
            <a:ext cx="857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Cristiana Pagnottelli</dc:creator>
  <dc:title>Unitelma Sapienza</dc:title>
  <dcterms:created xsi:type="dcterms:W3CDTF">2023-04-20T13:45:10Z</dcterms:created>
  <dcterms:modified xsi:type="dcterms:W3CDTF">2023-04-20T13:45:10Z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2016-10-17T00:00:00Z</vt:filetime>
  </property>
  <property fmtid="{D5CDD505-2E9C-101B-9397-08002B2CF9AE}" pid="3" name="LastSaved">
    <vt:filetime>2023-04-20T00:00:00Z</vt:filetime>
  </property>
</Properties>
</file>