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7.xml" ContentType="application/vnd.openxmlformats-officedocument.presentationml.slide+xml"/>
  <Override PartName="/ppt/notesSlides/notesSlide37.xml" ContentType="application/vnd.openxmlformats-officedocument.presentationml.notesSlide+xml"/>
  <Override PartName="/ppt/slides/slide38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39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1.xml" ContentType="application/vnd.openxmlformats-officedocument.presentationml.notesSlide+xml"/>
  <Override PartName="/ppt/slides/slide42.xml" ContentType="application/vnd.openxmlformats-officedocument.presentationml.slide+xml"/>
  <Override PartName="/ppt/notesSlides/notesSlide42.xml" ContentType="application/vnd.openxmlformats-officedocument.presentationml.notesSlide+xml"/>
  <Override PartName="/ppt/slides/slide43.xml" ContentType="application/vnd.openxmlformats-officedocument.presentationml.slide+xml"/>
  <Override PartName="/ppt/notesSlides/notesSlide43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44.xml" ContentType="application/vnd.openxmlformats-officedocument.presentationml.notesSlide+xml"/>
  <Override PartName="/ppt/slides/slide45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46.xml" ContentType="application/vnd.openxmlformats-officedocument.presentationml.slide+xml"/>
  <Override PartName="/ppt/notesSlides/notesSlide46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47.xml" ContentType="application/vnd.openxmlformats-officedocument.presentationml.notesSlide+xml"/>
  <Override PartName="/ppt/slides/slide48.xml" ContentType="application/vnd.openxmlformats-officedocument.presentationml.slide+xml"/>
  <Override PartName="/ppt/notesSlides/notesSlide48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49.xml" ContentType="application/vnd.openxmlformats-officedocument.presentationml.notesSlide+xml"/>
  <Override PartName="/ppt/slides/slide50.xml" ContentType="application/vnd.openxmlformats-officedocument.presentationml.slide+xml"/>
  <Override PartName="/ppt/notesSlides/notesSlide50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1.xml" ContentType="application/vnd.openxmlformats-officedocument.presentationml.notesSlide+xml"/>
  <Override PartName="/ppt/slides/slide52.xml" ContentType="application/vnd.openxmlformats-officedocument.presentationml.slide+xml"/>
  <Override PartName="/ppt/notesSlides/notesSlide52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54.xml" ContentType="application/vnd.openxmlformats-officedocument.presentationml.slide+xml"/>
  <Override PartName="/ppt/notesSlides/notesSlide54.xml" ContentType="application/vnd.openxmlformats-officedocument.presentationml.notesSlide+xml"/>
  <Override PartName="/ppt/slides/slide55.xml" ContentType="application/vnd.openxmlformats-officedocument.presentationml.slide+xml"/>
  <Override PartName="/ppt/notesSlides/notesSlide55.xml" ContentType="application/vnd.openxmlformats-officedocument.presentationml.notesSlide+xml"/>
  <Override PartName="/ppt/slides/slide56.xml" ContentType="application/vnd.openxmlformats-officedocument.presentationml.slide+xml"/>
  <Override PartName="/ppt/notesSlides/notesSlide56.xml" ContentType="application/vnd.openxmlformats-officedocument.presentationml.notesSlide+xml"/>
  <Override PartName="/ppt/slides/slide57.xml" ContentType="application/vnd.openxmlformats-officedocument.presentationml.slide+xml"/>
  <Override PartName="/ppt/notesSlides/notesSlide57.xml" ContentType="application/vnd.openxmlformats-officedocument.presentationml.notesSlide+xml"/>
  <Override PartName="/ppt/slides/slide58.xml" ContentType="application/vnd.openxmlformats-officedocument.presentationml.slide+xml"/>
  <Override PartName="/ppt/notesSlides/notesSlide58.xml" ContentType="application/vnd.openxmlformats-officedocument.presentationml.notesSlide+xml"/>
  <Override PartName="/ppt/slides/slide59.xml" ContentType="application/vnd.openxmlformats-officedocument.presentationml.slide+xml"/>
  <Override PartName="/ppt/notesSlides/notesSlide59.xml" ContentType="application/vnd.openxmlformats-officedocument.presentationml.notesSlide+xml"/>
  <Override PartName="/ppt/slides/slide60.xml" ContentType="application/vnd.openxmlformats-officedocument.presentationml.slide+xml"/>
  <Override PartName="/ppt/notesSlides/notesSlide60.xml" ContentType="application/vnd.openxmlformats-officedocument.presentationml.notesSlide+xml"/>
  <Override PartName="/ppt/slides/slide61.xml" ContentType="application/vnd.openxmlformats-officedocument.presentationml.slide+xml"/>
  <Override PartName="/ppt/notesSlides/notesSlide61.xml" ContentType="application/vnd.openxmlformats-officedocument.presentationml.notesSlide+xml"/>
  <Override PartName="/ppt/slides/slide62.xml" ContentType="application/vnd.openxmlformats-officedocument.presentationml.slide+xml"/>
  <Override PartName="/ppt/notesSlides/notesSlide62.xml" ContentType="application/vnd.openxmlformats-officedocument.presentationml.notesSlide+xml"/>
  <Override PartName="/ppt/slides/slide63.xml" ContentType="application/vnd.openxmlformats-officedocument.presentationml.slide+xml"/>
  <Override PartName="/ppt/notesSlides/notesSlide63.xml" ContentType="application/vnd.openxmlformats-officedocument.presentationml.notesSlide+xml"/>
  <Override PartName="/ppt/slides/slide64.xml" ContentType="application/vnd.openxmlformats-officedocument.presentationml.slide+xml"/>
  <Override PartName="/ppt/notesSlides/notesSlide64.xml" ContentType="application/vnd.openxmlformats-officedocument.presentationml.notesSlide+xml"/>
  <Override PartName="/ppt/slides/slide65.xml" ContentType="application/vnd.openxmlformats-officedocument.presentationml.slide+xml"/>
  <Override PartName="/ppt/notesSlides/notesSlide65.xml" ContentType="application/vnd.openxmlformats-officedocument.presentationml.notesSlide+xml"/>
  <Override PartName="/ppt/slides/slide66.xml" ContentType="application/vnd.openxmlformats-officedocument.presentationml.slide+xml"/>
  <Override PartName="/ppt/notesSlides/notesSlide66.xml" ContentType="application/vnd.openxmlformats-officedocument.presentationml.notesSlide+xml"/>
  <Override PartName="/ppt/slides/slide67.xml" ContentType="application/vnd.openxmlformats-officedocument.presentationml.slide+xml"/>
  <Override PartName="/ppt/notesSlides/notesSlide67.xml" ContentType="application/vnd.openxmlformats-officedocument.presentationml.notesSlide+xml"/>
  <Override PartName="/ppt/slides/slide68.xml" ContentType="application/vnd.openxmlformats-officedocument.presentationml.slide+xml"/>
  <Override PartName="/ppt/notesSlides/notesSlide68.xml" ContentType="application/vnd.openxmlformats-officedocument.presentationml.notesSlide+xml"/>
  <Override PartName="/ppt/slides/slide69.xml" ContentType="application/vnd.openxmlformats-officedocument.presentationml.slide+xml"/>
  <Override PartName="/ppt/notesSlides/notesSlide69.xml" ContentType="application/vnd.openxmlformats-officedocument.presentationml.notesSlide+xml"/>
  <Override PartName="/ppt/slides/slide70.xml" ContentType="application/vnd.openxmlformats-officedocument.presentationml.slide+xml"/>
  <Override PartName="/ppt/notesSlides/notesSlide70.xml" ContentType="application/vnd.openxmlformats-officedocument.presentationml.notesSlide+xml"/>
  <Override PartName="/ppt/slides/slide71.xml" ContentType="application/vnd.openxmlformats-officedocument.presentationml.slide+xml"/>
  <Override PartName="/ppt/notesSlides/notesSlide71.xml" ContentType="application/vnd.openxmlformats-officedocument.presentationml.notesSlide+xml"/>
  <Override PartName="/ppt/slides/slide72.xml" ContentType="application/vnd.openxmlformats-officedocument.presentationml.slide+xml"/>
  <Override PartName="/ppt/notesSlides/notesSlide72.xml" ContentType="application/vnd.openxmlformats-officedocument.presentationml.notesSlide+xml"/>
  <Override PartName="/ppt/slides/slide73.xml" ContentType="application/vnd.openxmlformats-officedocument.presentationml.slide+xml"/>
  <Override PartName="/ppt/notesSlides/notesSlide73.xml" ContentType="application/vnd.openxmlformats-officedocument.presentationml.notesSlide+xml"/>
  <Override PartName="/ppt/slides/slide74.xml" ContentType="application/vnd.openxmlformats-officedocument.presentationml.slide+xml"/>
  <Override PartName="/ppt/notesSlides/notesSlide74.xml" ContentType="application/vnd.openxmlformats-officedocument.presentationml.notesSlide+xml"/>
  <Override PartName="/ppt/slides/slide75.xml" ContentType="application/vnd.openxmlformats-officedocument.presentationml.slide+xml"/>
  <Override PartName="/ppt/notesSlides/notesSlide75.xml" ContentType="application/vnd.openxmlformats-officedocument.presentationml.notesSlide+xml"/>
  <Override PartName="/ppt/slides/slide76.xml" ContentType="application/vnd.openxmlformats-officedocument.presentationml.slide+xml"/>
  <Override PartName="/ppt/notesSlides/notesSlide76.xml" ContentType="application/vnd.openxmlformats-officedocument.presentationml.notesSlide+xml"/>
  <Override PartName="/ppt/slides/slide77.xml" ContentType="application/vnd.openxmlformats-officedocument.presentationml.slide+xml"/>
  <Override PartName="/ppt/notesSlides/notesSlide77.xml" ContentType="application/vnd.openxmlformats-officedocument.presentationml.notesSlide+xml"/>
  <Override PartName="/ppt/slides/slide78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79.xml" ContentType="application/vnd.openxmlformats-officedocument.presentationml.notesSlide+xml"/>
  <Override PartName="/ppt/slides/slide80.xml" ContentType="application/vnd.openxmlformats-officedocument.presentationml.slide+xml"/>
  <Override PartName="/ppt/notesSlides/notesSlide80.xml" ContentType="application/vnd.openxmlformats-officedocument.presentationml.notesSlide+xml"/>
  <Override PartName="/ppt/slides/slide81.xml" ContentType="application/vnd.openxmlformats-officedocument.presentationml.slide+xml"/>
  <Override PartName="/ppt/notesSlides/notesSlide81.xml" ContentType="application/vnd.openxmlformats-officedocument.presentationml.notesSlide+xml"/>
  <Override PartName="/ppt/slides/slide82.xml" ContentType="application/vnd.openxmlformats-officedocument.presentationml.slide+xml"/>
  <Override PartName="/ppt/notesSlides/notesSlide82.xml" ContentType="application/vnd.openxmlformats-officedocument.presentationml.notesSlide+xml"/>
  <Override PartName="/ppt/slides/slide83.xml" ContentType="application/vnd.openxmlformats-officedocument.presentationml.slide+xml"/>
  <Override PartName="/ppt/notesSlides/notesSlide83.xml" ContentType="application/vnd.openxmlformats-officedocument.presentationml.notesSlide+xml"/>
  <Override PartName="/ppt/slides/slide84.xml" ContentType="application/vnd.openxmlformats-officedocument.presentationml.slide+xml"/>
  <Override PartName="/ppt/notesSlides/notesSlide84.xml" ContentType="application/vnd.openxmlformats-officedocument.presentationml.notesSlide+xml"/>
  <Override PartName="/ppt/slides/slide85.xml" ContentType="application/vnd.openxmlformats-officedocument.presentationml.slide+xml"/>
  <Override PartName="/ppt/notesSlides/notesSlide85.xml" ContentType="application/vnd.openxmlformats-officedocument.presentationml.notesSlide+xml"/>
  <Override PartName="/ppt/slides/slide86.xml" ContentType="application/vnd.openxmlformats-officedocument.presentationml.slide+xml"/>
  <Override PartName="/ppt/notesSlides/notesSlide86.xml" ContentType="application/vnd.openxmlformats-officedocument.presentationml.notesSlide+xml"/>
  <Override PartName="/ppt/slides/slide87.xml" ContentType="application/vnd.openxmlformats-officedocument.presentationml.slide+xml"/>
  <Override PartName="/ppt/notesSlides/notesSlide87.xml" ContentType="application/vnd.openxmlformats-officedocument.presentationml.notesSlide+xml"/>
  <Override PartName="/ppt/slides/slide88.xml" ContentType="application/vnd.openxmlformats-officedocument.presentationml.slide+xml"/>
  <Override PartName="/ppt/notesSlides/notesSlide88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90.xml" ContentType="application/vnd.openxmlformats-officedocument.presentationml.slide+xml"/>
  <Override PartName="/ppt/notesSlides/notesSlide90.xml" ContentType="application/vnd.openxmlformats-officedocument.presentationml.notesSlide+xml"/>
  <Override PartName="/ppt/slides/slide91.xml" ContentType="application/vnd.openxmlformats-officedocument.presentationml.slide+xml"/>
  <Override PartName="/ppt/notesSlides/notesSlide91.xml" ContentType="application/vnd.openxmlformats-officedocument.presentationml.notesSlide+xml"/>
  <Override PartName="/ppt/slides/slide92.xml" ContentType="application/vnd.openxmlformats-officedocument.presentationml.slide+xml"/>
  <Override PartName="/ppt/notesSlides/notesSlide92.xml" ContentType="application/vnd.openxmlformats-officedocument.presentationml.notesSlide+xml"/>
  <Override PartName="/ppt/slides/slide93.xml" ContentType="application/vnd.openxmlformats-officedocument.presentationml.slide+xml"/>
  <Override PartName="/ppt/notesSlides/notesSlide93.xml" ContentType="application/vnd.openxmlformats-officedocument.presentationml.notesSlide+xml"/>
  <Override PartName="/ppt/slides/slide94.xml" ContentType="application/vnd.openxmlformats-officedocument.presentationml.slide+xml"/>
  <Override PartName="/ppt/notesSlides/notesSlide94.xml" ContentType="application/vnd.openxmlformats-officedocument.presentationml.notesSlide+xml"/>
  <Override PartName="/ppt/slides/slide95.xml" ContentType="application/vnd.openxmlformats-officedocument.presentationml.slide+xml"/>
  <Override PartName="/ppt/notesSlides/notesSlide95.xml" ContentType="application/vnd.openxmlformats-officedocument.presentationml.notesSlide+xml"/>
  <Override PartName="/ppt/slides/slide96.xml" ContentType="application/vnd.openxmlformats-officedocument.presentationml.slide+xml"/>
  <Override PartName="/ppt/notesSlides/notesSlide96.xml" ContentType="application/vnd.openxmlformats-officedocument.presentationml.notesSlide+xml"/>
  <Override PartName="/ppt/slides/slide97.xml" ContentType="application/vnd.openxmlformats-officedocument.presentationml.slide+xml"/>
  <Override PartName="/ppt/notesSlides/notesSlide97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98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99.xml" ContentType="application/vnd.openxmlformats-officedocument.presentationml.notesSlide+xml"/>
  <Override PartName="/ppt/slides/slide100.xml" ContentType="application/vnd.openxmlformats-officedocument.presentationml.slide+xml"/>
  <Override PartName="/ppt/notesSlides/notesSlide100.xml" ContentType="application/vnd.openxmlformats-officedocument.presentationml.notesSlide+xml"/>
  <Override PartName="/ppt/slides/slide101.xml" ContentType="application/vnd.openxmlformats-officedocument.presentationml.slide+xml"/>
  <Override PartName="/ppt/notesSlides/notesSlide101.xml" ContentType="application/vnd.openxmlformats-officedocument.presentationml.notesSlide+xml"/>
  <Override PartName="/ppt/slides/slide102.xml" ContentType="application/vnd.openxmlformats-officedocument.presentationml.slide+xml"/>
  <Override PartName="/ppt/notesSlides/notesSlide102.xml" ContentType="application/vnd.openxmlformats-officedocument.presentationml.notesSlide+xml"/>
  <Override PartName="/ppt/slides/slide103.xml" ContentType="application/vnd.openxmlformats-officedocument.presentationml.slide+xml"/>
  <Override PartName="/ppt/notesSlides/notesSlide103.xml" ContentType="application/vnd.openxmlformats-officedocument.presentationml.notesSlide+xml"/>
  <Override PartName="/ppt/slides/slide104.xml" ContentType="application/vnd.openxmlformats-officedocument.presentationml.slide+xml"/>
  <Override PartName="/ppt/notesSlides/notesSlide104.xml" ContentType="application/vnd.openxmlformats-officedocument.presentationml.notesSlide+xml"/>
  <Override PartName="/ppt/slides/slide105.xml" ContentType="application/vnd.openxmlformats-officedocument.presentationml.slide+xml"/>
  <Override PartName="/ppt/notesSlides/notesSlide105.xml" ContentType="application/vnd.openxmlformats-officedocument.presentationml.notesSlide+xml"/>
  <Override PartName="/ppt/slides/slide106.xml" ContentType="application/vnd.openxmlformats-officedocument.presentationml.slide+xml"/>
  <Override PartName="/ppt/notesSlides/notesSlide106.xml" ContentType="application/vnd.openxmlformats-officedocument.presentationml.notesSlide+xml"/>
  <Override PartName="/ppt/slides/slide107.xml" ContentType="application/vnd.openxmlformats-officedocument.presentationml.slide+xml"/>
  <Override PartName="/ppt/notesSlides/notesSlide107.xml" ContentType="application/vnd.openxmlformats-officedocument.presentationml.notesSlide+xml"/>
  <Override PartName="/ppt/slides/slide108.xml" ContentType="application/vnd.openxmlformats-officedocument.presentationml.slide+xml"/>
  <Override PartName="/ppt/notesSlides/notesSlide108.xml" ContentType="application/vnd.openxmlformats-officedocument.presentationml.notesSlide+xml"/>
  <Override PartName="/ppt/slides/slide109.xml" ContentType="application/vnd.openxmlformats-officedocument.presentationml.slide+xml"/>
  <Override PartName="/ppt/notesSlides/notesSlide109.xml" ContentType="application/vnd.openxmlformats-officedocument.presentationml.notesSlide+xml"/>
  <Override PartName="/ppt/slides/slide110.xml" ContentType="application/vnd.openxmlformats-officedocument.presentationml.slide+xml"/>
  <Override PartName="/ppt/notesSlides/notesSlide110.xml" ContentType="application/vnd.openxmlformats-officedocument.presentationml.notesSlide+xml"/>
  <Override PartName="/ppt/slides/slide111.xml" ContentType="application/vnd.openxmlformats-officedocument.presentationml.slide+xml"/>
  <Override PartName="/ppt/notesSlides/notesSlide111.xml" ContentType="application/vnd.openxmlformats-officedocument.presentationml.notesSlide+xml"/>
  <Override PartName="/ppt/slides/slide112.xml" ContentType="application/vnd.openxmlformats-officedocument.presentationml.slide+xml"/>
  <Override PartName="/ppt/notesSlides/notesSlide112.xml" ContentType="application/vnd.openxmlformats-officedocument.presentationml.notesSlide+xml"/>
  <Override PartName="/ppt/slides/slide113.xml" ContentType="application/vnd.openxmlformats-officedocument.presentationml.slide+xml"/>
  <Override PartName="/ppt/notesSlides/notesSlide113.xml" ContentType="application/vnd.openxmlformats-officedocument.presentationml.notesSlide+xml"/>
  <Override PartName="/ppt/slides/slide114.xml" ContentType="application/vnd.openxmlformats-officedocument.presentationml.slide+xml"/>
  <Override PartName="/ppt/notesSlides/notesSlide114.xml" ContentType="application/vnd.openxmlformats-officedocument.presentationml.notesSlide+xml"/>
  <Override PartName="/ppt/slides/slide115.xml" ContentType="application/vnd.openxmlformats-officedocument.presentationml.slide+xml"/>
  <Override PartName="/ppt/notesSlides/notesSlide115.xml" ContentType="application/vnd.openxmlformats-officedocument.presentationml.notesSlide+xml"/>
  <Override PartName="/ppt/slides/slide116.xml" ContentType="application/vnd.openxmlformats-officedocument.presentationml.slide+xml"/>
  <Override PartName="/ppt/notesSlides/notesSlide116.xml" ContentType="application/vnd.openxmlformats-officedocument.presentationml.notesSlide+xml"/>
  <Override PartName="/ppt/slides/slide117.xml" ContentType="application/vnd.openxmlformats-officedocument.presentationml.slide+xml"/>
  <Override PartName="/ppt/notesSlides/notesSlide117.xml" ContentType="application/vnd.openxmlformats-officedocument.presentationml.notesSlide+xml"/>
  <Override PartName="/ppt/slides/slide118.xml" ContentType="application/vnd.openxmlformats-officedocument.presentationml.slide+xml"/>
  <Override PartName="/ppt/notesSlides/notesSlide118.xml" ContentType="application/vnd.openxmlformats-officedocument.presentationml.notesSlide+xml"/>
  <Override PartName="/ppt/slides/slide119.xml" ContentType="application/vnd.openxmlformats-officedocument.presentationml.slide+xml"/>
  <Override PartName="/ppt/notesSlides/notesSlide119.xml" ContentType="application/vnd.openxmlformats-officedocument.presentationml.notesSlide+xml"/>
  <Override PartName="/ppt/slides/slide120.xml" ContentType="application/vnd.openxmlformats-officedocument.presentationml.slide+xml"/>
  <Override PartName="/ppt/notesSlides/notesSlide120.xml" ContentType="application/vnd.openxmlformats-officedocument.presentationml.notesSlide+xml"/>
  <Override PartName="/ppt/slides/slide121.xml" ContentType="application/vnd.openxmlformats-officedocument.presentationml.slide+xml"/>
  <Override PartName="/ppt/notesSlides/notesSlide121.xml" ContentType="application/vnd.openxmlformats-officedocument.presentationml.notesSlide+xml"/>
  <Override PartName="/ppt/slides/slide122.xml" ContentType="application/vnd.openxmlformats-officedocument.presentationml.slide+xml"/>
  <Override PartName="/ppt/notesSlides/notesSlide122.xml" ContentType="application/vnd.openxmlformats-officedocument.presentationml.notesSlide+xml"/>
  <Override PartName="/ppt/slides/slide123.xml" ContentType="application/vnd.openxmlformats-officedocument.presentationml.slide+xml"/>
  <Override PartName="/ppt/notesSlides/notesSlide123.xml" ContentType="application/vnd.openxmlformats-officedocument.presentationml.notesSlide+xml"/>
  <Override PartName="/ppt/slides/slide124.xml" ContentType="application/vnd.openxmlformats-officedocument.presentationml.slide+xml"/>
  <Override PartName="/ppt/notesSlides/notesSlide124.xml" ContentType="application/vnd.openxmlformats-officedocument.presentationml.notesSlide+xml"/>
  <Override PartName="/ppt/slides/slide125.xml" ContentType="application/vnd.openxmlformats-officedocument.presentationml.slide+xml"/>
  <Override PartName="/ppt/notesSlides/notesSlide125.xml" ContentType="application/vnd.openxmlformats-officedocument.presentationml.notesSlide+xml"/>
  <Override PartName="/ppt/slides/slide126.xml" ContentType="application/vnd.openxmlformats-officedocument.presentationml.slide+xml"/>
  <Override PartName="/ppt/notesSlides/notesSlide126.xml" ContentType="application/vnd.openxmlformats-officedocument.presentationml.notesSlide+xml"/>
  <Override PartName="/ppt/slides/slide127.xml" ContentType="application/vnd.openxmlformats-officedocument.presentationml.slide+xml"/>
  <Override PartName="/ppt/notesSlides/notesSlide127.xml" ContentType="application/vnd.openxmlformats-officedocument.presentationml.notesSlide+xml"/>
  <Override PartName="/ppt/slides/slide128.xml" ContentType="application/vnd.openxmlformats-officedocument.presentationml.slide+xml"/>
  <Override PartName="/ppt/notesSlides/notesSlide128.xml" ContentType="application/vnd.openxmlformats-officedocument.presentationml.notesSlide+xml"/>
  <Override PartName="/ppt/slides/slide129.xml" ContentType="application/vnd.openxmlformats-officedocument.presentationml.slide+xml"/>
  <Override PartName="/ppt/notesSlides/notesSlide129.xml" ContentType="application/vnd.openxmlformats-officedocument.presentationml.notesSlide+xml"/>
  <Override PartName="/ppt/slides/slide130.xml" ContentType="application/vnd.openxmlformats-officedocument.presentationml.slide+xml"/>
  <Override PartName="/ppt/notesSlides/notesSlide130.xml" ContentType="application/vnd.openxmlformats-officedocument.presentationml.notesSlide+xml"/>
  <Override PartName="/ppt/slides/slide131.xml" ContentType="application/vnd.openxmlformats-officedocument.presentationml.slide+xml"/>
  <Override PartName="/ppt/notesSlides/notesSlide131.xml" ContentType="application/vnd.openxmlformats-officedocument.presentationml.notesSlide+xml"/>
  <Override PartName="/ppt/slides/slide132.xml" ContentType="application/vnd.openxmlformats-officedocument.presentationml.slide+xml"/>
  <Override PartName="/ppt/notesSlides/notesSlide132.xml" ContentType="application/vnd.openxmlformats-officedocument.presentationml.notesSlide+xml"/>
  <Override PartName="/ppt/slides/slide133.xml" ContentType="application/vnd.openxmlformats-officedocument.presentationml.slide+xml"/>
  <Override PartName="/ppt/notesSlides/notesSlide133.xml" ContentType="application/vnd.openxmlformats-officedocument.presentationml.notesSlide+xml"/>
  <Override PartName="/ppt/slides/slide134.xml" ContentType="application/vnd.openxmlformats-officedocument.presentationml.slide+xml"/>
  <Override PartName="/ppt/notesSlides/notesSlide134.xml" ContentType="application/vnd.openxmlformats-officedocument.presentationml.notesSlide+xml"/>
  <Override PartName="/ppt/slides/slide135.xml" ContentType="application/vnd.openxmlformats-officedocument.presentationml.slide+xml"/>
  <Override PartName="/ppt/notesSlides/notesSlide135.xml" ContentType="application/vnd.openxmlformats-officedocument.presentationml.notesSlide+xml"/>
  <Override PartName="/ppt/slides/slide136.xml" ContentType="application/vnd.openxmlformats-officedocument.presentationml.slide+xml"/>
  <Override PartName="/ppt/notesSlides/notesSlide136.xml" ContentType="application/vnd.openxmlformats-officedocument.presentationml.notesSlide+xml"/>
  <Override PartName="/ppt/slides/slide137.xml" ContentType="application/vnd.openxmlformats-officedocument.presentationml.slide+xml"/>
  <Override PartName="/ppt/notesSlides/notesSlide137.xml" ContentType="application/vnd.openxmlformats-officedocument.presentationml.notesSlide+xml"/>
  <Override PartName="/ppt/slides/slide138.xml" ContentType="application/vnd.openxmlformats-officedocument.presentationml.slide+xml"/>
  <Override PartName="/ppt/notesSlides/notesSlide138.xml" ContentType="application/vnd.openxmlformats-officedocument.presentationml.notesSlide+xml"/>
  <Override PartName="/ppt/slides/slide139.xml" ContentType="application/vnd.openxmlformats-officedocument.presentationml.slide+xml"/>
  <Override PartName="/ppt/notesSlides/notesSlide139.xml" ContentType="application/vnd.openxmlformats-officedocument.presentationml.notesSlide+xml"/>
  <Override PartName="/ppt/slides/slide140.xml" ContentType="application/vnd.openxmlformats-officedocument.presentationml.slide+xml"/>
  <Override PartName="/ppt/notesSlides/notesSlide140.xml" ContentType="application/vnd.openxmlformats-officedocument.presentationml.notesSlide+xml"/>
  <Override PartName="/ppt/slides/slide141.xml" ContentType="application/vnd.openxmlformats-officedocument.presentationml.slide+xml"/>
  <Override PartName="/ppt/notesSlides/notesSlide141.xml" ContentType="application/vnd.openxmlformats-officedocument.presentationml.notesSlide+xml"/>
  <Override PartName="/ppt/slides/slide142.xml" ContentType="application/vnd.openxmlformats-officedocument.presentationml.slide+xml"/>
  <Override PartName="/ppt/notesSlides/notesSlide142.xml" ContentType="application/vnd.openxmlformats-officedocument.presentationml.notesSlide+xml"/>
  <Override PartName="/ppt/slides/slide143.xml" ContentType="application/vnd.openxmlformats-officedocument.presentationml.slide+xml"/>
  <Override PartName="/ppt/notesSlides/notesSlide143.xml" ContentType="application/vnd.openxmlformats-officedocument.presentationml.notesSlide+xml"/>
  <Override PartName="/ppt/slides/slide144.xml" ContentType="application/vnd.openxmlformats-officedocument.presentationml.slide+xml"/>
  <Override PartName="/ppt/notesSlides/notesSlide144.xml" ContentType="application/vnd.openxmlformats-officedocument.presentationml.notesSlide+xml"/>
  <Override PartName="/ppt/slides/slide145.xml" ContentType="application/vnd.openxmlformats-officedocument.presentationml.slide+xml"/>
  <Override PartName="/ppt/notesSlides/notesSlide145.xml" ContentType="application/vnd.openxmlformats-officedocument.presentationml.notesSlide+xml"/>
  <Override PartName="/ppt/slides/slide146.xml" ContentType="application/vnd.openxmlformats-officedocument.presentationml.slide+xml"/>
  <Override PartName="/ppt/notesSlides/notesSlide146.xml" ContentType="application/vnd.openxmlformats-officedocument.presentationml.notesSlide+xml"/>
  <Override PartName="/ppt/slides/slide147.xml" ContentType="application/vnd.openxmlformats-officedocument.presentationml.slide+xml"/>
  <Override PartName="/ppt/notesSlides/notesSlide147.xml" ContentType="application/vnd.openxmlformats-officedocument.presentationml.notesSlide+xml"/>
  <Override PartName="/ppt/slides/slide148.xml" ContentType="application/vnd.openxmlformats-officedocument.presentationml.slide+xml"/>
  <Override PartName="/ppt/notesSlides/notesSlide148.xml" ContentType="application/vnd.openxmlformats-officedocument.presentationml.notesSlide+xml"/>
  <Override PartName="/ppt/slides/slide149.xml" ContentType="application/vnd.openxmlformats-officedocument.presentationml.slide+xml"/>
  <Override PartName="/ppt/notesSlides/notesSlide149.xml" ContentType="application/vnd.openxmlformats-officedocument.presentationml.notesSlide+xml"/>
  <Override PartName="/ppt/slides/slide150.xml" ContentType="application/vnd.openxmlformats-officedocument.presentationml.slide+xml"/>
  <Override PartName="/ppt/notesSlides/notesSlide150.xml" ContentType="application/vnd.openxmlformats-officedocument.presentationml.notesSlide+xml"/>
  <Override PartName="/ppt/slides/slide151.xml" ContentType="application/vnd.openxmlformats-officedocument.presentationml.slide+xml"/>
  <Override PartName="/ppt/notesSlides/notesSlide151.xml" ContentType="application/vnd.openxmlformats-officedocument.presentationml.notesSlide+xml"/>
  <Override PartName="/ppt/slides/slide152.xml" ContentType="application/vnd.openxmlformats-officedocument.presentationml.slide+xml"/>
  <Override PartName="/ppt/notesSlides/notesSlide152.xml" ContentType="application/vnd.openxmlformats-officedocument.presentationml.notesSlide+xml"/>
  <Override PartName="/ppt/slides/slide153.xml" ContentType="application/vnd.openxmlformats-officedocument.presentationml.slide+xml"/>
  <Override PartName="/ppt/notesSlides/notesSlide153.xml" ContentType="application/vnd.openxmlformats-officedocument.presentationml.notesSlide+xml"/>
  <Override PartName="/ppt/slides/slide154.xml" ContentType="application/vnd.openxmlformats-officedocument.presentationml.slide+xml"/>
  <Override PartName="/ppt/notesSlides/notesSlide154.xml" ContentType="application/vnd.openxmlformats-officedocument.presentationml.notesSlide+xml"/>
  <Override PartName="/ppt/slides/slide155.xml" ContentType="application/vnd.openxmlformats-officedocument.presentationml.slide+xml"/>
  <Override PartName="/ppt/notesSlides/notesSlide155.xml" ContentType="application/vnd.openxmlformats-officedocument.presentationml.notesSlide+xml"/>
  <Override PartName="/ppt/slides/slide156.xml" ContentType="application/vnd.openxmlformats-officedocument.presentationml.slide+xml"/>
  <Override PartName="/ppt/notesSlides/notesSlide156.xml" ContentType="application/vnd.openxmlformats-officedocument.presentationml.notesSlide+xml"/>
  <Override PartName="/ppt/slides/slide157.xml" ContentType="application/vnd.openxmlformats-officedocument.presentationml.slide+xml"/>
  <Override PartName="/ppt/notesSlides/notesSlide157.xml" ContentType="application/vnd.openxmlformats-officedocument.presentationml.notesSlide+xml"/>
  <Override PartName="/ppt/slides/slide158.xml" ContentType="application/vnd.openxmlformats-officedocument.presentationml.slide+xml"/>
  <Override PartName="/ppt/notesSlides/notesSlide158.xml" ContentType="application/vnd.openxmlformats-officedocument.presentationml.notesSlide+xml"/>
  <Override PartName="/ppt/slides/slide159.xml" ContentType="application/vnd.openxmlformats-officedocument.presentationml.slide+xml"/>
  <Override PartName="/ppt/notesSlides/notesSlide159.xml" ContentType="application/vnd.openxmlformats-officedocument.presentationml.notesSlide+xml"/>
  <Override PartName="/ppt/slides/slide160.xml" ContentType="application/vnd.openxmlformats-officedocument.presentationml.slide+xml"/>
  <Override PartName="/ppt/notesSlides/notesSlide160.xml" ContentType="application/vnd.openxmlformats-officedocument.presentationml.notesSlide+xml"/>
  <Override PartName="/ppt/slides/slide161.xml" ContentType="application/vnd.openxmlformats-officedocument.presentationml.slide+xml"/>
  <Override PartName="/ppt/notesSlides/notesSlide161.xml" ContentType="application/vnd.openxmlformats-officedocument.presentationml.notesSlide+xml"/>
  <Override PartName="/ppt/slides/slide162.xml" ContentType="application/vnd.openxmlformats-officedocument.presentationml.slide+xml"/>
  <Override PartName="/ppt/notesSlides/notesSlide162.xml" ContentType="application/vnd.openxmlformats-officedocument.presentationml.notesSlide+xml"/>
  <Override PartName="/ppt/slides/slide163.xml" ContentType="application/vnd.openxmlformats-officedocument.presentationml.slide+xml"/>
  <Override PartName="/ppt/notesSlides/notesSlide163.xml" ContentType="application/vnd.openxmlformats-officedocument.presentationml.notesSlide+xml"/>
  <Override PartName="/ppt/slides/slide164.xml" ContentType="application/vnd.openxmlformats-officedocument.presentationml.slide+xml"/>
  <Override PartName="/ppt/notesSlides/notesSlide164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  <p:sldId id="384" r:id="rId134"/>
    <p:sldId id="385" r:id="rId135"/>
    <p:sldId id="386" r:id="rId136"/>
    <p:sldId id="387" r:id="rId137"/>
    <p:sldId id="388" r:id="rId138"/>
    <p:sldId id="389" r:id="rId139"/>
    <p:sldId id="390" r:id="rId140"/>
    <p:sldId id="391" r:id="rId141"/>
    <p:sldId id="392" r:id="rId142"/>
    <p:sldId id="393" r:id="rId143"/>
    <p:sldId id="394" r:id="rId144"/>
    <p:sldId id="395" r:id="rId145"/>
    <p:sldId id="396" r:id="rId146"/>
    <p:sldId id="397" r:id="rId147"/>
    <p:sldId id="398" r:id="rId148"/>
    <p:sldId id="399" r:id="rId149"/>
    <p:sldId id="400" r:id="rId150"/>
    <p:sldId id="401" r:id="rId151"/>
    <p:sldId id="402" r:id="rId152"/>
    <p:sldId id="403" r:id="rId153"/>
    <p:sldId id="404" r:id="rId154"/>
    <p:sldId id="405" r:id="rId155"/>
    <p:sldId id="406" r:id="rId156"/>
    <p:sldId id="407" r:id="rId157"/>
    <p:sldId id="408" r:id="rId158"/>
    <p:sldId id="409" r:id="rId159"/>
    <p:sldId id="410" r:id="rId160"/>
    <p:sldId id="411" r:id="rId161"/>
    <p:sldId id="412" r:id="rId162"/>
    <p:sldId id="413" r:id="rId163"/>
    <p:sldId id="414" r:id="rId164"/>
    <p:sldId id="415" r:id="rId165"/>
    <p:sldId id="416" r:id="rId166"/>
    <p:sldId id="417" r:id="rId167"/>
    <p:sldId id="418" r:id="rId168"/>
    <p:sldId id="419" r:id="rId169"/>
  </p:sldIdLst>
  <p:sldSz cx="4610100" cy="3460750"/>
  <p:notesSz cx="4610100" cy="34607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Relationship Id="rId107" Type="http://schemas.openxmlformats.org/officeDocument/2006/relationships/slide" Target="slides/slide102.xml"/><Relationship Id="rId108" Type="http://schemas.openxmlformats.org/officeDocument/2006/relationships/slide" Target="slides/slide103.xml"/><Relationship Id="rId109" Type="http://schemas.openxmlformats.org/officeDocument/2006/relationships/slide" Target="slides/slide104.xml"/><Relationship Id="rId110" Type="http://schemas.openxmlformats.org/officeDocument/2006/relationships/slide" Target="slides/slide105.xml"/><Relationship Id="rId111" Type="http://schemas.openxmlformats.org/officeDocument/2006/relationships/slide" Target="slides/slide106.xml"/><Relationship Id="rId112" Type="http://schemas.openxmlformats.org/officeDocument/2006/relationships/slide" Target="slides/slide107.xml"/><Relationship Id="rId113" Type="http://schemas.openxmlformats.org/officeDocument/2006/relationships/slide" Target="slides/slide108.xml"/><Relationship Id="rId114" Type="http://schemas.openxmlformats.org/officeDocument/2006/relationships/slide" Target="slides/slide109.xml"/><Relationship Id="rId115" Type="http://schemas.openxmlformats.org/officeDocument/2006/relationships/slide" Target="slides/slide110.xml"/><Relationship Id="rId116" Type="http://schemas.openxmlformats.org/officeDocument/2006/relationships/slide" Target="slides/slide111.xml"/><Relationship Id="rId117" Type="http://schemas.openxmlformats.org/officeDocument/2006/relationships/slide" Target="slides/slide112.xml"/><Relationship Id="rId118" Type="http://schemas.openxmlformats.org/officeDocument/2006/relationships/slide" Target="slides/slide113.xml"/><Relationship Id="rId119" Type="http://schemas.openxmlformats.org/officeDocument/2006/relationships/slide" Target="slides/slide114.xml"/><Relationship Id="rId120" Type="http://schemas.openxmlformats.org/officeDocument/2006/relationships/slide" Target="slides/slide115.xml"/><Relationship Id="rId121" Type="http://schemas.openxmlformats.org/officeDocument/2006/relationships/slide" Target="slides/slide116.xml"/><Relationship Id="rId122" Type="http://schemas.openxmlformats.org/officeDocument/2006/relationships/slide" Target="slides/slide117.xml"/><Relationship Id="rId123" Type="http://schemas.openxmlformats.org/officeDocument/2006/relationships/slide" Target="slides/slide118.xml"/><Relationship Id="rId124" Type="http://schemas.openxmlformats.org/officeDocument/2006/relationships/slide" Target="slides/slide119.xml"/><Relationship Id="rId125" Type="http://schemas.openxmlformats.org/officeDocument/2006/relationships/slide" Target="slides/slide120.xml"/><Relationship Id="rId126" Type="http://schemas.openxmlformats.org/officeDocument/2006/relationships/slide" Target="slides/slide121.xml"/><Relationship Id="rId127" Type="http://schemas.openxmlformats.org/officeDocument/2006/relationships/slide" Target="slides/slide122.xml"/><Relationship Id="rId128" Type="http://schemas.openxmlformats.org/officeDocument/2006/relationships/slide" Target="slides/slide123.xml"/><Relationship Id="rId129" Type="http://schemas.openxmlformats.org/officeDocument/2006/relationships/slide" Target="slides/slide124.xml"/><Relationship Id="rId130" Type="http://schemas.openxmlformats.org/officeDocument/2006/relationships/slide" Target="slides/slide125.xml"/><Relationship Id="rId131" Type="http://schemas.openxmlformats.org/officeDocument/2006/relationships/slide" Target="slides/slide126.xml"/><Relationship Id="rId132" Type="http://schemas.openxmlformats.org/officeDocument/2006/relationships/slide" Target="slides/slide127.xml"/><Relationship Id="rId133" Type="http://schemas.openxmlformats.org/officeDocument/2006/relationships/slide" Target="slides/slide128.xml"/><Relationship Id="rId134" Type="http://schemas.openxmlformats.org/officeDocument/2006/relationships/slide" Target="slides/slide129.xml"/><Relationship Id="rId135" Type="http://schemas.openxmlformats.org/officeDocument/2006/relationships/slide" Target="slides/slide130.xml"/><Relationship Id="rId136" Type="http://schemas.openxmlformats.org/officeDocument/2006/relationships/slide" Target="slides/slide131.xml"/><Relationship Id="rId137" Type="http://schemas.openxmlformats.org/officeDocument/2006/relationships/slide" Target="slides/slide132.xml"/><Relationship Id="rId138" Type="http://schemas.openxmlformats.org/officeDocument/2006/relationships/slide" Target="slides/slide133.xml"/><Relationship Id="rId139" Type="http://schemas.openxmlformats.org/officeDocument/2006/relationships/slide" Target="slides/slide134.xml"/><Relationship Id="rId140" Type="http://schemas.openxmlformats.org/officeDocument/2006/relationships/slide" Target="slides/slide135.xml"/><Relationship Id="rId141" Type="http://schemas.openxmlformats.org/officeDocument/2006/relationships/slide" Target="slides/slide136.xml"/><Relationship Id="rId142" Type="http://schemas.openxmlformats.org/officeDocument/2006/relationships/slide" Target="slides/slide137.xml"/><Relationship Id="rId143" Type="http://schemas.openxmlformats.org/officeDocument/2006/relationships/slide" Target="slides/slide138.xml"/><Relationship Id="rId144" Type="http://schemas.openxmlformats.org/officeDocument/2006/relationships/slide" Target="slides/slide139.xml"/><Relationship Id="rId145" Type="http://schemas.openxmlformats.org/officeDocument/2006/relationships/slide" Target="slides/slide140.xml"/><Relationship Id="rId146" Type="http://schemas.openxmlformats.org/officeDocument/2006/relationships/slide" Target="slides/slide141.xml"/><Relationship Id="rId147" Type="http://schemas.openxmlformats.org/officeDocument/2006/relationships/slide" Target="slides/slide142.xml"/><Relationship Id="rId148" Type="http://schemas.openxmlformats.org/officeDocument/2006/relationships/slide" Target="slides/slide143.xml"/><Relationship Id="rId149" Type="http://schemas.openxmlformats.org/officeDocument/2006/relationships/slide" Target="slides/slide144.xml"/><Relationship Id="rId150" Type="http://schemas.openxmlformats.org/officeDocument/2006/relationships/slide" Target="slides/slide145.xml"/><Relationship Id="rId151" Type="http://schemas.openxmlformats.org/officeDocument/2006/relationships/slide" Target="slides/slide146.xml"/><Relationship Id="rId152" Type="http://schemas.openxmlformats.org/officeDocument/2006/relationships/slide" Target="slides/slide147.xml"/><Relationship Id="rId153" Type="http://schemas.openxmlformats.org/officeDocument/2006/relationships/slide" Target="slides/slide148.xml"/><Relationship Id="rId154" Type="http://schemas.openxmlformats.org/officeDocument/2006/relationships/slide" Target="slides/slide149.xml"/><Relationship Id="rId155" Type="http://schemas.openxmlformats.org/officeDocument/2006/relationships/slide" Target="slides/slide150.xml"/><Relationship Id="rId156" Type="http://schemas.openxmlformats.org/officeDocument/2006/relationships/slide" Target="slides/slide151.xml"/><Relationship Id="rId157" Type="http://schemas.openxmlformats.org/officeDocument/2006/relationships/slide" Target="slides/slide152.xml"/><Relationship Id="rId158" Type="http://schemas.openxmlformats.org/officeDocument/2006/relationships/slide" Target="slides/slide153.xml"/><Relationship Id="rId159" Type="http://schemas.openxmlformats.org/officeDocument/2006/relationships/slide" Target="slides/slide154.xml"/><Relationship Id="rId160" Type="http://schemas.openxmlformats.org/officeDocument/2006/relationships/slide" Target="slides/slide155.xml"/><Relationship Id="rId161" Type="http://schemas.openxmlformats.org/officeDocument/2006/relationships/slide" Target="slides/slide156.xml"/><Relationship Id="rId162" Type="http://schemas.openxmlformats.org/officeDocument/2006/relationships/slide" Target="slides/slide157.xml"/><Relationship Id="rId163" Type="http://schemas.openxmlformats.org/officeDocument/2006/relationships/slide" Target="slides/slide158.xml"/><Relationship Id="rId164" Type="http://schemas.openxmlformats.org/officeDocument/2006/relationships/slide" Target="slides/slide159.xml"/><Relationship Id="rId165" Type="http://schemas.openxmlformats.org/officeDocument/2006/relationships/slide" Target="slides/slide160.xml"/><Relationship Id="rId166" Type="http://schemas.openxmlformats.org/officeDocument/2006/relationships/slide" Target="slides/slide161.xml"/><Relationship Id="rId167" Type="http://schemas.openxmlformats.org/officeDocument/2006/relationships/slide" Target="slides/slide162.xml"/><Relationship Id="rId168" Type="http://schemas.openxmlformats.org/officeDocument/2006/relationships/slide" Target="slides/slide163.xml"/><Relationship Id="rId169" Type="http://schemas.openxmlformats.org/officeDocument/2006/relationships/slide" Target="slides/slide164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0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0.xml"/></Relationships>

</file>

<file path=ppt/notesSlides/_rels/notesSlide10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1.xml"/></Relationships>

</file>

<file path=ppt/notesSlides/_rels/notesSlide10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2.xml"/></Relationships>

</file>

<file path=ppt/notesSlides/_rels/notesSlide10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3.xml"/></Relationships>

</file>

<file path=ppt/notesSlides/_rels/notesSlide10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4.xml"/></Relationships>

</file>

<file path=ppt/notesSlides/_rels/notesSlide10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5.xml"/></Relationships>

</file>

<file path=ppt/notesSlides/_rels/notesSlide10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6.xml"/></Relationships>

</file>

<file path=ppt/notesSlides/_rels/notesSlide10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7.xml"/></Relationships>

</file>

<file path=ppt/notesSlides/_rels/notesSlide10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8.xml"/></Relationships>

</file>

<file path=ppt/notesSlides/_rels/notesSlide10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9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0.xml"/></Relationships>

</file>

<file path=ppt/notesSlides/_rels/notesSlide1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1.xml"/></Relationships>

</file>

<file path=ppt/notesSlides/_rels/notesSlide1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2.xml"/></Relationships>

</file>

<file path=ppt/notesSlides/_rels/notesSlide1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3.xml"/></Relationships>

</file>

<file path=ppt/notesSlides/_rels/notesSlide1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4.xml"/></Relationships>

</file>

<file path=ppt/notesSlides/_rels/notesSlide1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5.xml"/></Relationships>

</file>

<file path=ppt/notesSlides/_rels/notesSlide1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6.xml"/></Relationships>

</file>

<file path=ppt/notesSlides/_rels/notesSlide1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7.xml"/></Relationships>

</file>

<file path=ppt/notesSlides/_rels/notesSlide1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8.xml"/></Relationships>

</file>

<file path=ppt/notesSlides/_rels/notesSlide1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9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0.xml"/></Relationships>

</file>

<file path=ppt/notesSlides/_rels/notesSlide1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1.xml"/></Relationships>

</file>

<file path=ppt/notesSlides/_rels/notesSlide1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2.xml"/></Relationships>

</file>

<file path=ppt/notesSlides/_rels/notesSlide1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3.xml"/></Relationships>

</file>

<file path=ppt/notesSlides/_rels/notesSlide1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4.xml"/></Relationships>

</file>

<file path=ppt/notesSlides/_rels/notesSlide1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5.xml"/></Relationships>

</file>

<file path=ppt/notesSlides/_rels/notesSlide1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6.xml"/></Relationships>

</file>

<file path=ppt/notesSlides/_rels/notesSlide1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7.xml"/></Relationships>

</file>

<file path=ppt/notesSlides/_rels/notesSlide1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8.xml"/></Relationships>

</file>

<file path=ppt/notesSlides/_rels/notesSlide1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9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3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0.xml"/></Relationships>

</file>

<file path=ppt/notesSlides/_rels/notesSlide13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1.xml"/></Relationships>

</file>

<file path=ppt/notesSlides/_rels/notesSlide13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2.xml"/></Relationships>

</file>

<file path=ppt/notesSlides/_rels/notesSlide13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3.xml"/></Relationships>

</file>

<file path=ppt/notesSlides/_rels/notesSlide13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4.xml"/></Relationships>

</file>

<file path=ppt/notesSlides/_rels/notesSlide13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5.xml"/></Relationships>

</file>

<file path=ppt/notesSlides/_rels/notesSlide13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6.xml"/></Relationships>

</file>

<file path=ppt/notesSlides/_rels/notesSlide13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7.xml"/></Relationships>

</file>

<file path=ppt/notesSlides/_rels/notesSlide13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8.xml"/></Relationships>

</file>

<file path=ppt/notesSlides/_rels/notesSlide13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9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4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0.xml"/></Relationships>

</file>

<file path=ppt/notesSlides/_rels/notesSlide14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1.xml"/></Relationships>

</file>

<file path=ppt/notesSlides/_rels/notesSlide14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2.xml"/></Relationships>

</file>

<file path=ppt/notesSlides/_rels/notesSlide14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3.xml"/></Relationships>

</file>

<file path=ppt/notesSlides/_rels/notesSlide14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4.xml"/></Relationships>

</file>

<file path=ppt/notesSlides/_rels/notesSlide14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5.xml"/></Relationships>

</file>

<file path=ppt/notesSlides/_rels/notesSlide14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6.xml"/></Relationships>

</file>

<file path=ppt/notesSlides/_rels/notesSlide14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7.xml"/></Relationships>

</file>

<file path=ppt/notesSlides/_rels/notesSlide14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8.xml"/></Relationships>

</file>

<file path=ppt/notesSlides/_rels/notesSlide14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9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5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0.xml"/></Relationships>

</file>

<file path=ppt/notesSlides/_rels/notesSlide15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1.xml"/></Relationships>

</file>

<file path=ppt/notesSlides/_rels/notesSlide15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2.xml"/></Relationships>

</file>

<file path=ppt/notesSlides/_rels/notesSlide15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3.xml"/></Relationships>

</file>

<file path=ppt/notesSlides/_rels/notesSlide15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4.xml"/></Relationships>

</file>

<file path=ppt/notesSlides/_rels/notesSlide15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5.xml"/></Relationships>

</file>

<file path=ppt/notesSlides/_rels/notesSlide15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6.xml"/></Relationships>

</file>

<file path=ppt/notesSlides/_rels/notesSlide15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7.xml"/></Relationships>

</file>

<file path=ppt/notesSlides/_rels/notesSlide15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8.xml"/></Relationships>

</file>

<file path=ppt/notesSlides/_rels/notesSlide15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9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6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0.xml"/></Relationships>

</file>

<file path=ppt/notesSlides/_rels/notesSlide16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1.xml"/></Relationships>

</file>

<file path=ppt/notesSlides/_rels/notesSlide16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2.xml"/></Relationships>

</file>

<file path=ppt/notesSlides/_rels/notesSlide16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3.xml"/></Relationships>

</file>

<file path=ppt/notesSlides/_rels/notesSlide16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4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/Relationships>
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7.xml"/></Relationships>
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8.xml"/></Relationships>
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9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0.xml"/></Relationships>
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1.xml"/></Relationships>
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2.xml"/></Relationships>
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3.xml"/></Relationships>
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4.xml"/></Relationships>
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5.xml"/></Relationships>
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6.xml"/></Relationships>
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7.xml"/></Relationships>
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8.xml"/></Relationships>
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9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0.xml"/></Relationships>
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1.xml"/></Relationships>
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2.xml"/></Relationships>
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3.xml"/></Relationships>
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4.xml"/></Relationships>
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5.xml"/></Relationships>
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6.xml"/></Relationships>
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7.xml"/></Relationships>
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8.xml"/></Relationships>
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9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0.xml"/></Relationships>
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1.xml"/></Relationships>
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2.xml"/></Relationships>
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3.xml"/></Relationships>
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4.xml"/></Relationships>
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5.xml"/></Relationships>
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6.xml"/></Relationships>
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7.xml"/></Relationships>
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8.xml"/></Relationships>
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9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0.xml"/></Relationships>
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1.xml"/></Relationships>
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2.xml"/></Relationships>
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3.xml"/></Relationships>
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4.xml"/></Relationships>
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5.xml"/></Relationships>
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6.xml"/></Relationships>
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7.xml"/></Relationships>
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8.xml"/></Relationships>
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9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0.xml"/></Relationships>
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1.xml"/></Relationships>
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2.xml"/></Relationships>
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3.xml"/></Relationships>
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4.xml"/></Relationships>
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5.xml"/></Relationships>
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6.xml"/></Relationships>
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7.xml"/></Relationships>
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8.xml"/></Relationships>
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9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0.xml"/></Relationships>
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1.xml"/></Relationships>
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2.xml"/></Relationships>
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3.xml"/></Relationships>
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4.xml"/></Relationships>
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5.xml"/></Relationships>
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6.xml"/></Relationships>
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7.xml"/></Relationships>
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8.xml"/></Relationships>
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9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0.xml"/></Relationships>
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1.xml"/></Relationships>
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2.xml"/></Relationships>
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3.xml"/></Relationships>
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4.xml"/></Relationships>
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5.xml"/></Relationships>
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6.xml"/></Relationships>
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7.xml"/></Relationships>
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8.xml"/></Relationships>
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69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A00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15"/>
              <a:t> </a:t>
            </a:r>
            <a:r>
              <a:rPr dirty="0" spc="-35"/>
              <a:t>di</a:t>
            </a:r>
            <a:r>
              <a:rPr dirty="0" spc="15"/>
              <a:t> </a:t>
            </a:r>
            <a:r>
              <a:rPr dirty="0" spc="-35"/>
              <a:t>riepilogo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Lucida Sans Unicode"/>
                <a:cs typeface="Lucida Sans Unicode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5"/>
              <a:t>#</a:t>
            </a:fld>
            <a:r>
              <a:rPr dirty="0" spc="-40"/>
              <a:t>/35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CC0000"/>
                </a:solidFill>
                <a:latin typeface="Gill Sans MT"/>
                <a:cs typeface="Gill Sans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007F00"/>
                </a:solidFill>
                <a:latin typeface="Gill Sans MT"/>
                <a:cs typeface="Gill Sans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A00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15"/>
              <a:t> </a:t>
            </a:r>
            <a:r>
              <a:rPr dirty="0" spc="-35"/>
              <a:t>di</a:t>
            </a:r>
            <a:r>
              <a:rPr dirty="0" spc="15"/>
              <a:t> </a:t>
            </a:r>
            <a:r>
              <a:rPr dirty="0" spc="-35"/>
              <a:t>riepilogo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Lucida Sans Unicode"/>
                <a:cs typeface="Lucida Sans Unicode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5"/>
              <a:t>#</a:t>
            </a:fld>
            <a:r>
              <a:rPr dirty="0" spc="-40"/>
              <a:t>/35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CC0000"/>
                </a:solidFill>
                <a:latin typeface="Gill Sans MT"/>
                <a:cs typeface="Gill Sans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A00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15"/>
              <a:t> </a:t>
            </a:r>
            <a:r>
              <a:rPr dirty="0" spc="-35"/>
              <a:t>di</a:t>
            </a:r>
            <a:r>
              <a:rPr dirty="0" spc="15"/>
              <a:t> </a:t>
            </a:r>
            <a:r>
              <a:rPr dirty="0" spc="-35"/>
              <a:t>riepilogo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Lucida Sans Unicode"/>
                <a:cs typeface="Lucida Sans Unicode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5"/>
              <a:t>#</a:t>
            </a:fld>
            <a:r>
              <a:rPr dirty="0" spc="-40"/>
              <a:t>/35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CC0000"/>
                </a:solidFill>
                <a:latin typeface="Gill Sans MT"/>
                <a:cs typeface="Gill Sans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A00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15"/>
              <a:t> </a:t>
            </a:r>
            <a:r>
              <a:rPr dirty="0" spc="-35"/>
              <a:t>di</a:t>
            </a:r>
            <a:r>
              <a:rPr dirty="0" spc="15"/>
              <a:t> </a:t>
            </a:r>
            <a:r>
              <a:rPr dirty="0" spc="-35"/>
              <a:t>riepilogo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Lucida Sans Unicode"/>
                <a:cs typeface="Lucida Sans Unicode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5"/>
              <a:t>#</a:t>
            </a:fld>
            <a:r>
              <a:rPr dirty="0" spc="-40"/>
              <a:t>/35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A00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15"/>
              <a:t> </a:t>
            </a:r>
            <a:r>
              <a:rPr dirty="0" spc="-35"/>
              <a:t>di</a:t>
            </a:r>
            <a:r>
              <a:rPr dirty="0" spc="15"/>
              <a:t> </a:t>
            </a:r>
            <a:r>
              <a:rPr dirty="0" spc="-35"/>
              <a:t>riepilogo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Lucida Sans Unicode"/>
                <a:cs typeface="Lucida Sans Unicode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5"/>
              <a:t>#</a:t>
            </a:fld>
            <a:r>
              <a:rPr dirty="0" spc="-40"/>
              <a:t>/35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211993" y="2796665"/>
            <a:ext cx="360008" cy="4224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3069083" y="3279850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2989465" y="3275888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3167268" y="3275888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3323614" y="3289972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3334106" y="3279698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3344266" y="3269538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326044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bk object 29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bk object 30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bk object 31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bk object 32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bk object 33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bk object 34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bk object 35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bk object 36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bk object 37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bk object 38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bk object 39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bk object 40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bk object 41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bk object 42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bk object 43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bk object 44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bk object 45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300" y="231718"/>
            <a:ext cx="4419498" cy="207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CC0000"/>
                </a:solidFill>
                <a:latin typeface="Gill Sans MT"/>
                <a:cs typeface="Gill Sans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3830" y="728669"/>
            <a:ext cx="4382439" cy="2357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007F00"/>
                </a:solidFill>
                <a:latin typeface="Gill Sans MT"/>
                <a:cs typeface="Gill Sans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09841" y="3367563"/>
            <a:ext cx="562610" cy="8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7A00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2066340" y="3367563"/>
            <a:ext cx="568325" cy="8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FFF2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15"/>
              <a:t> </a:t>
            </a:r>
            <a:r>
              <a:rPr dirty="0" spc="-35"/>
              <a:t>di</a:t>
            </a:r>
            <a:r>
              <a:rPr dirty="0" spc="15"/>
              <a:t> </a:t>
            </a:r>
            <a:r>
              <a:rPr dirty="0" spc="-35"/>
              <a:t>riepilogo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4268165" y="3367563"/>
            <a:ext cx="206375" cy="8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FFF200"/>
                </a:solidFill>
                <a:latin typeface="Lucida Sans Unicode"/>
                <a:cs typeface="Lucida Sans Unicode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5"/>
              <a:t>#</a:t>
            </a:fld>
            <a:r>
              <a:rPr dirty="0" spc="-40"/>
              <a:t>/35</a:t>
            </a: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" Target="slide164.xml"/><Relationship Id="rId9" Type="http://schemas.openxmlformats.org/officeDocument/2006/relationships/notesSlide" Target="../notesSlides/notesSlide1.xml"/><Relationship Id="rId10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slide" Target="slide1.xml"/><Relationship Id="rId10" Type="http://schemas.openxmlformats.org/officeDocument/2006/relationships/notesSlide" Target="../notesSlides/notesSlide10.xml"/><Relationship Id="rId11" Type="http://schemas.openxmlformats.org/officeDocument/2006/relationships/slide" Target="slide10.xml"/></Relationships>
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517.png"/><Relationship Id="rId4" Type="http://schemas.openxmlformats.org/officeDocument/2006/relationships/image" Target="../media/image518.png"/><Relationship Id="rId5" Type="http://schemas.openxmlformats.org/officeDocument/2006/relationships/image" Target="../media/image519.png"/><Relationship Id="rId6" Type="http://schemas.openxmlformats.org/officeDocument/2006/relationships/image" Target="../media/image520.png"/><Relationship Id="rId7" Type="http://schemas.openxmlformats.org/officeDocument/2006/relationships/image" Target="../media/image521.png"/><Relationship Id="rId8" Type="http://schemas.openxmlformats.org/officeDocument/2006/relationships/image" Target="../media/image522.png"/><Relationship Id="rId9" Type="http://schemas.openxmlformats.org/officeDocument/2006/relationships/slide" Target="slide1.xml"/><Relationship Id="rId10" Type="http://schemas.openxmlformats.org/officeDocument/2006/relationships/notesSlide" Target="../notesSlides/notesSlide100.xml"/><Relationship Id="rId11" Type="http://schemas.openxmlformats.org/officeDocument/2006/relationships/slide" Target="slide100.xml"/></Relationships>
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523.png"/><Relationship Id="rId4" Type="http://schemas.openxmlformats.org/officeDocument/2006/relationships/image" Target="../media/image524.png"/><Relationship Id="rId5" Type="http://schemas.openxmlformats.org/officeDocument/2006/relationships/image" Target="../media/image525.png"/><Relationship Id="rId6" Type="http://schemas.openxmlformats.org/officeDocument/2006/relationships/image" Target="../media/image526.png"/><Relationship Id="rId7" Type="http://schemas.openxmlformats.org/officeDocument/2006/relationships/image" Target="../media/image527.png"/><Relationship Id="rId8" Type="http://schemas.openxmlformats.org/officeDocument/2006/relationships/image" Target="../media/image528.png"/><Relationship Id="rId9" Type="http://schemas.openxmlformats.org/officeDocument/2006/relationships/slide" Target="slide1.xml"/><Relationship Id="rId10" Type="http://schemas.openxmlformats.org/officeDocument/2006/relationships/notesSlide" Target="../notesSlides/notesSlide101.xml"/><Relationship Id="rId11" Type="http://schemas.openxmlformats.org/officeDocument/2006/relationships/slide" Target="slide101.xml"/></Relationships>
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3.xml"/><Relationship Id="rId3" Type="http://schemas.openxmlformats.org/officeDocument/2006/relationships/image" Target="../media/image529.png"/><Relationship Id="rId4" Type="http://schemas.openxmlformats.org/officeDocument/2006/relationships/image" Target="../media/image530.png"/><Relationship Id="rId5" Type="http://schemas.openxmlformats.org/officeDocument/2006/relationships/image" Target="../media/image531.png"/><Relationship Id="rId6" Type="http://schemas.openxmlformats.org/officeDocument/2006/relationships/image" Target="../media/image532.png"/><Relationship Id="rId7" Type="http://schemas.openxmlformats.org/officeDocument/2006/relationships/image" Target="../media/image533.png"/><Relationship Id="rId8" Type="http://schemas.openxmlformats.org/officeDocument/2006/relationships/slide" Target="slide1.xml"/><Relationship Id="rId9" Type="http://schemas.openxmlformats.org/officeDocument/2006/relationships/notesSlide" Target="../notesSlides/notesSlide102.xml"/><Relationship Id="rId10" Type="http://schemas.openxmlformats.org/officeDocument/2006/relationships/slide" Target="slide102.xml"/></Relationships>
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3.xml"/><Relationship Id="rId3" Type="http://schemas.openxmlformats.org/officeDocument/2006/relationships/image" Target="../media/image534.png"/><Relationship Id="rId4" Type="http://schemas.openxmlformats.org/officeDocument/2006/relationships/image" Target="../media/image535.png"/><Relationship Id="rId5" Type="http://schemas.openxmlformats.org/officeDocument/2006/relationships/image" Target="../media/image536.png"/><Relationship Id="rId6" Type="http://schemas.openxmlformats.org/officeDocument/2006/relationships/image" Target="../media/image537.png"/><Relationship Id="rId7" Type="http://schemas.openxmlformats.org/officeDocument/2006/relationships/image" Target="../media/image538.png"/><Relationship Id="rId8" Type="http://schemas.openxmlformats.org/officeDocument/2006/relationships/slide" Target="slide1.xml"/><Relationship Id="rId9" Type="http://schemas.openxmlformats.org/officeDocument/2006/relationships/notesSlide" Target="../notesSlides/notesSlide103.xml"/><Relationship Id="rId10" Type="http://schemas.openxmlformats.org/officeDocument/2006/relationships/slide" Target="slide103.xml"/></Relationships>
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539.png"/><Relationship Id="rId4" Type="http://schemas.openxmlformats.org/officeDocument/2006/relationships/image" Target="../media/image540.png"/><Relationship Id="rId5" Type="http://schemas.openxmlformats.org/officeDocument/2006/relationships/image" Target="../media/image541.png"/><Relationship Id="rId6" Type="http://schemas.openxmlformats.org/officeDocument/2006/relationships/image" Target="../media/image542.png"/><Relationship Id="rId7" Type="http://schemas.openxmlformats.org/officeDocument/2006/relationships/image" Target="../media/image543.png"/><Relationship Id="rId8" Type="http://schemas.openxmlformats.org/officeDocument/2006/relationships/slide" Target="slide1.xml"/><Relationship Id="rId9" Type="http://schemas.openxmlformats.org/officeDocument/2006/relationships/notesSlide" Target="../notesSlides/notesSlide104.xml"/><Relationship Id="rId10" Type="http://schemas.openxmlformats.org/officeDocument/2006/relationships/slide" Target="slide104.xml"/></Relationships>
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544.png"/><Relationship Id="rId4" Type="http://schemas.openxmlformats.org/officeDocument/2006/relationships/slide" Target="slide1.xml"/><Relationship Id="rId5" Type="http://schemas.openxmlformats.org/officeDocument/2006/relationships/notesSlide" Target="../notesSlides/notesSlide105.xml"/><Relationship Id="rId6" Type="http://schemas.openxmlformats.org/officeDocument/2006/relationships/slide" Target="slide105.xml"/></Relationships>
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545.png"/><Relationship Id="rId4" Type="http://schemas.openxmlformats.org/officeDocument/2006/relationships/image" Target="../media/image546.png"/><Relationship Id="rId5" Type="http://schemas.openxmlformats.org/officeDocument/2006/relationships/image" Target="../media/image547.png"/><Relationship Id="rId6" Type="http://schemas.openxmlformats.org/officeDocument/2006/relationships/image" Target="../media/image548.png"/><Relationship Id="rId7" Type="http://schemas.openxmlformats.org/officeDocument/2006/relationships/image" Target="../media/image549.png"/><Relationship Id="rId8" Type="http://schemas.openxmlformats.org/officeDocument/2006/relationships/image" Target="../media/image550.png"/><Relationship Id="rId9" Type="http://schemas.openxmlformats.org/officeDocument/2006/relationships/slide" Target="slide1.xml"/><Relationship Id="rId10" Type="http://schemas.openxmlformats.org/officeDocument/2006/relationships/notesSlide" Target="../notesSlides/notesSlide106.xml"/><Relationship Id="rId11" Type="http://schemas.openxmlformats.org/officeDocument/2006/relationships/slide" Target="slide106.xml"/></Relationships>
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551.png"/><Relationship Id="rId4" Type="http://schemas.openxmlformats.org/officeDocument/2006/relationships/image" Target="../media/image552.png"/><Relationship Id="rId5" Type="http://schemas.openxmlformats.org/officeDocument/2006/relationships/image" Target="../media/image553.png"/><Relationship Id="rId6" Type="http://schemas.openxmlformats.org/officeDocument/2006/relationships/image" Target="../media/image554.png"/><Relationship Id="rId7" Type="http://schemas.openxmlformats.org/officeDocument/2006/relationships/image" Target="../media/image555.png"/><Relationship Id="rId8" Type="http://schemas.openxmlformats.org/officeDocument/2006/relationships/slide" Target="slide1.xml"/><Relationship Id="rId9" Type="http://schemas.openxmlformats.org/officeDocument/2006/relationships/notesSlide" Target="../notesSlides/notesSlide107.xml"/><Relationship Id="rId10" Type="http://schemas.openxmlformats.org/officeDocument/2006/relationships/slide" Target="slide107.xml"/></Relationships>
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556.png"/><Relationship Id="rId4" Type="http://schemas.openxmlformats.org/officeDocument/2006/relationships/image" Target="../media/image557.png"/><Relationship Id="rId5" Type="http://schemas.openxmlformats.org/officeDocument/2006/relationships/image" Target="../media/image558.png"/><Relationship Id="rId6" Type="http://schemas.openxmlformats.org/officeDocument/2006/relationships/image" Target="../media/image559.png"/><Relationship Id="rId7" Type="http://schemas.openxmlformats.org/officeDocument/2006/relationships/image" Target="../media/image560.png"/><Relationship Id="rId8" Type="http://schemas.openxmlformats.org/officeDocument/2006/relationships/slide" Target="slide1.xml"/><Relationship Id="rId9" Type="http://schemas.openxmlformats.org/officeDocument/2006/relationships/notesSlide" Target="../notesSlides/notesSlide108.xml"/><Relationship Id="rId10" Type="http://schemas.openxmlformats.org/officeDocument/2006/relationships/slide" Target="slide108.xml"/></Relationships>
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561.png"/><Relationship Id="rId4" Type="http://schemas.openxmlformats.org/officeDocument/2006/relationships/image" Target="../media/image562.png"/><Relationship Id="rId5" Type="http://schemas.openxmlformats.org/officeDocument/2006/relationships/image" Target="../media/image563.png"/><Relationship Id="rId6" Type="http://schemas.openxmlformats.org/officeDocument/2006/relationships/image" Target="../media/image564.png"/><Relationship Id="rId7" Type="http://schemas.openxmlformats.org/officeDocument/2006/relationships/image" Target="../media/image565.png"/><Relationship Id="rId8" Type="http://schemas.openxmlformats.org/officeDocument/2006/relationships/slide" Target="slide1.xml"/><Relationship Id="rId9" Type="http://schemas.openxmlformats.org/officeDocument/2006/relationships/notesSlide" Target="../notesSlides/notesSlide109.xml"/><Relationship Id="rId10" Type="http://schemas.openxmlformats.org/officeDocument/2006/relationships/slide" Target="slide109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slide" Target="slide1.xml"/><Relationship Id="rId10" Type="http://schemas.openxmlformats.org/officeDocument/2006/relationships/notesSlide" Target="../notesSlides/notesSlide11.xml"/><Relationship Id="rId11" Type="http://schemas.openxmlformats.org/officeDocument/2006/relationships/slide" Target="slide11.xml"/></Relationships>
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566.png"/><Relationship Id="rId4" Type="http://schemas.openxmlformats.org/officeDocument/2006/relationships/image" Target="../media/image567.png"/><Relationship Id="rId5" Type="http://schemas.openxmlformats.org/officeDocument/2006/relationships/image" Target="../media/image568.png"/><Relationship Id="rId6" Type="http://schemas.openxmlformats.org/officeDocument/2006/relationships/image" Target="../media/image569.png"/><Relationship Id="rId7" Type="http://schemas.openxmlformats.org/officeDocument/2006/relationships/image" Target="../media/image570.png"/><Relationship Id="rId8" Type="http://schemas.openxmlformats.org/officeDocument/2006/relationships/slide" Target="slide1.xml"/><Relationship Id="rId9" Type="http://schemas.openxmlformats.org/officeDocument/2006/relationships/notesSlide" Target="../notesSlides/notesSlide110.xml"/><Relationship Id="rId10" Type="http://schemas.openxmlformats.org/officeDocument/2006/relationships/slide" Target="slide110.xml"/></Relationships>
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3.xml"/><Relationship Id="rId3" Type="http://schemas.openxmlformats.org/officeDocument/2006/relationships/image" Target="../media/image571.png"/><Relationship Id="rId4" Type="http://schemas.openxmlformats.org/officeDocument/2006/relationships/image" Target="../media/image572.png"/><Relationship Id="rId5" Type="http://schemas.openxmlformats.org/officeDocument/2006/relationships/image" Target="../media/image573.png"/><Relationship Id="rId6" Type="http://schemas.openxmlformats.org/officeDocument/2006/relationships/image" Target="../media/image574.png"/><Relationship Id="rId7" Type="http://schemas.openxmlformats.org/officeDocument/2006/relationships/image" Target="../media/image575.png"/><Relationship Id="rId8" Type="http://schemas.openxmlformats.org/officeDocument/2006/relationships/image" Target="../media/image576.jpg"/><Relationship Id="rId9" Type="http://schemas.openxmlformats.org/officeDocument/2006/relationships/slide" Target="slide1.xml"/><Relationship Id="rId10" Type="http://schemas.openxmlformats.org/officeDocument/2006/relationships/notesSlide" Target="../notesSlides/notesSlide111.xml"/><Relationship Id="rId11" Type="http://schemas.openxmlformats.org/officeDocument/2006/relationships/slide" Target="slide111.xml"/></Relationships>
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577.png"/><Relationship Id="rId4" Type="http://schemas.openxmlformats.org/officeDocument/2006/relationships/slide" Target="slide1.xml"/><Relationship Id="rId5" Type="http://schemas.openxmlformats.org/officeDocument/2006/relationships/notesSlide" Target="../notesSlides/notesSlide112.xml"/><Relationship Id="rId6" Type="http://schemas.openxmlformats.org/officeDocument/2006/relationships/slide" Target="slide112.xml"/></Relationships>
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578.png"/><Relationship Id="rId4" Type="http://schemas.openxmlformats.org/officeDocument/2006/relationships/image" Target="../media/image579.png"/><Relationship Id="rId5" Type="http://schemas.openxmlformats.org/officeDocument/2006/relationships/image" Target="../media/image580.png"/><Relationship Id="rId6" Type="http://schemas.openxmlformats.org/officeDocument/2006/relationships/image" Target="../media/image581.png"/><Relationship Id="rId7" Type="http://schemas.openxmlformats.org/officeDocument/2006/relationships/image" Target="../media/image582.png"/><Relationship Id="rId8" Type="http://schemas.openxmlformats.org/officeDocument/2006/relationships/image" Target="../media/image583.png"/><Relationship Id="rId9" Type="http://schemas.openxmlformats.org/officeDocument/2006/relationships/slide" Target="slide1.xml"/><Relationship Id="rId10" Type="http://schemas.openxmlformats.org/officeDocument/2006/relationships/notesSlide" Target="../notesSlides/notesSlide113.xml"/><Relationship Id="rId11" Type="http://schemas.openxmlformats.org/officeDocument/2006/relationships/slide" Target="slide113.xml"/></Relationships>
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584.png"/><Relationship Id="rId4" Type="http://schemas.openxmlformats.org/officeDocument/2006/relationships/image" Target="../media/image585.png"/><Relationship Id="rId5" Type="http://schemas.openxmlformats.org/officeDocument/2006/relationships/image" Target="../media/image586.png"/><Relationship Id="rId6" Type="http://schemas.openxmlformats.org/officeDocument/2006/relationships/image" Target="../media/image587.png"/><Relationship Id="rId7" Type="http://schemas.openxmlformats.org/officeDocument/2006/relationships/image" Target="../media/image588.png"/><Relationship Id="rId8" Type="http://schemas.openxmlformats.org/officeDocument/2006/relationships/image" Target="../media/image589.png"/><Relationship Id="rId9" Type="http://schemas.openxmlformats.org/officeDocument/2006/relationships/slide" Target="slide1.xml"/><Relationship Id="rId10" Type="http://schemas.openxmlformats.org/officeDocument/2006/relationships/notesSlide" Target="../notesSlides/notesSlide114.xml"/><Relationship Id="rId11" Type="http://schemas.openxmlformats.org/officeDocument/2006/relationships/slide" Target="slide114.xml"/></Relationships>
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590.png"/><Relationship Id="rId4" Type="http://schemas.openxmlformats.org/officeDocument/2006/relationships/image" Target="../media/image591.png"/><Relationship Id="rId5" Type="http://schemas.openxmlformats.org/officeDocument/2006/relationships/image" Target="../media/image592.png"/><Relationship Id="rId6" Type="http://schemas.openxmlformats.org/officeDocument/2006/relationships/image" Target="../media/image593.png"/><Relationship Id="rId7" Type="http://schemas.openxmlformats.org/officeDocument/2006/relationships/image" Target="../media/image594.png"/><Relationship Id="rId8" Type="http://schemas.openxmlformats.org/officeDocument/2006/relationships/image" Target="../media/image595.png"/><Relationship Id="rId9" Type="http://schemas.openxmlformats.org/officeDocument/2006/relationships/slide" Target="slide1.xml"/><Relationship Id="rId10" Type="http://schemas.openxmlformats.org/officeDocument/2006/relationships/notesSlide" Target="../notesSlides/notesSlide115.xml"/><Relationship Id="rId11" Type="http://schemas.openxmlformats.org/officeDocument/2006/relationships/slide" Target="slide115.xml"/></Relationships>
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596.png"/><Relationship Id="rId4" Type="http://schemas.openxmlformats.org/officeDocument/2006/relationships/image" Target="../media/image597.png"/><Relationship Id="rId5" Type="http://schemas.openxmlformats.org/officeDocument/2006/relationships/image" Target="../media/image598.png"/><Relationship Id="rId6" Type="http://schemas.openxmlformats.org/officeDocument/2006/relationships/image" Target="../media/image599.png"/><Relationship Id="rId7" Type="http://schemas.openxmlformats.org/officeDocument/2006/relationships/image" Target="../media/image600.png"/><Relationship Id="rId8" Type="http://schemas.openxmlformats.org/officeDocument/2006/relationships/image" Target="../media/image601.png"/><Relationship Id="rId9" Type="http://schemas.openxmlformats.org/officeDocument/2006/relationships/slide" Target="slide1.xml"/><Relationship Id="rId10" Type="http://schemas.openxmlformats.org/officeDocument/2006/relationships/notesSlide" Target="../notesSlides/notesSlide116.xml"/><Relationship Id="rId11" Type="http://schemas.openxmlformats.org/officeDocument/2006/relationships/slide" Target="slide116.xml"/></Relationships>
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602.png"/><Relationship Id="rId4" Type="http://schemas.openxmlformats.org/officeDocument/2006/relationships/image" Target="../media/image603.png"/><Relationship Id="rId5" Type="http://schemas.openxmlformats.org/officeDocument/2006/relationships/image" Target="../media/image604.png"/><Relationship Id="rId6" Type="http://schemas.openxmlformats.org/officeDocument/2006/relationships/image" Target="../media/image605.png"/><Relationship Id="rId7" Type="http://schemas.openxmlformats.org/officeDocument/2006/relationships/image" Target="../media/image606.png"/><Relationship Id="rId8" Type="http://schemas.openxmlformats.org/officeDocument/2006/relationships/image" Target="../media/image607.png"/><Relationship Id="rId9" Type="http://schemas.openxmlformats.org/officeDocument/2006/relationships/slide" Target="slide1.xml"/><Relationship Id="rId10" Type="http://schemas.openxmlformats.org/officeDocument/2006/relationships/notesSlide" Target="../notesSlides/notesSlide117.xml"/><Relationship Id="rId11" Type="http://schemas.openxmlformats.org/officeDocument/2006/relationships/slide" Target="slide117.xml"/></Relationships>
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608.png"/><Relationship Id="rId4" Type="http://schemas.openxmlformats.org/officeDocument/2006/relationships/image" Target="../media/image609.png"/><Relationship Id="rId5" Type="http://schemas.openxmlformats.org/officeDocument/2006/relationships/image" Target="../media/image610.png"/><Relationship Id="rId6" Type="http://schemas.openxmlformats.org/officeDocument/2006/relationships/image" Target="../media/image611.png"/><Relationship Id="rId7" Type="http://schemas.openxmlformats.org/officeDocument/2006/relationships/image" Target="../media/image612.png"/><Relationship Id="rId8" Type="http://schemas.openxmlformats.org/officeDocument/2006/relationships/image" Target="../media/image613.png"/><Relationship Id="rId9" Type="http://schemas.openxmlformats.org/officeDocument/2006/relationships/slide" Target="slide1.xml"/><Relationship Id="rId10" Type="http://schemas.openxmlformats.org/officeDocument/2006/relationships/notesSlide" Target="../notesSlides/notesSlide118.xml"/><Relationship Id="rId11" Type="http://schemas.openxmlformats.org/officeDocument/2006/relationships/slide" Target="slide118.xml"/></Relationships>
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614.png"/><Relationship Id="rId4" Type="http://schemas.openxmlformats.org/officeDocument/2006/relationships/slide" Target="slide1.xml"/><Relationship Id="rId5" Type="http://schemas.openxmlformats.org/officeDocument/2006/relationships/notesSlide" Target="../notesSlides/notesSlide119.xml"/><Relationship Id="rId6" Type="http://schemas.openxmlformats.org/officeDocument/2006/relationships/slide" Target="slide119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slide" Target="slide1.xml"/><Relationship Id="rId9" Type="http://schemas.openxmlformats.org/officeDocument/2006/relationships/notesSlide" Target="../notesSlides/notesSlide12.xml"/><Relationship Id="rId10" Type="http://schemas.openxmlformats.org/officeDocument/2006/relationships/slide" Target="slide12.xml"/></Relationships>
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615.png"/><Relationship Id="rId4" Type="http://schemas.openxmlformats.org/officeDocument/2006/relationships/image" Target="../media/image616.png"/><Relationship Id="rId5" Type="http://schemas.openxmlformats.org/officeDocument/2006/relationships/image" Target="../media/image617.png"/><Relationship Id="rId6" Type="http://schemas.openxmlformats.org/officeDocument/2006/relationships/image" Target="../media/image618.png"/><Relationship Id="rId7" Type="http://schemas.openxmlformats.org/officeDocument/2006/relationships/image" Target="../media/image619.png"/><Relationship Id="rId8" Type="http://schemas.openxmlformats.org/officeDocument/2006/relationships/image" Target="../media/image620.png"/><Relationship Id="rId9" Type="http://schemas.openxmlformats.org/officeDocument/2006/relationships/slide" Target="slide1.xml"/><Relationship Id="rId10" Type="http://schemas.openxmlformats.org/officeDocument/2006/relationships/notesSlide" Target="../notesSlides/notesSlide120.xml"/><Relationship Id="rId11" Type="http://schemas.openxmlformats.org/officeDocument/2006/relationships/slide" Target="slide120.xml"/></Relationships>
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621.png"/><Relationship Id="rId4" Type="http://schemas.openxmlformats.org/officeDocument/2006/relationships/image" Target="../media/image622.png"/><Relationship Id="rId5" Type="http://schemas.openxmlformats.org/officeDocument/2006/relationships/image" Target="../media/image623.png"/><Relationship Id="rId6" Type="http://schemas.openxmlformats.org/officeDocument/2006/relationships/image" Target="../media/image624.png"/><Relationship Id="rId7" Type="http://schemas.openxmlformats.org/officeDocument/2006/relationships/image" Target="../media/image625.png"/><Relationship Id="rId8" Type="http://schemas.openxmlformats.org/officeDocument/2006/relationships/image" Target="../media/image626.png"/><Relationship Id="rId9" Type="http://schemas.openxmlformats.org/officeDocument/2006/relationships/slide" Target="slide1.xml"/><Relationship Id="rId10" Type="http://schemas.openxmlformats.org/officeDocument/2006/relationships/notesSlide" Target="../notesSlides/notesSlide121.xml"/><Relationship Id="rId11" Type="http://schemas.openxmlformats.org/officeDocument/2006/relationships/slide" Target="slide121.xml"/></Relationships>
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627.png"/><Relationship Id="rId4" Type="http://schemas.openxmlformats.org/officeDocument/2006/relationships/image" Target="../media/image628.png"/><Relationship Id="rId5" Type="http://schemas.openxmlformats.org/officeDocument/2006/relationships/image" Target="../media/image629.png"/><Relationship Id="rId6" Type="http://schemas.openxmlformats.org/officeDocument/2006/relationships/image" Target="../media/image630.png"/><Relationship Id="rId7" Type="http://schemas.openxmlformats.org/officeDocument/2006/relationships/image" Target="../media/image631.png"/><Relationship Id="rId8" Type="http://schemas.openxmlformats.org/officeDocument/2006/relationships/image" Target="../media/image632.png"/><Relationship Id="rId9" Type="http://schemas.openxmlformats.org/officeDocument/2006/relationships/slide" Target="slide1.xml"/><Relationship Id="rId10" Type="http://schemas.openxmlformats.org/officeDocument/2006/relationships/notesSlide" Target="../notesSlides/notesSlide122.xml"/><Relationship Id="rId11" Type="http://schemas.openxmlformats.org/officeDocument/2006/relationships/slide" Target="slide122.xml"/></Relationships>
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633.png"/><Relationship Id="rId4" Type="http://schemas.openxmlformats.org/officeDocument/2006/relationships/image" Target="../media/image634.png"/><Relationship Id="rId5" Type="http://schemas.openxmlformats.org/officeDocument/2006/relationships/image" Target="../media/image635.png"/><Relationship Id="rId6" Type="http://schemas.openxmlformats.org/officeDocument/2006/relationships/image" Target="../media/image636.png"/><Relationship Id="rId7" Type="http://schemas.openxmlformats.org/officeDocument/2006/relationships/image" Target="../media/image637.png"/><Relationship Id="rId8" Type="http://schemas.openxmlformats.org/officeDocument/2006/relationships/image" Target="../media/image638.png"/><Relationship Id="rId9" Type="http://schemas.openxmlformats.org/officeDocument/2006/relationships/slide" Target="slide1.xml"/><Relationship Id="rId10" Type="http://schemas.openxmlformats.org/officeDocument/2006/relationships/notesSlide" Target="../notesSlides/notesSlide123.xml"/><Relationship Id="rId11" Type="http://schemas.openxmlformats.org/officeDocument/2006/relationships/slide" Target="slide123.xml"/></Relationships>
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639.png"/><Relationship Id="rId4" Type="http://schemas.openxmlformats.org/officeDocument/2006/relationships/image" Target="../media/image640.png"/><Relationship Id="rId5" Type="http://schemas.openxmlformats.org/officeDocument/2006/relationships/image" Target="../media/image641.png"/><Relationship Id="rId6" Type="http://schemas.openxmlformats.org/officeDocument/2006/relationships/image" Target="../media/image642.png"/><Relationship Id="rId7" Type="http://schemas.openxmlformats.org/officeDocument/2006/relationships/image" Target="../media/image643.png"/><Relationship Id="rId8" Type="http://schemas.openxmlformats.org/officeDocument/2006/relationships/slide" Target="slide1.xml"/><Relationship Id="rId9" Type="http://schemas.openxmlformats.org/officeDocument/2006/relationships/notesSlide" Target="../notesSlides/notesSlide124.xml"/><Relationship Id="rId10" Type="http://schemas.openxmlformats.org/officeDocument/2006/relationships/slide" Target="slide124.xml"/></Relationships>
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644.png"/><Relationship Id="rId4" Type="http://schemas.openxmlformats.org/officeDocument/2006/relationships/image" Target="../media/image645.png"/><Relationship Id="rId5" Type="http://schemas.openxmlformats.org/officeDocument/2006/relationships/image" Target="../media/image646.png"/><Relationship Id="rId6" Type="http://schemas.openxmlformats.org/officeDocument/2006/relationships/image" Target="../media/image647.png"/><Relationship Id="rId7" Type="http://schemas.openxmlformats.org/officeDocument/2006/relationships/image" Target="../media/image648.png"/><Relationship Id="rId8" Type="http://schemas.openxmlformats.org/officeDocument/2006/relationships/slide" Target="slide1.xml"/><Relationship Id="rId9" Type="http://schemas.openxmlformats.org/officeDocument/2006/relationships/notesSlide" Target="../notesSlides/notesSlide125.xml"/><Relationship Id="rId10" Type="http://schemas.openxmlformats.org/officeDocument/2006/relationships/slide" Target="slide125.xml"/></Relationships>
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649.png"/><Relationship Id="rId4" Type="http://schemas.openxmlformats.org/officeDocument/2006/relationships/image" Target="../media/image650.png"/><Relationship Id="rId5" Type="http://schemas.openxmlformats.org/officeDocument/2006/relationships/image" Target="../media/image651.png"/><Relationship Id="rId6" Type="http://schemas.openxmlformats.org/officeDocument/2006/relationships/image" Target="../media/image652.png"/><Relationship Id="rId7" Type="http://schemas.openxmlformats.org/officeDocument/2006/relationships/image" Target="../media/image653.png"/><Relationship Id="rId8" Type="http://schemas.openxmlformats.org/officeDocument/2006/relationships/slide" Target="slide1.xml"/><Relationship Id="rId9" Type="http://schemas.openxmlformats.org/officeDocument/2006/relationships/notesSlide" Target="../notesSlides/notesSlide126.xml"/><Relationship Id="rId10" Type="http://schemas.openxmlformats.org/officeDocument/2006/relationships/slide" Target="slide126.xml"/></Relationships>
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654.png"/><Relationship Id="rId4" Type="http://schemas.openxmlformats.org/officeDocument/2006/relationships/image" Target="../media/image655.png"/><Relationship Id="rId5" Type="http://schemas.openxmlformats.org/officeDocument/2006/relationships/image" Target="../media/image656.png"/><Relationship Id="rId6" Type="http://schemas.openxmlformats.org/officeDocument/2006/relationships/image" Target="../media/image657.png"/><Relationship Id="rId7" Type="http://schemas.openxmlformats.org/officeDocument/2006/relationships/image" Target="../media/image658.png"/><Relationship Id="rId8" Type="http://schemas.openxmlformats.org/officeDocument/2006/relationships/slide" Target="slide1.xml"/><Relationship Id="rId9" Type="http://schemas.openxmlformats.org/officeDocument/2006/relationships/notesSlide" Target="../notesSlides/notesSlide127.xml"/><Relationship Id="rId10" Type="http://schemas.openxmlformats.org/officeDocument/2006/relationships/slide" Target="slide127.xml"/></Relationships>
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28.xml"/><Relationship Id="rId3" Type="http://schemas.openxmlformats.org/officeDocument/2006/relationships/image" Target="../media/image659.png"/><Relationship Id="rId4" Type="http://schemas.openxmlformats.org/officeDocument/2006/relationships/slide" Target="slide1.xml"/><Relationship Id="rId5" Type="http://schemas.openxmlformats.org/officeDocument/2006/relationships/notesSlide" Target="../notesSlides/notesSlide128.xml"/></Relationships>
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28.xml"/><Relationship Id="rId3" Type="http://schemas.openxmlformats.org/officeDocument/2006/relationships/image" Target="../media/image660.png"/><Relationship Id="rId4" Type="http://schemas.openxmlformats.org/officeDocument/2006/relationships/image" Target="../media/image661.png"/><Relationship Id="rId5" Type="http://schemas.openxmlformats.org/officeDocument/2006/relationships/image" Target="../media/image662.png"/><Relationship Id="rId6" Type="http://schemas.openxmlformats.org/officeDocument/2006/relationships/image" Target="../media/image663.png"/><Relationship Id="rId7" Type="http://schemas.openxmlformats.org/officeDocument/2006/relationships/image" Target="../media/image664.png"/><Relationship Id="rId8" Type="http://schemas.openxmlformats.org/officeDocument/2006/relationships/image" Target="../media/image665.png"/><Relationship Id="rId9" Type="http://schemas.openxmlformats.org/officeDocument/2006/relationships/slide" Target="slide1.xml"/><Relationship Id="rId10" Type="http://schemas.openxmlformats.org/officeDocument/2006/relationships/notesSlide" Target="../notesSlides/notesSlide129.xml"/><Relationship Id="rId11" Type="http://schemas.openxmlformats.org/officeDocument/2006/relationships/slide" Target="slide129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8" Type="http://schemas.openxmlformats.org/officeDocument/2006/relationships/slide" Target="slide1.xml"/><Relationship Id="rId9" Type="http://schemas.openxmlformats.org/officeDocument/2006/relationships/notesSlide" Target="../notesSlides/notesSlide13.xml"/><Relationship Id="rId10" Type="http://schemas.openxmlformats.org/officeDocument/2006/relationships/slide" Target="slide13.xml"/></Relationships>
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28.xml"/><Relationship Id="rId3" Type="http://schemas.openxmlformats.org/officeDocument/2006/relationships/image" Target="../media/image666.png"/><Relationship Id="rId4" Type="http://schemas.openxmlformats.org/officeDocument/2006/relationships/image" Target="../media/image667.png"/><Relationship Id="rId5" Type="http://schemas.openxmlformats.org/officeDocument/2006/relationships/image" Target="../media/image668.png"/><Relationship Id="rId6" Type="http://schemas.openxmlformats.org/officeDocument/2006/relationships/image" Target="../media/image669.png"/><Relationship Id="rId7" Type="http://schemas.openxmlformats.org/officeDocument/2006/relationships/image" Target="../media/image670.png"/><Relationship Id="rId8" Type="http://schemas.openxmlformats.org/officeDocument/2006/relationships/image" Target="../media/image671.png"/><Relationship Id="rId9" Type="http://schemas.openxmlformats.org/officeDocument/2006/relationships/slide" Target="slide1.xml"/><Relationship Id="rId10" Type="http://schemas.openxmlformats.org/officeDocument/2006/relationships/notesSlide" Target="../notesSlides/notesSlide130.xml"/><Relationship Id="rId11" Type="http://schemas.openxmlformats.org/officeDocument/2006/relationships/slide" Target="slide130.xml"/></Relationships>
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28.xml"/><Relationship Id="rId3" Type="http://schemas.openxmlformats.org/officeDocument/2006/relationships/image" Target="../media/image672.png"/><Relationship Id="rId4" Type="http://schemas.openxmlformats.org/officeDocument/2006/relationships/image" Target="../media/image673.png"/><Relationship Id="rId5" Type="http://schemas.openxmlformats.org/officeDocument/2006/relationships/image" Target="../media/image674.png"/><Relationship Id="rId6" Type="http://schemas.openxmlformats.org/officeDocument/2006/relationships/image" Target="../media/image675.png"/><Relationship Id="rId7" Type="http://schemas.openxmlformats.org/officeDocument/2006/relationships/image" Target="../media/image676.png"/><Relationship Id="rId8" Type="http://schemas.openxmlformats.org/officeDocument/2006/relationships/image" Target="../media/image677.png"/><Relationship Id="rId9" Type="http://schemas.openxmlformats.org/officeDocument/2006/relationships/slide" Target="slide1.xml"/><Relationship Id="rId10" Type="http://schemas.openxmlformats.org/officeDocument/2006/relationships/notesSlide" Target="../notesSlides/notesSlide131.xml"/><Relationship Id="rId11" Type="http://schemas.openxmlformats.org/officeDocument/2006/relationships/slide" Target="slide131.xml"/></Relationships>
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28.xml"/><Relationship Id="rId3" Type="http://schemas.openxmlformats.org/officeDocument/2006/relationships/image" Target="../media/image678.png"/><Relationship Id="rId4" Type="http://schemas.openxmlformats.org/officeDocument/2006/relationships/image" Target="../media/image679.png"/><Relationship Id="rId5" Type="http://schemas.openxmlformats.org/officeDocument/2006/relationships/image" Target="../media/image680.png"/><Relationship Id="rId6" Type="http://schemas.openxmlformats.org/officeDocument/2006/relationships/image" Target="../media/image681.png"/><Relationship Id="rId7" Type="http://schemas.openxmlformats.org/officeDocument/2006/relationships/image" Target="../media/image682.png"/><Relationship Id="rId8" Type="http://schemas.openxmlformats.org/officeDocument/2006/relationships/image" Target="../media/image683.png"/><Relationship Id="rId9" Type="http://schemas.openxmlformats.org/officeDocument/2006/relationships/slide" Target="slide1.xml"/><Relationship Id="rId10" Type="http://schemas.openxmlformats.org/officeDocument/2006/relationships/notesSlide" Target="../notesSlides/notesSlide132.xml"/><Relationship Id="rId11" Type="http://schemas.openxmlformats.org/officeDocument/2006/relationships/slide" Target="slide132.xml"/></Relationships>
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28.xml"/><Relationship Id="rId3" Type="http://schemas.openxmlformats.org/officeDocument/2006/relationships/image" Target="../media/image684.png"/><Relationship Id="rId4" Type="http://schemas.openxmlformats.org/officeDocument/2006/relationships/image" Target="../media/image685.png"/><Relationship Id="rId5" Type="http://schemas.openxmlformats.org/officeDocument/2006/relationships/image" Target="../media/image686.png"/><Relationship Id="rId6" Type="http://schemas.openxmlformats.org/officeDocument/2006/relationships/image" Target="../media/image687.png"/><Relationship Id="rId7" Type="http://schemas.openxmlformats.org/officeDocument/2006/relationships/image" Target="../media/image688.png"/><Relationship Id="rId8" Type="http://schemas.openxmlformats.org/officeDocument/2006/relationships/image" Target="../media/image689.png"/><Relationship Id="rId9" Type="http://schemas.openxmlformats.org/officeDocument/2006/relationships/slide" Target="slide1.xml"/><Relationship Id="rId10" Type="http://schemas.openxmlformats.org/officeDocument/2006/relationships/notesSlide" Target="../notesSlides/notesSlide133.xml"/><Relationship Id="rId11" Type="http://schemas.openxmlformats.org/officeDocument/2006/relationships/slide" Target="slide133.xml"/></Relationships>
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28.xml"/><Relationship Id="rId3" Type="http://schemas.openxmlformats.org/officeDocument/2006/relationships/image" Target="../media/image690.png"/><Relationship Id="rId4" Type="http://schemas.openxmlformats.org/officeDocument/2006/relationships/image" Target="../media/image691.png"/><Relationship Id="rId5" Type="http://schemas.openxmlformats.org/officeDocument/2006/relationships/image" Target="../media/image692.png"/><Relationship Id="rId6" Type="http://schemas.openxmlformats.org/officeDocument/2006/relationships/image" Target="../media/image693.png"/><Relationship Id="rId7" Type="http://schemas.openxmlformats.org/officeDocument/2006/relationships/image" Target="../media/image694.png"/><Relationship Id="rId8" Type="http://schemas.openxmlformats.org/officeDocument/2006/relationships/image" Target="../media/image695.png"/><Relationship Id="rId9" Type="http://schemas.openxmlformats.org/officeDocument/2006/relationships/slide" Target="slide1.xml"/><Relationship Id="rId10" Type="http://schemas.openxmlformats.org/officeDocument/2006/relationships/notesSlide" Target="../notesSlides/notesSlide134.xml"/><Relationship Id="rId11" Type="http://schemas.openxmlformats.org/officeDocument/2006/relationships/slide" Target="slide134.xml"/></Relationships>
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28.xml"/><Relationship Id="rId3" Type="http://schemas.openxmlformats.org/officeDocument/2006/relationships/image" Target="../media/image696.png"/><Relationship Id="rId4" Type="http://schemas.openxmlformats.org/officeDocument/2006/relationships/image" Target="../media/image697.png"/><Relationship Id="rId5" Type="http://schemas.openxmlformats.org/officeDocument/2006/relationships/image" Target="../media/image698.png"/><Relationship Id="rId6" Type="http://schemas.openxmlformats.org/officeDocument/2006/relationships/image" Target="../media/image699.png"/><Relationship Id="rId7" Type="http://schemas.openxmlformats.org/officeDocument/2006/relationships/image" Target="../media/image700.png"/><Relationship Id="rId8" Type="http://schemas.openxmlformats.org/officeDocument/2006/relationships/slide" Target="slide1.xml"/><Relationship Id="rId9" Type="http://schemas.openxmlformats.org/officeDocument/2006/relationships/notesSlide" Target="../notesSlides/notesSlide135.xml"/><Relationship Id="rId10" Type="http://schemas.openxmlformats.org/officeDocument/2006/relationships/slide" Target="slide135.xml"/></Relationships>
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28.xml"/><Relationship Id="rId3" Type="http://schemas.openxmlformats.org/officeDocument/2006/relationships/image" Target="../media/image701.png"/><Relationship Id="rId4" Type="http://schemas.openxmlformats.org/officeDocument/2006/relationships/image" Target="../media/image702.png"/><Relationship Id="rId5" Type="http://schemas.openxmlformats.org/officeDocument/2006/relationships/image" Target="../media/image703.png"/><Relationship Id="rId6" Type="http://schemas.openxmlformats.org/officeDocument/2006/relationships/image" Target="../media/image704.png"/><Relationship Id="rId7" Type="http://schemas.openxmlformats.org/officeDocument/2006/relationships/image" Target="../media/image705.png"/><Relationship Id="rId8" Type="http://schemas.openxmlformats.org/officeDocument/2006/relationships/image" Target="../media/image706.png"/><Relationship Id="rId9" Type="http://schemas.openxmlformats.org/officeDocument/2006/relationships/slide" Target="slide1.xml"/><Relationship Id="rId10" Type="http://schemas.openxmlformats.org/officeDocument/2006/relationships/notesSlide" Target="../notesSlides/notesSlide136.xml"/><Relationship Id="rId11" Type="http://schemas.openxmlformats.org/officeDocument/2006/relationships/slide" Target="slide136.xml"/></Relationships>
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28.xml"/><Relationship Id="rId3" Type="http://schemas.openxmlformats.org/officeDocument/2006/relationships/image" Target="../media/image707.png"/><Relationship Id="rId4" Type="http://schemas.openxmlformats.org/officeDocument/2006/relationships/image" Target="../media/image708.png"/><Relationship Id="rId5" Type="http://schemas.openxmlformats.org/officeDocument/2006/relationships/image" Target="../media/image709.png"/><Relationship Id="rId6" Type="http://schemas.openxmlformats.org/officeDocument/2006/relationships/image" Target="../media/image710.png"/><Relationship Id="rId7" Type="http://schemas.openxmlformats.org/officeDocument/2006/relationships/image" Target="../media/image711.png"/><Relationship Id="rId8" Type="http://schemas.openxmlformats.org/officeDocument/2006/relationships/image" Target="../media/image712.png"/><Relationship Id="rId9" Type="http://schemas.openxmlformats.org/officeDocument/2006/relationships/slide" Target="slide1.xml"/><Relationship Id="rId10" Type="http://schemas.openxmlformats.org/officeDocument/2006/relationships/notesSlide" Target="../notesSlides/notesSlide137.xml"/><Relationship Id="rId11" Type="http://schemas.openxmlformats.org/officeDocument/2006/relationships/slide" Target="slide137.xml"/></Relationships>
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28.xml"/><Relationship Id="rId3" Type="http://schemas.openxmlformats.org/officeDocument/2006/relationships/image" Target="../media/image713.png"/><Relationship Id="rId4" Type="http://schemas.openxmlformats.org/officeDocument/2006/relationships/image" Target="../media/image714.png"/><Relationship Id="rId5" Type="http://schemas.openxmlformats.org/officeDocument/2006/relationships/image" Target="../media/image715.png"/><Relationship Id="rId6" Type="http://schemas.openxmlformats.org/officeDocument/2006/relationships/image" Target="../media/image716.png"/><Relationship Id="rId7" Type="http://schemas.openxmlformats.org/officeDocument/2006/relationships/image" Target="../media/image717.png"/><Relationship Id="rId8" Type="http://schemas.openxmlformats.org/officeDocument/2006/relationships/image" Target="../media/image718.png"/><Relationship Id="rId9" Type="http://schemas.openxmlformats.org/officeDocument/2006/relationships/slide" Target="slide1.xml"/><Relationship Id="rId10" Type="http://schemas.openxmlformats.org/officeDocument/2006/relationships/notesSlide" Target="../notesSlides/notesSlide138.xml"/><Relationship Id="rId11" Type="http://schemas.openxmlformats.org/officeDocument/2006/relationships/slide" Target="slide138.xml"/></Relationships>
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28.xml"/><Relationship Id="rId3" Type="http://schemas.openxmlformats.org/officeDocument/2006/relationships/image" Target="../media/image719.png"/><Relationship Id="rId4" Type="http://schemas.openxmlformats.org/officeDocument/2006/relationships/image" Target="../media/image720.png"/><Relationship Id="rId5" Type="http://schemas.openxmlformats.org/officeDocument/2006/relationships/image" Target="../media/image721.png"/><Relationship Id="rId6" Type="http://schemas.openxmlformats.org/officeDocument/2006/relationships/image" Target="../media/image722.png"/><Relationship Id="rId7" Type="http://schemas.openxmlformats.org/officeDocument/2006/relationships/image" Target="../media/image723.png"/><Relationship Id="rId8" Type="http://schemas.openxmlformats.org/officeDocument/2006/relationships/image" Target="../media/image724.png"/><Relationship Id="rId9" Type="http://schemas.openxmlformats.org/officeDocument/2006/relationships/slide" Target="slide1.xml"/><Relationship Id="rId10" Type="http://schemas.openxmlformats.org/officeDocument/2006/relationships/notesSlide" Target="../notesSlides/notesSlide139.xml"/><Relationship Id="rId11" Type="http://schemas.openxmlformats.org/officeDocument/2006/relationships/slide" Target="slide139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7" Type="http://schemas.openxmlformats.org/officeDocument/2006/relationships/image" Target="../media/image71.png"/><Relationship Id="rId8" Type="http://schemas.openxmlformats.org/officeDocument/2006/relationships/slide" Target="slide1.xml"/><Relationship Id="rId9" Type="http://schemas.openxmlformats.org/officeDocument/2006/relationships/notesSlide" Target="../notesSlides/notesSlide14.xml"/><Relationship Id="rId10" Type="http://schemas.openxmlformats.org/officeDocument/2006/relationships/slide" Target="slide14.xml"/></Relationships>
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28.xml"/><Relationship Id="rId3" Type="http://schemas.openxmlformats.org/officeDocument/2006/relationships/image" Target="../media/image725.png"/><Relationship Id="rId4" Type="http://schemas.openxmlformats.org/officeDocument/2006/relationships/image" Target="../media/image726.png"/><Relationship Id="rId5" Type="http://schemas.openxmlformats.org/officeDocument/2006/relationships/image" Target="../media/image727.png"/><Relationship Id="rId6" Type="http://schemas.openxmlformats.org/officeDocument/2006/relationships/image" Target="../media/image728.png"/><Relationship Id="rId7" Type="http://schemas.openxmlformats.org/officeDocument/2006/relationships/image" Target="../media/image729.png"/><Relationship Id="rId8" Type="http://schemas.openxmlformats.org/officeDocument/2006/relationships/image" Target="../media/image730.png"/><Relationship Id="rId9" Type="http://schemas.openxmlformats.org/officeDocument/2006/relationships/slide" Target="slide1.xml"/><Relationship Id="rId10" Type="http://schemas.openxmlformats.org/officeDocument/2006/relationships/notesSlide" Target="../notesSlides/notesSlide140.xml"/><Relationship Id="rId11" Type="http://schemas.openxmlformats.org/officeDocument/2006/relationships/slide" Target="slide140.xml"/></Relationships>
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28.xml"/><Relationship Id="rId3" Type="http://schemas.openxmlformats.org/officeDocument/2006/relationships/image" Target="../media/image731.png"/><Relationship Id="rId4" Type="http://schemas.openxmlformats.org/officeDocument/2006/relationships/image" Target="../media/image732.png"/><Relationship Id="rId5" Type="http://schemas.openxmlformats.org/officeDocument/2006/relationships/image" Target="../media/image733.png"/><Relationship Id="rId6" Type="http://schemas.openxmlformats.org/officeDocument/2006/relationships/image" Target="../media/image734.png"/><Relationship Id="rId7" Type="http://schemas.openxmlformats.org/officeDocument/2006/relationships/image" Target="../media/image735.png"/><Relationship Id="rId8" Type="http://schemas.openxmlformats.org/officeDocument/2006/relationships/slide" Target="slide1.xml"/><Relationship Id="rId9" Type="http://schemas.openxmlformats.org/officeDocument/2006/relationships/notesSlide" Target="../notesSlides/notesSlide141.xml"/><Relationship Id="rId10" Type="http://schemas.openxmlformats.org/officeDocument/2006/relationships/slide" Target="slide141.xml"/></Relationships>
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28.xml"/><Relationship Id="rId3" Type="http://schemas.openxmlformats.org/officeDocument/2006/relationships/image" Target="../media/image736.png"/><Relationship Id="rId4" Type="http://schemas.openxmlformats.org/officeDocument/2006/relationships/image" Target="../media/image737.png"/><Relationship Id="rId5" Type="http://schemas.openxmlformats.org/officeDocument/2006/relationships/image" Target="../media/image738.png"/><Relationship Id="rId6" Type="http://schemas.openxmlformats.org/officeDocument/2006/relationships/image" Target="../media/image739.png"/><Relationship Id="rId7" Type="http://schemas.openxmlformats.org/officeDocument/2006/relationships/image" Target="../media/image740.png"/><Relationship Id="rId8" Type="http://schemas.openxmlformats.org/officeDocument/2006/relationships/slide" Target="slide1.xml"/><Relationship Id="rId9" Type="http://schemas.openxmlformats.org/officeDocument/2006/relationships/notesSlide" Target="../notesSlides/notesSlide142.xml"/><Relationship Id="rId10" Type="http://schemas.openxmlformats.org/officeDocument/2006/relationships/slide" Target="slide142.xml"/></Relationships>
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28.xml"/><Relationship Id="rId3" Type="http://schemas.openxmlformats.org/officeDocument/2006/relationships/image" Target="../media/image741.png"/><Relationship Id="rId4" Type="http://schemas.openxmlformats.org/officeDocument/2006/relationships/image" Target="../media/image742.png"/><Relationship Id="rId5" Type="http://schemas.openxmlformats.org/officeDocument/2006/relationships/image" Target="../media/image743.png"/><Relationship Id="rId6" Type="http://schemas.openxmlformats.org/officeDocument/2006/relationships/image" Target="../media/image744.png"/><Relationship Id="rId7" Type="http://schemas.openxmlformats.org/officeDocument/2006/relationships/image" Target="../media/image745.png"/><Relationship Id="rId8" Type="http://schemas.openxmlformats.org/officeDocument/2006/relationships/slide" Target="slide1.xml"/><Relationship Id="rId9" Type="http://schemas.openxmlformats.org/officeDocument/2006/relationships/notesSlide" Target="../notesSlides/notesSlide143.xml"/><Relationship Id="rId10" Type="http://schemas.openxmlformats.org/officeDocument/2006/relationships/slide" Target="slide143.xml"/></Relationships>
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28.xml"/><Relationship Id="rId3" Type="http://schemas.openxmlformats.org/officeDocument/2006/relationships/image" Target="../media/image746.png"/><Relationship Id="rId4" Type="http://schemas.openxmlformats.org/officeDocument/2006/relationships/image" Target="../media/image747.png"/><Relationship Id="rId5" Type="http://schemas.openxmlformats.org/officeDocument/2006/relationships/image" Target="../media/image748.png"/><Relationship Id="rId6" Type="http://schemas.openxmlformats.org/officeDocument/2006/relationships/image" Target="../media/image749.png"/><Relationship Id="rId7" Type="http://schemas.openxmlformats.org/officeDocument/2006/relationships/image" Target="../media/image750.png"/><Relationship Id="rId8" Type="http://schemas.openxmlformats.org/officeDocument/2006/relationships/image" Target="../media/image751.png"/><Relationship Id="rId9" Type="http://schemas.openxmlformats.org/officeDocument/2006/relationships/slide" Target="slide1.xml"/><Relationship Id="rId10" Type="http://schemas.openxmlformats.org/officeDocument/2006/relationships/notesSlide" Target="../notesSlides/notesSlide144.xml"/><Relationship Id="rId11" Type="http://schemas.openxmlformats.org/officeDocument/2006/relationships/slide" Target="slide144.xml"/></Relationships>
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28.xml"/><Relationship Id="rId3" Type="http://schemas.openxmlformats.org/officeDocument/2006/relationships/image" Target="../media/image752.png"/><Relationship Id="rId4" Type="http://schemas.openxmlformats.org/officeDocument/2006/relationships/image" Target="../media/image753.png"/><Relationship Id="rId5" Type="http://schemas.openxmlformats.org/officeDocument/2006/relationships/image" Target="../media/image754.png"/><Relationship Id="rId6" Type="http://schemas.openxmlformats.org/officeDocument/2006/relationships/image" Target="../media/image755.png"/><Relationship Id="rId7" Type="http://schemas.openxmlformats.org/officeDocument/2006/relationships/image" Target="../media/image756.png"/><Relationship Id="rId8" Type="http://schemas.openxmlformats.org/officeDocument/2006/relationships/image" Target="../media/image757.png"/><Relationship Id="rId9" Type="http://schemas.openxmlformats.org/officeDocument/2006/relationships/slide" Target="slide1.xml"/><Relationship Id="rId10" Type="http://schemas.openxmlformats.org/officeDocument/2006/relationships/notesSlide" Target="../notesSlides/notesSlide145.xml"/><Relationship Id="rId11" Type="http://schemas.openxmlformats.org/officeDocument/2006/relationships/slide" Target="slide145.xml"/></Relationships>
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28.xml"/><Relationship Id="rId3" Type="http://schemas.openxmlformats.org/officeDocument/2006/relationships/image" Target="../media/image758.png"/><Relationship Id="rId4" Type="http://schemas.openxmlformats.org/officeDocument/2006/relationships/image" Target="../media/image759.png"/><Relationship Id="rId5" Type="http://schemas.openxmlformats.org/officeDocument/2006/relationships/image" Target="../media/image760.png"/><Relationship Id="rId6" Type="http://schemas.openxmlformats.org/officeDocument/2006/relationships/image" Target="../media/image761.png"/><Relationship Id="rId7" Type="http://schemas.openxmlformats.org/officeDocument/2006/relationships/image" Target="../media/image762.png"/><Relationship Id="rId8" Type="http://schemas.openxmlformats.org/officeDocument/2006/relationships/image" Target="../media/image763.png"/><Relationship Id="rId9" Type="http://schemas.openxmlformats.org/officeDocument/2006/relationships/slide" Target="slide1.xml"/><Relationship Id="rId10" Type="http://schemas.openxmlformats.org/officeDocument/2006/relationships/notesSlide" Target="../notesSlides/notesSlide146.xml"/><Relationship Id="rId11" Type="http://schemas.openxmlformats.org/officeDocument/2006/relationships/slide" Target="slide146.xml"/></Relationships>
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28.xml"/><Relationship Id="rId3" Type="http://schemas.openxmlformats.org/officeDocument/2006/relationships/image" Target="../media/image764.png"/><Relationship Id="rId4" Type="http://schemas.openxmlformats.org/officeDocument/2006/relationships/image" Target="../media/image765.png"/><Relationship Id="rId5" Type="http://schemas.openxmlformats.org/officeDocument/2006/relationships/image" Target="../media/image766.png"/><Relationship Id="rId6" Type="http://schemas.openxmlformats.org/officeDocument/2006/relationships/image" Target="../media/image767.png"/><Relationship Id="rId7" Type="http://schemas.openxmlformats.org/officeDocument/2006/relationships/image" Target="../media/image768.png"/><Relationship Id="rId8" Type="http://schemas.openxmlformats.org/officeDocument/2006/relationships/image" Target="../media/image769.png"/><Relationship Id="rId9" Type="http://schemas.openxmlformats.org/officeDocument/2006/relationships/slide" Target="slide1.xml"/><Relationship Id="rId10" Type="http://schemas.openxmlformats.org/officeDocument/2006/relationships/notesSlide" Target="../notesSlides/notesSlide147.xml"/><Relationship Id="rId11" Type="http://schemas.openxmlformats.org/officeDocument/2006/relationships/slide" Target="slide147.xml"/></Relationships>
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28.xml"/><Relationship Id="rId3" Type="http://schemas.openxmlformats.org/officeDocument/2006/relationships/image" Target="../media/image770.png"/><Relationship Id="rId4" Type="http://schemas.openxmlformats.org/officeDocument/2006/relationships/image" Target="../media/image771.png"/><Relationship Id="rId5" Type="http://schemas.openxmlformats.org/officeDocument/2006/relationships/image" Target="../media/image772.png"/><Relationship Id="rId6" Type="http://schemas.openxmlformats.org/officeDocument/2006/relationships/image" Target="../media/image773.png"/><Relationship Id="rId7" Type="http://schemas.openxmlformats.org/officeDocument/2006/relationships/image" Target="../media/image774.png"/><Relationship Id="rId8" Type="http://schemas.openxmlformats.org/officeDocument/2006/relationships/image" Target="../media/image775.png"/><Relationship Id="rId9" Type="http://schemas.openxmlformats.org/officeDocument/2006/relationships/slide" Target="slide1.xml"/><Relationship Id="rId10" Type="http://schemas.openxmlformats.org/officeDocument/2006/relationships/notesSlide" Target="../notesSlides/notesSlide148.xml"/><Relationship Id="rId11" Type="http://schemas.openxmlformats.org/officeDocument/2006/relationships/slide" Target="slide148.xml"/></Relationships>
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28.xml"/><Relationship Id="rId3" Type="http://schemas.openxmlformats.org/officeDocument/2006/relationships/image" Target="../media/image776.png"/><Relationship Id="rId4" Type="http://schemas.openxmlformats.org/officeDocument/2006/relationships/image" Target="../media/image777.png"/><Relationship Id="rId5" Type="http://schemas.openxmlformats.org/officeDocument/2006/relationships/image" Target="../media/image778.png"/><Relationship Id="rId6" Type="http://schemas.openxmlformats.org/officeDocument/2006/relationships/image" Target="../media/image779.png"/><Relationship Id="rId7" Type="http://schemas.openxmlformats.org/officeDocument/2006/relationships/image" Target="../media/image780.png"/><Relationship Id="rId8" Type="http://schemas.openxmlformats.org/officeDocument/2006/relationships/image" Target="../media/image781.png"/><Relationship Id="rId9" Type="http://schemas.openxmlformats.org/officeDocument/2006/relationships/slide" Target="slide1.xml"/><Relationship Id="rId10" Type="http://schemas.openxmlformats.org/officeDocument/2006/relationships/notesSlide" Target="../notesSlides/notesSlide149.xml"/><Relationship Id="rId11" Type="http://schemas.openxmlformats.org/officeDocument/2006/relationships/slide" Target="slide149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Relationship Id="rId7" Type="http://schemas.openxmlformats.org/officeDocument/2006/relationships/image" Target="../media/image76.png"/><Relationship Id="rId8" Type="http://schemas.openxmlformats.org/officeDocument/2006/relationships/slide" Target="slide1.xml"/><Relationship Id="rId9" Type="http://schemas.openxmlformats.org/officeDocument/2006/relationships/notesSlide" Target="../notesSlides/notesSlide15.xml"/><Relationship Id="rId10" Type="http://schemas.openxmlformats.org/officeDocument/2006/relationships/slide" Target="slide15.xml"/></Relationships>
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28.xml"/><Relationship Id="rId3" Type="http://schemas.openxmlformats.org/officeDocument/2006/relationships/image" Target="../media/image782.png"/><Relationship Id="rId4" Type="http://schemas.openxmlformats.org/officeDocument/2006/relationships/image" Target="../media/image783.png"/><Relationship Id="rId5" Type="http://schemas.openxmlformats.org/officeDocument/2006/relationships/image" Target="../media/image784.png"/><Relationship Id="rId6" Type="http://schemas.openxmlformats.org/officeDocument/2006/relationships/image" Target="../media/image785.png"/><Relationship Id="rId7" Type="http://schemas.openxmlformats.org/officeDocument/2006/relationships/image" Target="../media/image786.png"/><Relationship Id="rId8" Type="http://schemas.openxmlformats.org/officeDocument/2006/relationships/image" Target="../media/image787.png"/><Relationship Id="rId9" Type="http://schemas.openxmlformats.org/officeDocument/2006/relationships/slide" Target="slide1.xml"/><Relationship Id="rId10" Type="http://schemas.openxmlformats.org/officeDocument/2006/relationships/notesSlide" Target="../notesSlides/notesSlide150.xml"/><Relationship Id="rId11" Type="http://schemas.openxmlformats.org/officeDocument/2006/relationships/slide" Target="slide150.xml"/></Relationships>
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28.xml"/><Relationship Id="rId3" Type="http://schemas.openxmlformats.org/officeDocument/2006/relationships/image" Target="../media/image788.png"/><Relationship Id="rId4" Type="http://schemas.openxmlformats.org/officeDocument/2006/relationships/image" Target="../media/image789.png"/><Relationship Id="rId5" Type="http://schemas.openxmlformats.org/officeDocument/2006/relationships/image" Target="../media/image790.png"/><Relationship Id="rId6" Type="http://schemas.openxmlformats.org/officeDocument/2006/relationships/image" Target="../media/image791.png"/><Relationship Id="rId7" Type="http://schemas.openxmlformats.org/officeDocument/2006/relationships/image" Target="../media/image792.png"/><Relationship Id="rId8" Type="http://schemas.openxmlformats.org/officeDocument/2006/relationships/image" Target="../media/image793.png"/><Relationship Id="rId9" Type="http://schemas.openxmlformats.org/officeDocument/2006/relationships/slide" Target="slide1.xml"/><Relationship Id="rId10" Type="http://schemas.openxmlformats.org/officeDocument/2006/relationships/notesSlide" Target="../notesSlides/notesSlide151.xml"/><Relationship Id="rId11" Type="http://schemas.openxmlformats.org/officeDocument/2006/relationships/slide" Target="slide151.xml"/></Relationships>
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28.xml"/><Relationship Id="rId3" Type="http://schemas.openxmlformats.org/officeDocument/2006/relationships/image" Target="../media/image794.png"/><Relationship Id="rId4" Type="http://schemas.openxmlformats.org/officeDocument/2006/relationships/image" Target="../media/image795.png"/><Relationship Id="rId5" Type="http://schemas.openxmlformats.org/officeDocument/2006/relationships/image" Target="../media/image796.png"/><Relationship Id="rId6" Type="http://schemas.openxmlformats.org/officeDocument/2006/relationships/image" Target="../media/image797.png"/><Relationship Id="rId7" Type="http://schemas.openxmlformats.org/officeDocument/2006/relationships/image" Target="../media/image798.png"/><Relationship Id="rId8" Type="http://schemas.openxmlformats.org/officeDocument/2006/relationships/image" Target="../media/image799.png"/><Relationship Id="rId9" Type="http://schemas.openxmlformats.org/officeDocument/2006/relationships/slide" Target="slide1.xml"/><Relationship Id="rId10" Type="http://schemas.openxmlformats.org/officeDocument/2006/relationships/notesSlide" Target="../notesSlides/notesSlide152.xml"/><Relationship Id="rId11" Type="http://schemas.openxmlformats.org/officeDocument/2006/relationships/slide" Target="slide152.xml"/></Relationships>
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28.xml"/><Relationship Id="rId3" Type="http://schemas.openxmlformats.org/officeDocument/2006/relationships/image" Target="../media/image800.png"/><Relationship Id="rId4" Type="http://schemas.openxmlformats.org/officeDocument/2006/relationships/image" Target="../media/image801.png"/><Relationship Id="rId5" Type="http://schemas.openxmlformats.org/officeDocument/2006/relationships/image" Target="../media/image802.png"/><Relationship Id="rId6" Type="http://schemas.openxmlformats.org/officeDocument/2006/relationships/image" Target="../media/image803.png"/><Relationship Id="rId7" Type="http://schemas.openxmlformats.org/officeDocument/2006/relationships/image" Target="../media/image804.png"/><Relationship Id="rId8" Type="http://schemas.openxmlformats.org/officeDocument/2006/relationships/image" Target="../media/image805.png"/><Relationship Id="rId9" Type="http://schemas.openxmlformats.org/officeDocument/2006/relationships/slide" Target="slide1.xml"/><Relationship Id="rId10" Type="http://schemas.openxmlformats.org/officeDocument/2006/relationships/notesSlide" Target="../notesSlides/notesSlide153.xml"/><Relationship Id="rId11" Type="http://schemas.openxmlformats.org/officeDocument/2006/relationships/slide" Target="slide153.xml"/></Relationships>
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28.xml"/><Relationship Id="rId3" Type="http://schemas.openxmlformats.org/officeDocument/2006/relationships/image" Target="../media/image806.png"/><Relationship Id="rId4" Type="http://schemas.openxmlformats.org/officeDocument/2006/relationships/image" Target="../media/image807.png"/><Relationship Id="rId5" Type="http://schemas.openxmlformats.org/officeDocument/2006/relationships/image" Target="../media/image808.png"/><Relationship Id="rId6" Type="http://schemas.openxmlformats.org/officeDocument/2006/relationships/image" Target="../media/image809.png"/><Relationship Id="rId7" Type="http://schemas.openxmlformats.org/officeDocument/2006/relationships/image" Target="../media/image810.png"/><Relationship Id="rId8" Type="http://schemas.openxmlformats.org/officeDocument/2006/relationships/image" Target="../media/image811.png"/><Relationship Id="rId9" Type="http://schemas.openxmlformats.org/officeDocument/2006/relationships/slide" Target="slide1.xml"/><Relationship Id="rId10" Type="http://schemas.openxmlformats.org/officeDocument/2006/relationships/notesSlide" Target="../notesSlides/notesSlide154.xml"/><Relationship Id="rId11" Type="http://schemas.openxmlformats.org/officeDocument/2006/relationships/slide" Target="slide154.xml"/></Relationships>
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28.xml"/><Relationship Id="rId3" Type="http://schemas.openxmlformats.org/officeDocument/2006/relationships/image" Target="../media/image812.png"/><Relationship Id="rId4" Type="http://schemas.openxmlformats.org/officeDocument/2006/relationships/image" Target="../media/image813.png"/><Relationship Id="rId5" Type="http://schemas.openxmlformats.org/officeDocument/2006/relationships/image" Target="../media/image814.png"/><Relationship Id="rId6" Type="http://schemas.openxmlformats.org/officeDocument/2006/relationships/image" Target="../media/image815.png"/><Relationship Id="rId7" Type="http://schemas.openxmlformats.org/officeDocument/2006/relationships/image" Target="../media/image816.png"/><Relationship Id="rId8" Type="http://schemas.openxmlformats.org/officeDocument/2006/relationships/image" Target="../media/image817.png"/><Relationship Id="rId9" Type="http://schemas.openxmlformats.org/officeDocument/2006/relationships/slide" Target="slide1.xml"/><Relationship Id="rId10" Type="http://schemas.openxmlformats.org/officeDocument/2006/relationships/notesSlide" Target="../notesSlides/notesSlide155.xml"/><Relationship Id="rId11" Type="http://schemas.openxmlformats.org/officeDocument/2006/relationships/slide" Target="slide155.xml"/></Relationships>
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28.xml"/><Relationship Id="rId3" Type="http://schemas.openxmlformats.org/officeDocument/2006/relationships/image" Target="../media/image818.png"/><Relationship Id="rId4" Type="http://schemas.openxmlformats.org/officeDocument/2006/relationships/image" Target="../media/image819.png"/><Relationship Id="rId5" Type="http://schemas.openxmlformats.org/officeDocument/2006/relationships/image" Target="../media/image820.png"/><Relationship Id="rId6" Type="http://schemas.openxmlformats.org/officeDocument/2006/relationships/image" Target="../media/image821.png"/><Relationship Id="rId7" Type="http://schemas.openxmlformats.org/officeDocument/2006/relationships/image" Target="../media/image822.png"/><Relationship Id="rId8" Type="http://schemas.openxmlformats.org/officeDocument/2006/relationships/image" Target="../media/image823.png"/><Relationship Id="rId9" Type="http://schemas.openxmlformats.org/officeDocument/2006/relationships/slide" Target="slide1.xml"/><Relationship Id="rId10" Type="http://schemas.openxmlformats.org/officeDocument/2006/relationships/notesSlide" Target="../notesSlides/notesSlide156.xml"/><Relationship Id="rId11" Type="http://schemas.openxmlformats.org/officeDocument/2006/relationships/slide" Target="slide156.xml"/></Relationships>
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28.xml"/><Relationship Id="rId3" Type="http://schemas.openxmlformats.org/officeDocument/2006/relationships/image" Target="../media/image824.png"/><Relationship Id="rId4" Type="http://schemas.openxmlformats.org/officeDocument/2006/relationships/image" Target="../media/image825.png"/><Relationship Id="rId5" Type="http://schemas.openxmlformats.org/officeDocument/2006/relationships/image" Target="../media/image826.png"/><Relationship Id="rId6" Type="http://schemas.openxmlformats.org/officeDocument/2006/relationships/image" Target="../media/image827.png"/><Relationship Id="rId7" Type="http://schemas.openxmlformats.org/officeDocument/2006/relationships/image" Target="../media/image828.png"/><Relationship Id="rId8" Type="http://schemas.openxmlformats.org/officeDocument/2006/relationships/image" Target="../media/image829.png"/><Relationship Id="rId9" Type="http://schemas.openxmlformats.org/officeDocument/2006/relationships/slide" Target="slide1.xml"/><Relationship Id="rId10" Type="http://schemas.openxmlformats.org/officeDocument/2006/relationships/notesSlide" Target="../notesSlides/notesSlide157.xml"/><Relationship Id="rId11" Type="http://schemas.openxmlformats.org/officeDocument/2006/relationships/slide" Target="slide157.xml"/></Relationships>
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28.xml"/><Relationship Id="rId3" Type="http://schemas.openxmlformats.org/officeDocument/2006/relationships/image" Target="../media/image830.png"/><Relationship Id="rId4" Type="http://schemas.openxmlformats.org/officeDocument/2006/relationships/image" Target="../media/image831.png"/><Relationship Id="rId5" Type="http://schemas.openxmlformats.org/officeDocument/2006/relationships/image" Target="../media/image832.png"/><Relationship Id="rId6" Type="http://schemas.openxmlformats.org/officeDocument/2006/relationships/image" Target="../media/image833.png"/><Relationship Id="rId7" Type="http://schemas.openxmlformats.org/officeDocument/2006/relationships/image" Target="../media/image834.png"/><Relationship Id="rId8" Type="http://schemas.openxmlformats.org/officeDocument/2006/relationships/image" Target="../media/image835.png"/><Relationship Id="rId9" Type="http://schemas.openxmlformats.org/officeDocument/2006/relationships/slide" Target="slide1.xml"/><Relationship Id="rId10" Type="http://schemas.openxmlformats.org/officeDocument/2006/relationships/notesSlide" Target="../notesSlides/notesSlide158.xml"/><Relationship Id="rId11" Type="http://schemas.openxmlformats.org/officeDocument/2006/relationships/slide" Target="slide158.xml"/></Relationships>
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28.xml"/><Relationship Id="rId3" Type="http://schemas.openxmlformats.org/officeDocument/2006/relationships/image" Target="../media/image836.png"/><Relationship Id="rId4" Type="http://schemas.openxmlformats.org/officeDocument/2006/relationships/image" Target="../media/image837.png"/><Relationship Id="rId5" Type="http://schemas.openxmlformats.org/officeDocument/2006/relationships/image" Target="../media/image838.png"/><Relationship Id="rId6" Type="http://schemas.openxmlformats.org/officeDocument/2006/relationships/image" Target="../media/image839.png"/><Relationship Id="rId7" Type="http://schemas.openxmlformats.org/officeDocument/2006/relationships/image" Target="../media/image840.png"/><Relationship Id="rId8" Type="http://schemas.openxmlformats.org/officeDocument/2006/relationships/image" Target="../media/image841.png"/><Relationship Id="rId9" Type="http://schemas.openxmlformats.org/officeDocument/2006/relationships/slide" Target="slide1.xml"/><Relationship Id="rId10" Type="http://schemas.openxmlformats.org/officeDocument/2006/relationships/notesSlide" Target="../notesSlides/notesSlide159.xml"/><Relationship Id="rId11" Type="http://schemas.openxmlformats.org/officeDocument/2006/relationships/slide" Target="slide159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7" Type="http://schemas.openxmlformats.org/officeDocument/2006/relationships/image" Target="../media/image81.png"/><Relationship Id="rId8" Type="http://schemas.openxmlformats.org/officeDocument/2006/relationships/slide" Target="slide1.xml"/><Relationship Id="rId9" Type="http://schemas.openxmlformats.org/officeDocument/2006/relationships/notesSlide" Target="../notesSlides/notesSlide16.xml"/><Relationship Id="rId10" Type="http://schemas.openxmlformats.org/officeDocument/2006/relationships/slide" Target="slide16.xml"/></Relationships>
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28.xml"/><Relationship Id="rId3" Type="http://schemas.openxmlformats.org/officeDocument/2006/relationships/image" Target="../media/image842.png"/><Relationship Id="rId4" Type="http://schemas.openxmlformats.org/officeDocument/2006/relationships/image" Target="../media/image843.png"/><Relationship Id="rId5" Type="http://schemas.openxmlformats.org/officeDocument/2006/relationships/image" Target="../media/image844.png"/><Relationship Id="rId6" Type="http://schemas.openxmlformats.org/officeDocument/2006/relationships/image" Target="../media/image845.png"/><Relationship Id="rId7" Type="http://schemas.openxmlformats.org/officeDocument/2006/relationships/image" Target="../media/image846.png"/><Relationship Id="rId8" Type="http://schemas.openxmlformats.org/officeDocument/2006/relationships/image" Target="../media/image847.png"/><Relationship Id="rId9" Type="http://schemas.openxmlformats.org/officeDocument/2006/relationships/slide" Target="slide1.xml"/><Relationship Id="rId10" Type="http://schemas.openxmlformats.org/officeDocument/2006/relationships/notesSlide" Target="../notesSlides/notesSlide160.xml"/><Relationship Id="rId11" Type="http://schemas.openxmlformats.org/officeDocument/2006/relationships/slide" Target="slide160.xml"/></Relationships>
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28.xml"/><Relationship Id="rId3" Type="http://schemas.openxmlformats.org/officeDocument/2006/relationships/image" Target="../media/image848.png"/><Relationship Id="rId4" Type="http://schemas.openxmlformats.org/officeDocument/2006/relationships/image" Target="../media/image849.png"/><Relationship Id="rId5" Type="http://schemas.openxmlformats.org/officeDocument/2006/relationships/image" Target="../media/image850.png"/><Relationship Id="rId6" Type="http://schemas.openxmlformats.org/officeDocument/2006/relationships/image" Target="../media/image851.png"/><Relationship Id="rId7" Type="http://schemas.openxmlformats.org/officeDocument/2006/relationships/image" Target="../media/image852.png"/><Relationship Id="rId8" Type="http://schemas.openxmlformats.org/officeDocument/2006/relationships/slide" Target="slide1.xml"/><Relationship Id="rId9" Type="http://schemas.openxmlformats.org/officeDocument/2006/relationships/notesSlide" Target="../notesSlides/notesSlide161.xml"/><Relationship Id="rId10" Type="http://schemas.openxmlformats.org/officeDocument/2006/relationships/slide" Target="slide161.xml"/></Relationships>
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28.xml"/><Relationship Id="rId3" Type="http://schemas.openxmlformats.org/officeDocument/2006/relationships/image" Target="../media/image853.png"/><Relationship Id="rId4" Type="http://schemas.openxmlformats.org/officeDocument/2006/relationships/image" Target="../media/image854.png"/><Relationship Id="rId5" Type="http://schemas.openxmlformats.org/officeDocument/2006/relationships/image" Target="../media/image855.png"/><Relationship Id="rId6" Type="http://schemas.openxmlformats.org/officeDocument/2006/relationships/image" Target="../media/image856.png"/><Relationship Id="rId7" Type="http://schemas.openxmlformats.org/officeDocument/2006/relationships/image" Target="../media/image857.png"/><Relationship Id="rId8" Type="http://schemas.openxmlformats.org/officeDocument/2006/relationships/slide" Target="slide1.xml"/><Relationship Id="rId9" Type="http://schemas.openxmlformats.org/officeDocument/2006/relationships/notesSlide" Target="../notesSlides/notesSlide162.xml"/><Relationship Id="rId10" Type="http://schemas.openxmlformats.org/officeDocument/2006/relationships/slide" Target="slide162.xml"/></Relationships>
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28.xml"/><Relationship Id="rId3" Type="http://schemas.openxmlformats.org/officeDocument/2006/relationships/image" Target="../media/image858.png"/><Relationship Id="rId4" Type="http://schemas.openxmlformats.org/officeDocument/2006/relationships/image" Target="../media/image859.png"/><Relationship Id="rId5" Type="http://schemas.openxmlformats.org/officeDocument/2006/relationships/image" Target="../media/image860.png"/><Relationship Id="rId6" Type="http://schemas.openxmlformats.org/officeDocument/2006/relationships/image" Target="../media/image861.png"/><Relationship Id="rId7" Type="http://schemas.openxmlformats.org/officeDocument/2006/relationships/image" Target="../media/image862.png"/><Relationship Id="rId8" Type="http://schemas.openxmlformats.org/officeDocument/2006/relationships/slide" Target="slide1.xml"/><Relationship Id="rId9" Type="http://schemas.openxmlformats.org/officeDocument/2006/relationships/notesSlide" Target="../notesSlides/notesSlide163.xml"/><Relationship Id="rId10" Type="http://schemas.openxmlformats.org/officeDocument/2006/relationships/slide" Target="slide163.xml"/></Relationships>
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28.xml"/><Relationship Id="rId3" Type="http://schemas.openxmlformats.org/officeDocument/2006/relationships/image" Target="../media/image863.png"/><Relationship Id="rId4" Type="http://schemas.openxmlformats.org/officeDocument/2006/relationships/image" Target="../media/image864.png"/><Relationship Id="rId5" Type="http://schemas.openxmlformats.org/officeDocument/2006/relationships/image" Target="../media/image865.png"/><Relationship Id="rId6" Type="http://schemas.openxmlformats.org/officeDocument/2006/relationships/image" Target="../media/image866.png"/><Relationship Id="rId7" Type="http://schemas.openxmlformats.org/officeDocument/2006/relationships/image" Target="../media/image867.png"/><Relationship Id="rId8" Type="http://schemas.openxmlformats.org/officeDocument/2006/relationships/slide" Target="slide1.xml"/><Relationship Id="rId9" Type="http://schemas.openxmlformats.org/officeDocument/2006/relationships/notesSlide" Target="../notesSlides/notesSlide164.xml"/><Relationship Id="rId10" Type="http://schemas.openxmlformats.org/officeDocument/2006/relationships/slide" Target="slide164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6" Type="http://schemas.openxmlformats.org/officeDocument/2006/relationships/image" Target="../media/image85.png"/><Relationship Id="rId7" Type="http://schemas.openxmlformats.org/officeDocument/2006/relationships/image" Target="../media/image86.png"/><Relationship Id="rId8" Type="http://schemas.openxmlformats.org/officeDocument/2006/relationships/slide" Target="slide1.xml"/><Relationship Id="rId9" Type="http://schemas.openxmlformats.org/officeDocument/2006/relationships/notesSlide" Target="../notesSlides/notesSlide17.xml"/><Relationship Id="rId10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5" Type="http://schemas.openxmlformats.org/officeDocument/2006/relationships/image" Target="../media/image89.png"/><Relationship Id="rId6" Type="http://schemas.openxmlformats.org/officeDocument/2006/relationships/image" Target="../media/image90.png"/><Relationship Id="rId7" Type="http://schemas.openxmlformats.org/officeDocument/2006/relationships/image" Target="../media/image91.png"/><Relationship Id="rId8" Type="http://schemas.openxmlformats.org/officeDocument/2006/relationships/slide" Target="slide1.xml"/><Relationship Id="rId9" Type="http://schemas.openxmlformats.org/officeDocument/2006/relationships/notesSlide" Target="../notesSlides/notesSlide18.xml"/><Relationship Id="rId10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92.png"/><Relationship Id="rId4" Type="http://schemas.openxmlformats.org/officeDocument/2006/relationships/image" Target="../media/image93.png"/><Relationship Id="rId5" Type="http://schemas.openxmlformats.org/officeDocument/2006/relationships/image" Target="../media/image94.png"/><Relationship Id="rId6" Type="http://schemas.openxmlformats.org/officeDocument/2006/relationships/image" Target="../media/image95.png"/><Relationship Id="rId7" Type="http://schemas.openxmlformats.org/officeDocument/2006/relationships/image" Target="../media/image96.png"/><Relationship Id="rId8" Type="http://schemas.openxmlformats.org/officeDocument/2006/relationships/slide" Target="slide1.xml"/><Relationship Id="rId9" Type="http://schemas.openxmlformats.org/officeDocument/2006/relationships/notesSlide" Target="../notesSlides/notesSlide19.xml"/><Relationship Id="rId10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128.xml"/><Relationship Id="rId4" Type="http://schemas.openxmlformats.org/officeDocument/2006/relationships/slide" Target="slide164.xml"/><Relationship Id="rId5" Type="http://schemas.openxmlformats.org/officeDocument/2006/relationships/notesSlide" Target="../notesSlides/notesSlide2.xml"/><Relationship Id="rId6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97.png"/><Relationship Id="rId4" Type="http://schemas.openxmlformats.org/officeDocument/2006/relationships/image" Target="../media/image98.png"/><Relationship Id="rId5" Type="http://schemas.openxmlformats.org/officeDocument/2006/relationships/image" Target="../media/image99.png"/><Relationship Id="rId6" Type="http://schemas.openxmlformats.org/officeDocument/2006/relationships/image" Target="../media/image100.png"/><Relationship Id="rId7" Type="http://schemas.openxmlformats.org/officeDocument/2006/relationships/image" Target="../media/image101.png"/><Relationship Id="rId8" Type="http://schemas.openxmlformats.org/officeDocument/2006/relationships/slide" Target="slide1.xml"/><Relationship Id="rId9" Type="http://schemas.openxmlformats.org/officeDocument/2006/relationships/notesSlide" Target="../notesSlides/notesSlide20.xml"/><Relationship Id="rId10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02.png"/><Relationship Id="rId4" Type="http://schemas.openxmlformats.org/officeDocument/2006/relationships/image" Target="../media/image103.png"/><Relationship Id="rId5" Type="http://schemas.openxmlformats.org/officeDocument/2006/relationships/image" Target="../media/image104.png"/><Relationship Id="rId6" Type="http://schemas.openxmlformats.org/officeDocument/2006/relationships/image" Target="../media/image105.png"/><Relationship Id="rId7" Type="http://schemas.openxmlformats.org/officeDocument/2006/relationships/image" Target="../media/image106.png"/><Relationship Id="rId8" Type="http://schemas.openxmlformats.org/officeDocument/2006/relationships/slide" Target="slide1.xml"/><Relationship Id="rId9" Type="http://schemas.openxmlformats.org/officeDocument/2006/relationships/notesSlide" Target="../notesSlides/notesSlide21.xml"/><Relationship Id="rId10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07.png"/><Relationship Id="rId4" Type="http://schemas.openxmlformats.org/officeDocument/2006/relationships/image" Target="../media/image108.png"/><Relationship Id="rId5" Type="http://schemas.openxmlformats.org/officeDocument/2006/relationships/image" Target="../media/image109.png"/><Relationship Id="rId6" Type="http://schemas.openxmlformats.org/officeDocument/2006/relationships/image" Target="../media/image110.png"/><Relationship Id="rId7" Type="http://schemas.openxmlformats.org/officeDocument/2006/relationships/image" Target="../media/image111.png"/><Relationship Id="rId8" Type="http://schemas.openxmlformats.org/officeDocument/2006/relationships/slide" Target="slide1.xml"/><Relationship Id="rId9" Type="http://schemas.openxmlformats.org/officeDocument/2006/relationships/notesSlide" Target="../notesSlides/notesSlide22.xml"/><Relationship Id="rId10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12.png"/><Relationship Id="rId4" Type="http://schemas.openxmlformats.org/officeDocument/2006/relationships/image" Target="../media/image113.png"/><Relationship Id="rId5" Type="http://schemas.openxmlformats.org/officeDocument/2006/relationships/image" Target="../media/image114.png"/><Relationship Id="rId6" Type="http://schemas.openxmlformats.org/officeDocument/2006/relationships/image" Target="../media/image115.png"/><Relationship Id="rId7" Type="http://schemas.openxmlformats.org/officeDocument/2006/relationships/image" Target="../media/image116.png"/><Relationship Id="rId8" Type="http://schemas.openxmlformats.org/officeDocument/2006/relationships/slide" Target="slide1.xml"/><Relationship Id="rId9" Type="http://schemas.openxmlformats.org/officeDocument/2006/relationships/notesSlide" Target="../notesSlides/notesSlide23.xml"/><Relationship Id="rId10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17.png"/><Relationship Id="rId4" Type="http://schemas.openxmlformats.org/officeDocument/2006/relationships/slide" Target="slide1.xml"/><Relationship Id="rId5" Type="http://schemas.openxmlformats.org/officeDocument/2006/relationships/notesSlide" Target="../notesSlides/notesSlide24.xml"/><Relationship Id="rId6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18.png"/><Relationship Id="rId4" Type="http://schemas.openxmlformats.org/officeDocument/2006/relationships/image" Target="../media/image119.png"/><Relationship Id="rId5" Type="http://schemas.openxmlformats.org/officeDocument/2006/relationships/image" Target="../media/image120.png"/><Relationship Id="rId6" Type="http://schemas.openxmlformats.org/officeDocument/2006/relationships/image" Target="../media/image121.png"/><Relationship Id="rId7" Type="http://schemas.openxmlformats.org/officeDocument/2006/relationships/image" Target="../media/image122.png"/><Relationship Id="rId8" Type="http://schemas.openxmlformats.org/officeDocument/2006/relationships/image" Target="../media/image123.png"/><Relationship Id="rId9" Type="http://schemas.openxmlformats.org/officeDocument/2006/relationships/slide" Target="slide1.xml"/><Relationship Id="rId10" Type="http://schemas.openxmlformats.org/officeDocument/2006/relationships/notesSlide" Target="../notesSlides/notesSlide25.xml"/><Relationship Id="rId11" Type="http://schemas.openxmlformats.org/officeDocument/2006/relationships/slide" Target="slide2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24.png"/><Relationship Id="rId4" Type="http://schemas.openxmlformats.org/officeDocument/2006/relationships/image" Target="../media/image125.png"/><Relationship Id="rId5" Type="http://schemas.openxmlformats.org/officeDocument/2006/relationships/image" Target="../media/image126.png"/><Relationship Id="rId6" Type="http://schemas.openxmlformats.org/officeDocument/2006/relationships/image" Target="../media/image127.png"/><Relationship Id="rId7" Type="http://schemas.openxmlformats.org/officeDocument/2006/relationships/image" Target="../media/image128.png"/><Relationship Id="rId8" Type="http://schemas.openxmlformats.org/officeDocument/2006/relationships/image" Target="../media/image129.png"/><Relationship Id="rId9" Type="http://schemas.openxmlformats.org/officeDocument/2006/relationships/slide" Target="slide1.xml"/><Relationship Id="rId10" Type="http://schemas.openxmlformats.org/officeDocument/2006/relationships/notesSlide" Target="../notesSlides/notesSlide26.xml"/><Relationship Id="rId11" Type="http://schemas.openxmlformats.org/officeDocument/2006/relationships/slide" Target="slide26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30.png"/><Relationship Id="rId4" Type="http://schemas.openxmlformats.org/officeDocument/2006/relationships/image" Target="../media/image131.png"/><Relationship Id="rId5" Type="http://schemas.openxmlformats.org/officeDocument/2006/relationships/image" Target="../media/image132.png"/><Relationship Id="rId6" Type="http://schemas.openxmlformats.org/officeDocument/2006/relationships/image" Target="../media/image133.png"/><Relationship Id="rId7" Type="http://schemas.openxmlformats.org/officeDocument/2006/relationships/image" Target="../media/image134.png"/><Relationship Id="rId8" Type="http://schemas.openxmlformats.org/officeDocument/2006/relationships/image" Target="../media/image135.png"/><Relationship Id="rId9" Type="http://schemas.openxmlformats.org/officeDocument/2006/relationships/slide" Target="slide1.xml"/><Relationship Id="rId10" Type="http://schemas.openxmlformats.org/officeDocument/2006/relationships/notesSlide" Target="../notesSlides/notesSlide27.xml"/><Relationship Id="rId11" Type="http://schemas.openxmlformats.org/officeDocument/2006/relationships/slide" Target="slide27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36.png"/><Relationship Id="rId4" Type="http://schemas.openxmlformats.org/officeDocument/2006/relationships/image" Target="../media/image137.png"/><Relationship Id="rId5" Type="http://schemas.openxmlformats.org/officeDocument/2006/relationships/image" Target="../media/image138.png"/><Relationship Id="rId6" Type="http://schemas.openxmlformats.org/officeDocument/2006/relationships/image" Target="../media/image139.png"/><Relationship Id="rId7" Type="http://schemas.openxmlformats.org/officeDocument/2006/relationships/image" Target="../media/image140.png"/><Relationship Id="rId8" Type="http://schemas.openxmlformats.org/officeDocument/2006/relationships/image" Target="../media/image141.png"/><Relationship Id="rId9" Type="http://schemas.openxmlformats.org/officeDocument/2006/relationships/slide" Target="slide1.xml"/><Relationship Id="rId10" Type="http://schemas.openxmlformats.org/officeDocument/2006/relationships/notesSlide" Target="../notesSlides/notesSlide28.xml"/><Relationship Id="rId11" Type="http://schemas.openxmlformats.org/officeDocument/2006/relationships/slide" Target="slide28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42.png"/><Relationship Id="rId4" Type="http://schemas.openxmlformats.org/officeDocument/2006/relationships/image" Target="../media/image143.png"/><Relationship Id="rId5" Type="http://schemas.openxmlformats.org/officeDocument/2006/relationships/image" Target="../media/image144.png"/><Relationship Id="rId6" Type="http://schemas.openxmlformats.org/officeDocument/2006/relationships/image" Target="../media/image145.png"/><Relationship Id="rId7" Type="http://schemas.openxmlformats.org/officeDocument/2006/relationships/image" Target="../media/image146.png"/><Relationship Id="rId8" Type="http://schemas.openxmlformats.org/officeDocument/2006/relationships/image" Target="../media/image147.png"/><Relationship Id="rId9" Type="http://schemas.openxmlformats.org/officeDocument/2006/relationships/slide" Target="slide1.xml"/><Relationship Id="rId10" Type="http://schemas.openxmlformats.org/officeDocument/2006/relationships/notesSlide" Target="../notesSlides/notesSlide29.xml"/><Relationship Id="rId11" Type="http://schemas.openxmlformats.org/officeDocument/2006/relationships/slide" Target="slide29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8.png"/><Relationship Id="rId4" Type="http://schemas.openxmlformats.org/officeDocument/2006/relationships/slide" Target="slide1.xml"/><Relationship Id="rId5" Type="http://schemas.openxmlformats.org/officeDocument/2006/relationships/notesSlide" Target="../notesSlides/notesSlide3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48.png"/><Relationship Id="rId4" Type="http://schemas.openxmlformats.org/officeDocument/2006/relationships/image" Target="../media/image149.png"/><Relationship Id="rId5" Type="http://schemas.openxmlformats.org/officeDocument/2006/relationships/image" Target="../media/image150.png"/><Relationship Id="rId6" Type="http://schemas.openxmlformats.org/officeDocument/2006/relationships/image" Target="../media/image151.png"/><Relationship Id="rId7" Type="http://schemas.openxmlformats.org/officeDocument/2006/relationships/image" Target="../media/image152.png"/><Relationship Id="rId8" Type="http://schemas.openxmlformats.org/officeDocument/2006/relationships/image" Target="../media/image153.png"/><Relationship Id="rId9" Type="http://schemas.openxmlformats.org/officeDocument/2006/relationships/slide" Target="slide1.xml"/><Relationship Id="rId10" Type="http://schemas.openxmlformats.org/officeDocument/2006/relationships/notesSlide" Target="../notesSlides/notesSlide30.xml"/><Relationship Id="rId11" Type="http://schemas.openxmlformats.org/officeDocument/2006/relationships/slide" Target="slide30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54.png"/><Relationship Id="rId4" Type="http://schemas.openxmlformats.org/officeDocument/2006/relationships/image" Target="../media/image155.png"/><Relationship Id="rId5" Type="http://schemas.openxmlformats.org/officeDocument/2006/relationships/image" Target="../media/image156.png"/><Relationship Id="rId6" Type="http://schemas.openxmlformats.org/officeDocument/2006/relationships/image" Target="../media/image157.png"/><Relationship Id="rId7" Type="http://schemas.openxmlformats.org/officeDocument/2006/relationships/image" Target="../media/image158.png"/><Relationship Id="rId8" Type="http://schemas.openxmlformats.org/officeDocument/2006/relationships/slide" Target="slide1.xml"/><Relationship Id="rId9" Type="http://schemas.openxmlformats.org/officeDocument/2006/relationships/notesSlide" Target="../notesSlides/notesSlide31.xml"/><Relationship Id="rId10" Type="http://schemas.openxmlformats.org/officeDocument/2006/relationships/slide" Target="slide31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59.png"/><Relationship Id="rId4" Type="http://schemas.openxmlformats.org/officeDocument/2006/relationships/slide" Target="slide1.xml"/><Relationship Id="rId5" Type="http://schemas.openxmlformats.org/officeDocument/2006/relationships/notesSlide" Target="../notesSlides/notesSlide32.xml"/><Relationship Id="rId6" Type="http://schemas.openxmlformats.org/officeDocument/2006/relationships/slide" Target="slide3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60.png"/><Relationship Id="rId4" Type="http://schemas.openxmlformats.org/officeDocument/2006/relationships/image" Target="../media/image161.png"/><Relationship Id="rId5" Type="http://schemas.openxmlformats.org/officeDocument/2006/relationships/image" Target="../media/image162.png"/><Relationship Id="rId6" Type="http://schemas.openxmlformats.org/officeDocument/2006/relationships/image" Target="../media/image163.png"/><Relationship Id="rId7" Type="http://schemas.openxmlformats.org/officeDocument/2006/relationships/image" Target="../media/image164.png"/><Relationship Id="rId8" Type="http://schemas.openxmlformats.org/officeDocument/2006/relationships/image" Target="../media/image165.png"/><Relationship Id="rId9" Type="http://schemas.openxmlformats.org/officeDocument/2006/relationships/slide" Target="slide1.xml"/><Relationship Id="rId10" Type="http://schemas.openxmlformats.org/officeDocument/2006/relationships/notesSlide" Target="../notesSlides/notesSlide33.xml"/><Relationship Id="rId11" Type="http://schemas.openxmlformats.org/officeDocument/2006/relationships/slide" Target="slide33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66.png"/><Relationship Id="rId4" Type="http://schemas.openxmlformats.org/officeDocument/2006/relationships/image" Target="../media/image167.png"/><Relationship Id="rId5" Type="http://schemas.openxmlformats.org/officeDocument/2006/relationships/image" Target="../media/image168.png"/><Relationship Id="rId6" Type="http://schemas.openxmlformats.org/officeDocument/2006/relationships/image" Target="../media/image169.png"/><Relationship Id="rId7" Type="http://schemas.openxmlformats.org/officeDocument/2006/relationships/image" Target="../media/image170.png"/><Relationship Id="rId8" Type="http://schemas.openxmlformats.org/officeDocument/2006/relationships/image" Target="../media/image171.png"/><Relationship Id="rId9" Type="http://schemas.openxmlformats.org/officeDocument/2006/relationships/slide" Target="slide1.xml"/><Relationship Id="rId10" Type="http://schemas.openxmlformats.org/officeDocument/2006/relationships/notesSlide" Target="../notesSlides/notesSlide34.xml"/><Relationship Id="rId11" Type="http://schemas.openxmlformats.org/officeDocument/2006/relationships/slide" Target="slide34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72.png"/><Relationship Id="rId4" Type="http://schemas.openxmlformats.org/officeDocument/2006/relationships/image" Target="../media/image173.png"/><Relationship Id="rId5" Type="http://schemas.openxmlformats.org/officeDocument/2006/relationships/image" Target="../media/image174.png"/><Relationship Id="rId6" Type="http://schemas.openxmlformats.org/officeDocument/2006/relationships/image" Target="../media/image175.png"/><Relationship Id="rId7" Type="http://schemas.openxmlformats.org/officeDocument/2006/relationships/image" Target="../media/image176.png"/><Relationship Id="rId8" Type="http://schemas.openxmlformats.org/officeDocument/2006/relationships/image" Target="../media/image177.png"/><Relationship Id="rId9" Type="http://schemas.openxmlformats.org/officeDocument/2006/relationships/slide" Target="slide1.xml"/><Relationship Id="rId10" Type="http://schemas.openxmlformats.org/officeDocument/2006/relationships/notesSlide" Target="../notesSlides/notesSlide35.xml"/><Relationship Id="rId11" Type="http://schemas.openxmlformats.org/officeDocument/2006/relationships/slide" Target="slide35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78.png"/><Relationship Id="rId4" Type="http://schemas.openxmlformats.org/officeDocument/2006/relationships/image" Target="../media/image179.png"/><Relationship Id="rId5" Type="http://schemas.openxmlformats.org/officeDocument/2006/relationships/image" Target="../media/image180.png"/><Relationship Id="rId6" Type="http://schemas.openxmlformats.org/officeDocument/2006/relationships/image" Target="../media/image181.png"/><Relationship Id="rId7" Type="http://schemas.openxmlformats.org/officeDocument/2006/relationships/image" Target="../media/image182.png"/><Relationship Id="rId8" Type="http://schemas.openxmlformats.org/officeDocument/2006/relationships/image" Target="../media/image183.png"/><Relationship Id="rId9" Type="http://schemas.openxmlformats.org/officeDocument/2006/relationships/slide" Target="slide1.xml"/><Relationship Id="rId10" Type="http://schemas.openxmlformats.org/officeDocument/2006/relationships/notesSlide" Target="../notesSlides/notesSlide36.xml"/><Relationship Id="rId11" Type="http://schemas.openxmlformats.org/officeDocument/2006/relationships/slide" Target="slide36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84.png"/><Relationship Id="rId4" Type="http://schemas.openxmlformats.org/officeDocument/2006/relationships/image" Target="../media/image185.png"/><Relationship Id="rId5" Type="http://schemas.openxmlformats.org/officeDocument/2006/relationships/image" Target="../media/image186.png"/><Relationship Id="rId6" Type="http://schemas.openxmlformats.org/officeDocument/2006/relationships/image" Target="../media/image187.png"/><Relationship Id="rId7" Type="http://schemas.openxmlformats.org/officeDocument/2006/relationships/image" Target="../media/image188.png"/><Relationship Id="rId8" Type="http://schemas.openxmlformats.org/officeDocument/2006/relationships/image" Target="../media/image189.png"/><Relationship Id="rId9" Type="http://schemas.openxmlformats.org/officeDocument/2006/relationships/slide" Target="slide1.xml"/><Relationship Id="rId10" Type="http://schemas.openxmlformats.org/officeDocument/2006/relationships/notesSlide" Target="../notesSlides/notesSlide37.xml"/><Relationship Id="rId11" Type="http://schemas.openxmlformats.org/officeDocument/2006/relationships/slide" Target="slide37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90.png"/><Relationship Id="rId4" Type="http://schemas.openxmlformats.org/officeDocument/2006/relationships/slide" Target="slide1.xml"/><Relationship Id="rId5" Type="http://schemas.openxmlformats.org/officeDocument/2006/relationships/notesSlide" Target="../notesSlides/notesSlide38.xml"/><Relationship Id="rId6" Type="http://schemas.openxmlformats.org/officeDocument/2006/relationships/slide" Target="slide38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91.png"/><Relationship Id="rId4" Type="http://schemas.openxmlformats.org/officeDocument/2006/relationships/image" Target="../media/image192.png"/><Relationship Id="rId5" Type="http://schemas.openxmlformats.org/officeDocument/2006/relationships/image" Target="../media/image193.png"/><Relationship Id="rId6" Type="http://schemas.openxmlformats.org/officeDocument/2006/relationships/image" Target="../media/image194.png"/><Relationship Id="rId7" Type="http://schemas.openxmlformats.org/officeDocument/2006/relationships/image" Target="../media/image195.png"/><Relationship Id="rId8" Type="http://schemas.openxmlformats.org/officeDocument/2006/relationships/image" Target="../media/image196.png"/><Relationship Id="rId9" Type="http://schemas.openxmlformats.org/officeDocument/2006/relationships/slide" Target="slide1.xml"/><Relationship Id="rId10" Type="http://schemas.openxmlformats.org/officeDocument/2006/relationships/notesSlide" Target="../notesSlides/notesSlide39.xml"/><Relationship Id="rId11" Type="http://schemas.openxmlformats.org/officeDocument/2006/relationships/slide" Target="slide39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slide" Target="slide1.xml"/><Relationship Id="rId10" Type="http://schemas.openxmlformats.org/officeDocument/2006/relationships/notesSlide" Target="../notesSlides/notesSlide4.xml"/><Relationship Id="rId11" Type="http://schemas.openxmlformats.org/officeDocument/2006/relationships/slide" Target="slide4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97.png"/><Relationship Id="rId4" Type="http://schemas.openxmlformats.org/officeDocument/2006/relationships/image" Target="../media/image198.png"/><Relationship Id="rId5" Type="http://schemas.openxmlformats.org/officeDocument/2006/relationships/image" Target="../media/image199.png"/><Relationship Id="rId6" Type="http://schemas.openxmlformats.org/officeDocument/2006/relationships/image" Target="../media/image200.png"/><Relationship Id="rId7" Type="http://schemas.openxmlformats.org/officeDocument/2006/relationships/image" Target="../media/image201.png"/><Relationship Id="rId8" Type="http://schemas.openxmlformats.org/officeDocument/2006/relationships/image" Target="../media/image202.png"/><Relationship Id="rId9" Type="http://schemas.openxmlformats.org/officeDocument/2006/relationships/slide" Target="slide1.xml"/><Relationship Id="rId10" Type="http://schemas.openxmlformats.org/officeDocument/2006/relationships/notesSlide" Target="../notesSlides/notesSlide40.xml"/><Relationship Id="rId11" Type="http://schemas.openxmlformats.org/officeDocument/2006/relationships/slide" Target="slide40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203.png"/><Relationship Id="rId4" Type="http://schemas.openxmlformats.org/officeDocument/2006/relationships/image" Target="../media/image204.png"/><Relationship Id="rId5" Type="http://schemas.openxmlformats.org/officeDocument/2006/relationships/image" Target="../media/image205.png"/><Relationship Id="rId6" Type="http://schemas.openxmlformats.org/officeDocument/2006/relationships/image" Target="../media/image206.png"/><Relationship Id="rId7" Type="http://schemas.openxmlformats.org/officeDocument/2006/relationships/image" Target="../media/image207.png"/><Relationship Id="rId8" Type="http://schemas.openxmlformats.org/officeDocument/2006/relationships/image" Target="../media/image208.png"/><Relationship Id="rId9" Type="http://schemas.openxmlformats.org/officeDocument/2006/relationships/slide" Target="slide1.xml"/><Relationship Id="rId10" Type="http://schemas.openxmlformats.org/officeDocument/2006/relationships/notesSlide" Target="../notesSlides/notesSlide41.xml"/><Relationship Id="rId11" Type="http://schemas.openxmlformats.org/officeDocument/2006/relationships/slide" Target="slide41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209.png"/><Relationship Id="rId4" Type="http://schemas.openxmlformats.org/officeDocument/2006/relationships/image" Target="../media/image210.png"/><Relationship Id="rId5" Type="http://schemas.openxmlformats.org/officeDocument/2006/relationships/image" Target="../media/image211.png"/><Relationship Id="rId6" Type="http://schemas.openxmlformats.org/officeDocument/2006/relationships/image" Target="../media/image212.png"/><Relationship Id="rId7" Type="http://schemas.openxmlformats.org/officeDocument/2006/relationships/image" Target="../media/image213.png"/><Relationship Id="rId8" Type="http://schemas.openxmlformats.org/officeDocument/2006/relationships/image" Target="../media/image214.png"/><Relationship Id="rId9" Type="http://schemas.openxmlformats.org/officeDocument/2006/relationships/slide" Target="slide1.xml"/><Relationship Id="rId10" Type="http://schemas.openxmlformats.org/officeDocument/2006/relationships/notesSlide" Target="../notesSlides/notesSlide42.xml"/><Relationship Id="rId11" Type="http://schemas.openxmlformats.org/officeDocument/2006/relationships/slide" Target="slide42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215.png"/><Relationship Id="rId4" Type="http://schemas.openxmlformats.org/officeDocument/2006/relationships/image" Target="../media/image216.png"/><Relationship Id="rId5" Type="http://schemas.openxmlformats.org/officeDocument/2006/relationships/image" Target="../media/image217.png"/><Relationship Id="rId6" Type="http://schemas.openxmlformats.org/officeDocument/2006/relationships/image" Target="../media/image218.png"/><Relationship Id="rId7" Type="http://schemas.openxmlformats.org/officeDocument/2006/relationships/image" Target="../media/image219.png"/><Relationship Id="rId8" Type="http://schemas.openxmlformats.org/officeDocument/2006/relationships/image" Target="../media/image220.png"/><Relationship Id="rId9" Type="http://schemas.openxmlformats.org/officeDocument/2006/relationships/slide" Target="slide1.xml"/><Relationship Id="rId10" Type="http://schemas.openxmlformats.org/officeDocument/2006/relationships/notesSlide" Target="../notesSlides/notesSlide43.xml"/><Relationship Id="rId11" Type="http://schemas.openxmlformats.org/officeDocument/2006/relationships/slide" Target="slide43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221.png"/><Relationship Id="rId4" Type="http://schemas.openxmlformats.org/officeDocument/2006/relationships/image" Target="../media/image222.png"/><Relationship Id="rId5" Type="http://schemas.openxmlformats.org/officeDocument/2006/relationships/image" Target="../media/image223.png"/><Relationship Id="rId6" Type="http://schemas.openxmlformats.org/officeDocument/2006/relationships/image" Target="../media/image224.png"/><Relationship Id="rId7" Type="http://schemas.openxmlformats.org/officeDocument/2006/relationships/image" Target="../media/image225.png"/><Relationship Id="rId8" Type="http://schemas.openxmlformats.org/officeDocument/2006/relationships/image" Target="../media/image226.png"/><Relationship Id="rId9" Type="http://schemas.openxmlformats.org/officeDocument/2006/relationships/slide" Target="slide1.xml"/><Relationship Id="rId10" Type="http://schemas.openxmlformats.org/officeDocument/2006/relationships/notesSlide" Target="../notesSlides/notesSlide44.xml"/><Relationship Id="rId11" Type="http://schemas.openxmlformats.org/officeDocument/2006/relationships/slide" Target="slide44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227.png"/><Relationship Id="rId4" Type="http://schemas.openxmlformats.org/officeDocument/2006/relationships/image" Target="../media/image228.png"/><Relationship Id="rId5" Type="http://schemas.openxmlformats.org/officeDocument/2006/relationships/image" Target="../media/image229.png"/><Relationship Id="rId6" Type="http://schemas.openxmlformats.org/officeDocument/2006/relationships/image" Target="../media/image230.png"/><Relationship Id="rId7" Type="http://schemas.openxmlformats.org/officeDocument/2006/relationships/image" Target="../media/image231.png"/><Relationship Id="rId8" Type="http://schemas.openxmlformats.org/officeDocument/2006/relationships/slide" Target="slide1.xml"/><Relationship Id="rId9" Type="http://schemas.openxmlformats.org/officeDocument/2006/relationships/notesSlide" Target="../notesSlides/notesSlide45.xml"/><Relationship Id="rId10" Type="http://schemas.openxmlformats.org/officeDocument/2006/relationships/slide" Target="slide45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232.png"/><Relationship Id="rId4" Type="http://schemas.openxmlformats.org/officeDocument/2006/relationships/slide" Target="slide1.xml"/><Relationship Id="rId5" Type="http://schemas.openxmlformats.org/officeDocument/2006/relationships/notesSlide" Target="../notesSlides/notesSlide46.xml"/><Relationship Id="rId6" Type="http://schemas.openxmlformats.org/officeDocument/2006/relationships/slide" Target="slide46.xml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233.png"/><Relationship Id="rId4" Type="http://schemas.openxmlformats.org/officeDocument/2006/relationships/image" Target="../media/image234.png"/><Relationship Id="rId5" Type="http://schemas.openxmlformats.org/officeDocument/2006/relationships/image" Target="../media/image235.png"/><Relationship Id="rId6" Type="http://schemas.openxmlformats.org/officeDocument/2006/relationships/image" Target="../media/image236.png"/><Relationship Id="rId7" Type="http://schemas.openxmlformats.org/officeDocument/2006/relationships/image" Target="../media/image237.png"/><Relationship Id="rId8" Type="http://schemas.openxmlformats.org/officeDocument/2006/relationships/image" Target="../media/image238.png"/><Relationship Id="rId9" Type="http://schemas.openxmlformats.org/officeDocument/2006/relationships/slide" Target="slide1.xml"/><Relationship Id="rId10" Type="http://schemas.openxmlformats.org/officeDocument/2006/relationships/notesSlide" Target="../notesSlides/notesSlide47.xml"/><Relationship Id="rId11" Type="http://schemas.openxmlformats.org/officeDocument/2006/relationships/slide" Target="slide47.xml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239.png"/><Relationship Id="rId4" Type="http://schemas.openxmlformats.org/officeDocument/2006/relationships/image" Target="../media/image240.png"/><Relationship Id="rId5" Type="http://schemas.openxmlformats.org/officeDocument/2006/relationships/image" Target="../media/image241.png"/><Relationship Id="rId6" Type="http://schemas.openxmlformats.org/officeDocument/2006/relationships/image" Target="../media/image242.png"/><Relationship Id="rId7" Type="http://schemas.openxmlformats.org/officeDocument/2006/relationships/image" Target="../media/image243.png"/><Relationship Id="rId8" Type="http://schemas.openxmlformats.org/officeDocument/2006/relationships/image" Target="../media/image244.png"/><Relationship Id="rId9" Type="http://schemas.openxmlformats.org/officeDocument/2006/relationships/slide" Target="slide1.xml"/><Relationship Id="rId10" Type="http://schemas.openxmlformats.org/officeDocument/2006/relationships/notesSlide" Target="../notesSlides/notesSlide48.xml"/><Relationship Id="rId11" Type="http://schemas.openxmlformats.org/officeDocument/2006/relationships/slide" Target="slide48.xml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245.png"/><Relationship Id="rId4" Type="http://schemas.openxmlformats.org/officeDocument/2006/relationships/image" Target="../media/image246.png"/><Relationship Id="rId5" Type="http://schemas.openxmlformats.org/officeDocument/2006/relationships/image" Target="../media/image247.png"/><Relationship Id="rId6" Type="http://schemas.openxmlformats.org/officeDocument/2006/relationships/image" Target="../media/image248.png"/><Relationship Id="rId7" Type="http://schemas.openxmlformats.org/officeDocument/2006/relationships/image" Target="../media/image249.png"/><Relationship Id="rId8" Type="http://schemas.openxmlformats.org/officeDocument/2006/relationships/image" Target="../media/image250.png"/><Relationship Id="rId9" Type="http://schemas.openxmlformats.org/officeDocument/2006/relationships/slide" Target="slide1.xml"/><Relationship Id="rId10" Type="http://schemas.openxmlformats.org/officeDocument/2006/relationships/notesSlide" Target="../notesSlides/notesSlide49.xml"/><Relationship Id="rId11" Type="http://schemas.openxmlformats.org/officeDocument/2006/relationships/slide" Target="slide49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slide" Target="slide1.xml"/><Relationship Id="rId10" Type="http://schemas.openxmlformats.org/officeDocument/2006/relationships/notesSlide" Target="../notesSlides/notesSlide5.xml"/><Relationship Id="rId11" Type="http://schemas.openxmlformats.org/officeDocument/2006/relationships/slide" Target="slide5.xml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251.png"/><Relationship Id="rId4" Type="http://schemas.openxmlformats.org/officeDocument/2006/relationships/image" Target="../media/image252.png"/><Relationship Id="rId5" Type="http://schemas.openxmlformats.org/officeDocument/2006/relationships/image" Target="../media/image253.png"/><Relationship Id="rId6" Type="http://schemas.openxmlformats.org/officeDocument/2006/relationships/image" Target="../media/image254.png"/><Relationship Id="rId7" Type="http://schemas.openxmlformats.org/officeDocument/2006/relationships/image" Target="../media/image255.png"/><Relationship Id="rId8" Type="http://schemas.openxmlformats.org/officeDocument/2006/relationships/image" Target="../media/image256.png"/><Relationship Id="rId9" Type="http://schemas.openxmlformats.org/officeDocument/2006/relationships/slide" Target="slide1.xml"/><Relationship Id="rId10" Type="http://schemas.openxmlformats.org/officeDocument/2006/relationships/notesSlide" Target="../notesSlides/notesSlide50.xml"/><Relationship Id="rId11" Type="http://schemas.openxmlformats.org/officeDocument/2006/relationships/slide" Target="slide50.xm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257.png"/><Relationship Id="rId4" Type="http://schemas.openxmlformats.org/officeDocument/2006/relationships/image" Target="../media/image258.png"/><Relationship Id="rId5" Type="http://schemas.openxmlformats.org/officeDocument/2006/relationships/image" Target="../media/image259.png"/><Relationship Id="rId6" Type="http://schemas.openxmlformats.org/officeDocument/2006/relationships/image" Target="../media/image260.png"/><Relationship Id="rId7" Type="http://schemas.openxmlformats.org/officeDocument/2006/relationships/image" Target="../media/image261.png"/><Relationship Id="rId8" Type="http://schemas.openxmlformats.org/officeDocument/2006/relationships/image" Target="../media/image262.png"/><Relationship Id="rId9" Type="http://schemas.openxmlformats.org/officeDocument/2006/relationships/slide" Target="slide1.xml"/><Relationship Id="rId10" Type="http://schemas.openxmlformats.org/officeDocument/2006/relationships/notesSlide" Target="../notesSlides/notesSlide51.xml"/><Relationship Id="rId11" Type="http://schemas.openxmlformats.org/officeDocument/2006/relationships/slide" Target="slide51.xml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263.png"/><Relationship Id="rId4" Type="http://schemas.openxmlformats.org/officeDocument/2006/relationships/image" Target="../media/image264.png"/><Relationship Id="rId5" Type="http://schemas.openxmlformats.org/officeDocument/2006/relationships/image" Target="../media/image265.png"/><Relationship Id="rId6" Type="http://schemas.openxmlformats.org/officeDocument/2006/relationships/image" Target="../media/image266.png"/><Relationship Id="rId7" Type="http://schemas.openxmlformats.org/officeDocument/2006/relationships/image" Target="../media/image267.png"/><Relationship Id="rId8" Type="http://schemas.openxmlformats.org/officeDocument/2006/relationships/image" Target="../media/image268.png"/><Relationship Id="rId9" Type="http://schemas.openxmlformats.org/officeDocument/2006/relationships/slide" Target="slide1.xml"/><Relationship Id="rId10" Type="http://schemas.openxmlformats.org/officeDocument/2006/relationships/notesSlide" Target="../notesSlides/notesSlide52.xml"/><Relationship Id="rId11" Type="http://schemas.openxmlformats.org/officeDocument/2006/relationships/slide" Target="slide52.xml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269.png"/><Relationship Id="rId4" Type="http://schemas.openxmlformats.org/officeDocument/2006/relationships/image" Target="../media/image270.png"/><Relationship Id="rId5" Type="http://schemas.openxmlformats.org/officeDocument/2006/relationships/image" Target="../media/image271.png"/><Relationship Id="rId6" Type="http://schemas.openxmlformats.org/officeDocument/2006/relationships/image" Target="../media/image272.png"/><Relationship Id="rId7" Type="http://schemas.openxmlformats.org/officeDocument/2006/relationships/image" Target="../media/image273.png"/><Relationship Id="rId8" Type="http://schemas.openxmlformats.org/officeDocument/2006/relationships/image" Target="../media/image274.png"/><Relationship Id="rId9" Type="http://schemas.openxmlformats.org/officeDocument/2006/relationships/slide" Target="slide1.xml"/><Relationship Id="rId10" Type="http://schemas.openxmlformats.org/officeDocument/2006/relationships/notesSlide" Target="../notesSlides/notesSlide53.xml"/><Relationship Id="rId11" Type="http://schemas.openxmlformats.org/officeDocument/2006/relationships/slide" Target="slide53.xml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275.png"/><Relationship Id="rId4" Type="http://schemas.openxmlformats.org/officeDocument/2006/relationships/slide" Target="slide1.xml"/><Relationship Id="rId5" Type="http://schemas.openxmlformats.org/officeDocument/2006/relationships/notesSlide" Target="../notesSlides/notesSlide54.xml"/><Relationship Id="rId6" Type="http://schemas.openxmlformats.org/officeDocument/2006/relationships/slide" Target="slide54.xml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276.png"/><Relationship Id="rId4" Type="http://schemas.openxmlformats.org/officeDocument/2006/relationships/image" Target="../media/image277.png"/><Relationship Id="rId5" Type="http://schemas.openxmlformats.org/officeDocument/2006/relationships/image" Target="../media/image278.png"/><Relationship Id="rId6" Type="http://schemas.openxmlformats.org/officeDocument/2006/relationships/image" Target="../media/image279.png"/><Relationship Id="rId7" Type="http://schemas.openxmlformats.org/officeDocument/2006/relationships/image" Target="../media/image280.png"/><Relationship Id="rId8" Type="http://schemas.openxmlformats.org/officeDocument/2006/relationships/image" Target="../media/image281.png"/><Relationship Id="rId9" Type="http://schemas.openxmlformats.org/officeDocument/2006/relationships/slide" Target="slide1.xml"/><Relationship Id="rId10" Type="http://schemas.openxmlformats.org/officeDocument/2006/relationships/notesSlide" Target="../notesSlides/notesSlide55.xml"/><Relationship Id="rId11" Type="http://schemas.openxmlformats.org/officeDocument/2006/relationships/slide" Target="slide55.xml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282.png"/><Relationship Id="rId4" Type="http://schemas.openxmlformats.org/officeDocument/2006/relationships/image" Target="../media/image283.png"/><Relationship Id="rId5" Type="http://schemas.openxmlformats.org/officeDocument/2006/relationships/image" Target="../media/image284.png"/><Relationship Id="rId6" Type="http://schemas.openxmlformats.org/officeDocument/2006/relationships/image" Target="../media/image285.png"/><Relationship Id="rId7" Type="http://schemas.openxmlformats.org/officeDocument/2006/relationships/image" Target="../media/image286.png"/><Relationship Id="rId8" Type="http://schemas.openxmlformats.org/officeDocument/2006/relationships/image" Target="../media/image287.png"/><Relationship Id="rId9" Type="http://schemas.openxmlformats.org/officeDocument/2006/relationships/slide" Target="slide1.xml"/><Relationship Id="rId10" Type="http://schemas.openxmlformats.org/officeDocument/2006/relationships/notesSlide" Target="../notesSlides/notesSlide56.xml"/><Relationship Id="rId11" Type="http://schemas.openxmlformats.org/officeDocument/2006/relationships/slide" Target="slide56.xml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288.png"/><Relationship Id="rId4" Type="http://schemas.openxmlformats.org/officeDocument/2006/relationships/image" Target="../media/image289.png"/><Relationship Id="rId5" Type="http://schemas.openxmlformats.org/officeDocument/2006/relationships/image" Target="../media/image290.png"/><Relationship Id="rId6" Type="http://schemas.openxmlformats.org/officeDocument/2006/relationships/image" Target="../media/image291.png"/><Relationship Id="rId7" Type="http://schemas.openxmlformats.org/officeDocument/2006/relationships/image" Target="../media/image292.png"/><Relationship Id="rId8" Type="http://schemas.openxmlformats.org/officeDocument/2006/relationships/image" Target="../media/image293.png"/><Relationship Id="rId9" Type="http://schemas.openxmlformats.org/officeDocument/2006/relationships/slide" Target="slide1.xml"/><Relationship Id="rId10" Type="http://schemas.openxmlformats.org/officeDocument/2006/relationships/notesSlide" Target="../notesSlides/notesSlide57.xml"/><Relationship Id="rId11" Type="http://schemas.openxmlformats.org/officeDocument/2006/relationships/slide" Target="slide57.xml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294.png"/><Relationship Id="rId4" Type="http://schemas.openxmlformats.org/officeDocument/2006/relationships/image" Target="../media/image295.png"/><Relationship Id="rId5" Type="http://schemas.openxmlformats.org/officeDocument/2006/relationships/image" Target="../media/image296.png"/><Relationship Id="rId6" Type="http://schemas.openxmlformats.org/officeDocument/2006/relationships/image" Target="../media/image297.png"/><Relationship Id="rId7" Type="http://schemas.openxmlformats.org/officeDocument/2006/relationships/image" Target="../media/image298.png"/><Relationship Id="rId8" Type="http://schemas.openxmlformats.org/officeDocument/2006/relationships/image" Target="../media/image299.png"/><Relationship Id="rId9" Type="http://schemas.openxmlformats.org/officeDocument/2006/relationships/slide" Target="slide1.xml"/><Relationship Id="rId10" Type="http://schemas.openxmlformats.org/officeDocument/2006/relationships/notesSlide" Target="../notesSlides/notesSlide58.xml"/><Relationship Id="rId11" Type="http://schemas.openxmlformats.org/officeDocument/2006/relationships/slide" Target="slide58.xml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300.png"/><Relationship Id="rId4" Type="http://schemas.openxmlformats.org/officeDocument/2006/relationships/image" Target="../media/image301.png"/><Relationship Id="rId5" Type="http://schemas.openxmlformats.org/officeDocument/2006/relationships/image" Target="../media/image302.png"/><Relationship Id="rId6" Type="http://schemas.openxmlformats.org/officeDocument/2006/relationships/image" Target="../media/image303.png"/><Relationship Id="rId7" Type="http://schemas.openxmlformats.org/officeDocument/2006/relationships/image" Target="../media/image304.png"/><Relationship Id="rId8" Type="http://schemas.openxmlformats.org/officeDocument/2006/relationships/image" Target="../media/image305.png"/><Relationship Id="rId9" Type="http://schemas.openxmlformats.org/officeDocument/2006/relationships/slide" Target="slide1.xml"/><Relationship Id="rId10" Type="http://schemas.openxmlformats.org/officeDocument/2006/relationships/notesSlide" Target="../notesSlides/notesSlide59.xml"/><Relationship Id="rId11" Type="http://schemas.openxmlformats.org/officeDocument/2006/relationships/slide" Target="slide59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slide" Target="slide1.xml"/><Relationship Id="rId10" Type="http://schemas.openxmlformats.org/officeDocument/2006/relationships/notesSlide" Target="../notesSlides/notesSlide6.xml"/><Relationship Id="rId11" Type="http://schemas.openxmlformats.org/officeDocument/2006/relationships/slide" Target="slide6.xml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306.png"/><Relationship Id="rId4" Type="http://schemas.openxmlformats.org/officeDocument/2006/relationships/image" Target="../media/image307.png"/><Relationship Id="rId5" Type="http://schemas.openxmlformats.org/officeDocument/2006/relationships/image" Target="../media/image308.png"/><Relationship Id="rId6" Type="http://schemas.openxmlformats.org/officeDocument/2006/relationships/image" Target="../media/image309.png"/><Relationship Id="rId7" Type="http://schemas.openxmlformats.org/officeDocument/2006/relationships/image" Target="../media/image310.png"/><Relationship Id="rId8" Type="http://schemas.openxmlformats.org/officeDocument/2006/relationships/image" Target="../media/image311.png"/><Relationship Id="rId9" Type="http://schemas.openxmlformats.org/officeDocument/2006/relationships/slide" Target="slide1.xml"/><Relationship Id="rId10" Type="http://schemas.openxmlformats.org/officeDocument/2006/relationships/notesSlide" Target="../notesSlides/notesSlide60.xml"/><Relationship Id="rId11" Type="http://schemas.openxmlformats.org/officeDocument/2006/relationships/slide" Target="slide60.xml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312.png"/><Relationship Id="rId4" Type="http://schemas.openxmlformats.org/officeDocument/2006/relationships/slide" Target="slide1.xml"/><Relationship Id="rId5" Type="http://schemas.openxmlformats.org/officeDocument/2006/relationships/notesSlide" Target="../notesSlides/notesSlide61.xml"/><Relationship Id="rId6" Type="http://schemas.openxmlformats.org/officeDocument/2006/relationships/slide" Target="slide61.xml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313.png"/><Relationship Id="rId4" Type="http://schemas.openxmlformats.org/officeDocument/2006/relationships/image" Target="../media/image314.png"/><Relationship Id="rId5" Type="http://schemas.openxmlformats.org/officeDocument/2006/relationships/image" Target="../media/image315.png"/><Relationship Id="rId6" Type="http://schemas.openxmlformats.org/officeDocument/2006/relationships/image" Target="../media/image316.png"/><Relationship Id="rId7" Type="http://schemas.openxmlformats.org/officeDocument/2006/relationships/image" Target="../media/image317.png"/><Relationship Id="rId8" Type="http://schemas.openxmlformats.org/officeDocument/2006/relationships/image" Target="../media/image318.png"/><Relationship Id="rId9" Type="http://schemas.openxmlformats.org/officeDocument/2006/relationships/slide" Target="slide1.xml"/><Relationship Id="rId10" Type="http://schemas.openxmlformats.org/officeDocument/2006/relationships/notesSlide" Target="../notesSlides/notesSlide62.xml"/><Relationship Id="rId11" Type="http://schemas.openxmlformats.org/officeDocument/2006/relationships/slide" Target="slide62.xml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319.png"/><Relationship Id="rId4" Type="http://schemas.openxmlformats.org/officeDocument/2006/relationships/image" Target="../media/image320.png"/><Relationship Id="rId5" Type="http://schemas.openxmlformats.org/officeDocument/2006/relationships/image" Target="../media/image321.png"/><Relationship Id="rId6" Type="http://schemas.openxmlformats.org/officeDocument/2006/relationships/image" Target="../media/image322.png"/><Relationship Id="rId7" Type="http://schemas.openxmlformats.org/officeDocument/2006/relationships/image" Target="../media/image323.png"/><Relationship Id="rId8" Type="http://schemas.openxmlformats.org/officeDocument/2006/relationships/image" Target="../media/image324.png"/><Relationship Id="rId9" Type="http://schemas.openxmlformats.org/officeDocument/2006/relationships/slide" Target="slide1.xml"/><Relationship Id="rId10" Type="http://schemas.openxmlformats.org/officeDocument/2006/relationships/notesSlide" Target="../notesSlides/notesSlide63.xml"/><Relationship Id="rId11" Type="http://schemas.openxmlformats.org/officeDocument/2006/relationships/slide" Target="slide63.xml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325.png"/><Relationship Id="rId4" Type="http://schemas.openxmlformats.org/officeDocument/2006/relationships/image" Target="../media/image326.png"/><Relationship Id="rId5" Type="http://schemas.openxmlformats.org/officeDocument/2006/relationships/image" Target="../media/image327.png"/><Relationship Id="rId6" Type="http://schemas.openxmlformats.org/officeDocument/2006/relationships/image" Target="../media/image328.png"/><Relationship Id="rId7" Type="http://schemas.openxmlformats.org/officeDocument/2006/relationships/image" Target="../media/image329.png"/><Relationship Id="rId8" Type="http://schemas.openxmlformats.org/officeDocument/2006/relationships/image" Target="../media/image330.png"/><Relationship Id="rId9" Type="http://schemas.openxmlformats.org/officeDocument/2006/relationships/slide" Target="slide1.xml"/><Relationship Id="rId10" Type="http://schemas.openxmlformats.org/officeDocument/2006/relationships/notesSlide" Target="../notesSlides/notesSlide64.xml"/><Relationship Id="rId11" Type="http://schemas.openxmlformats.org/officeDocument/2006/relationships/slide" Target="slide64.xml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331.png"/><Relationship Id="rId4" Type="http://schemas.openxmlformats.org/officeDocument/2006/relationships/image" Target="../media/image332.png"/><Relationship Id="rId5" Type="http://schemas.openxmlformats.org/officeDocument/2006/relationships/image" Target="../media/image333.png"/><Relationship Id="rId6" Type="http://schemas.openxmlformats.org/officeDocument/2006/relationships/image" Target="../media/image334.png"/><Relationship Id="rId7" Type="http://schemas.openxmlformats.org/officeDocument/2006/relationships/image" Target="../media/image335.png"/><Relationship Id="rId8" Type="http://schemas.openxmlformats.org/officeDocument/2006/relationships/image" Target="../media/image336.png"/><Relationship Id="rId9" Type="http://schemas.openxmlformats.org/officeDocument/2006/relationships/slide" Target="slide1.xml"/><Relationship Id="rId10" Type="http://schemas.openxmlformats.org/officeDocument/2006/relationships/notesSlide" Target="../notesSlides/notesSlide65.xml"/><Relationship Id="rId11" Type="http://schemas.openxmlformats.org/officeDocument/2006/relationships/slide" Target="slide65.xml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337.png"/><Relationship Id="rId4" Type="http://schemas.openxmlformats.org/officeDocument/2006/relationships/image" Target="../media/image338.png"/><Relationship Id="rId5" Type="http://schemas.openxmlformats.org/officeDocument/2006/relationships/image" Target="../media/image339.png"/><Relationship Id="rId6" Type="http://schemas.openxmlformats.org/officeDocument/2006/relationships/image" Target="../media/image340.png"/><Relationship Id="rId7" Type="http://schemas.openxmlformats.org/officeDocument/2006/relationships/image" Target="../media/image341.png"/><Relationship Id="rId8" Type="http://schemas.openxmlformats.org/officeDocument/2006/relationships/image" Target="../media/image342.png"/><Relationship Id="rId9" Type="http://schemas.openxmlformats.org/officeDocument/2006/relationships/slide" Target="slide1.xml"/><Relationship Id="rId10" Type="http://schemas.openxmlformats.org/officeDocument/2006/relationships/notesSlide" Target="../notesSlides/notesSlide66.xml"/><Relationship Id="rId11" Type="http://schemas.openxmlformats.org/officeDocument/2006/relationships/slide" Target="slide66.xml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343.png"/><Relationship Id="rId4" Type="http://schemas.openxmlformats.org/officeDocument/2006/relationships/image" Target="../media/image344.png"/><Relationship Id="rId5" Type="http://schemas.openxmlformats.org/officeDocument/2006/relationships/image" Target="../media/image345.png"/><Relationship Id="rId6" Type="http://schemas.openxmlformats.org/officeDocument/2006/relationships/image" Target="../media/image346.png"/><Relationship Id="rId7" Type="http://schemas.openxmlformats.org/officeDocument/2006/relationships/image" Target="../media/image347.png"/><Relationship Id="rId8" Type="http://schemas.openxmlformats.org/officeDocument/2006/relationships/image" Target="../media/image348.png"/><Relationship Id="rId9" Type="http://schemas.openxmlformats.org/officeDocument/2006/relationships/slide" Target="slide1.xml"/><Relationship Id="rId10" Type="http://schemas.openxmlformats.org/officeDocument/2006/relationships/notesSlide" Target="../notesSlides/notesSlide67.xml"/><Relationship Id="rId11" Type="http://schemas.openxmlformats.org/officeDocument/2006/relationships/slide" Target="slide67.xml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349.png"/><Relationship Id="rId4" Type="http://schemas.openxmlformats.org/officeDocument/2006/relationships/slide" Target="slide1.xml"/><Relationship Id="rId5" Type="http://schemas.openxmlformats.org/officeDocument/2006/relationships/notesSlide" Target="../notesSlides/notesSlide68.xml"/><Relationship Id="rId6" Type="http://schemas.openxmlformats.org/officeDocument/2006/relationships/slide" Target="slide68.xml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350.png"/><Relationship Id="rId4" Type="http://schemas.openxmlformats.org/officeDocument/2006/relationships/image" Target="../media/image351.png"/><Relationship Id="rId5" Type="http://schemas.openxmlformats.org/officeDocument/2006/relationships/image" Target="../media/image352.png"/><Relationship Id="rId6" Type="http://schemas.openxmlformats.org/officeDocument/2006/relationships/image" Target="../media/image353.png"/><Relationship Id="rId7" Type="http://schemas.openxmlformats.org/officeDocument/2006/relationships/image" Target="../media/image354.png"/><Relationship Id="rId8" Type="http://schemas.openxmlformats.org/officeDocument/2006/relationships/image" Target="../media/image355.png"/><Relationship Id="rId9" Type="http://schemas.openxmlformats.org/officeDocument/2006/relationships/slide" Target="slide1.xml"/><Relationship Id="rId10" Type="http://schemas.openxmlformats.org/officeDocument/2006/relationships/notesSlide" Target="../notesSlides/notesSlide69.xml"/><Relationship Id="rId11" Type="http://schemas.openxmlformats.org/officeDocument/2006/relationships/slide" Target="slide69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slide" Target="slide1.xml"/><Relationship Id="rId10" Type="http://schemas.openxmlformats.org/officeDocument/2006/relationships/notesSlide" Target="../notesSlides/notesSlide7.xml"/><Relationship Id="rId11" Type="http://schemas.openxmlformats.org/officeDocument/2006/relationships/slide" Target="slide7.xml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356.png"/><Relationship Id="rId4" Type="http://schemas.openxmlformats.org/officeDocument/2006/relationships/image" Target="../media/image357.png"/><Relationship Id="rId5" Type="http://schemas.openxmlformats.org/officeDocument/2006/relationships/image" Target="../media/image358.png"/><Relationship Id="rId6" Type="http://schemas.openxmlformats.org/officeDocument/2006/relationships/image" Target="../media/image359.png"/><Relationship Id="rId7" Type="http://schemas.openxmlformats.org/officeDocument/2006/relationships/image" Target="../media/image360.png"/><Relationship Id="rId8" Type="http://schemas.openxmlformats.org/officeDocument/2006/relationships/image" Target="../media/image361.png"/><Relationship Id="rId9" Type="http://schemas.openxmlformats.org/officeDocument/2006/relationships/slide" Target="slide1.xml"/><Relationship Id="rId10" Type="http://schemas.openxmlformats.org/officeDocument/2006/relationships/notesSlide" Target="../notesSlides/notesSlide70.xml"/><Relationship Id="rId11" Type="http://schemas.openxmlformats.org/officeDocument/2006/relationships/slide" Target="slide70.xml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362.png"/><Relationship Id="rId4" Type="http://schemas.openxmlformats.org/officeDocument/2006/relationships/image" Target="../media/image363.png"/><Relationship Id="rId5" Type="http://schemas.openxmlformats.org/officeDocument/2006/relationships/image" Target="../media/image364.png"/><Relationship Id="rId6" Type="http://schemas.openxmlformats.org/officeDocument/2006/relationships/image" Target="../media/image365.png"/><Relationship Id="rId7" Type="http://schemas.openxmlformats.org/officeDocument/2006/relationships/image" Target="../media/image366.png"/><Relationship Id="rId8" Type="http://schemas.openxmlformats.org/officeDocument/2006/relationships/image" Target="../media/image367.png"/><Relationship Id="rId9" Type="http://schemas.openxmlformats.org/officeDocument/2006/relationships/slide" Target="slide1.xml"/><Relationship Id="rId10" Type="http://schemas.openxmlformats.org/officeDocument/2006/relationships/notesSlide" Target="../notesSlides/notesSlide71.xml"/><Relationship Id="rId11" Type="http://schemas.openxmlformats.org/officeDocument/2006/relationships/slide" Target="slide71.xml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368.png"/><Relationship Id="rId4" Type="http://schemas.openxmlformats.org/officeDocument/2006/relationships/image" Target="../media/image369.png"/><Relationship Id="rId5" Type="http://schemas.openxmlformats.org/officeDocument/2006/relationships/image" Target="../media/image370.png"/><Relationship Id="rId6" Type="http://schemas.openxmlformats.org/officeDocument/2006/relationships/image" Target="../media/image371.png"/><Relationship Id="rId7" Type="http://schemas.openxmlformats.org/officeDocument/2006/relationships/image" Target="../media/image372.png"/><Relationship Id="rId8" Type="http://schemas.openxmlformats.org/officeDocument/2006/relationships/image" Target="../media/image373.png"/><Relationship Id="rId9" Type="http://schemas.openxmlformats.org/officeDocument/2006/relationships/slide" Target="slide1.xml"/><Relationship Id="rId10" Type="http://schemas.openxmlformats.org/officeDocument/2006/relationships/notesSlide" Target="../notesSlides/notesSlide72.xml"/><Relationship Id="rId11" Type="http://schemas.openxmlformats.org/officeDocument/2006/relationships/slide" Target="slide72.xml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374.png"/><Relationship Id="rId4" Type="http://schemas.openxmlformats.org/officeDocument/2006/relationships/image" Target="../media/image375.png"/><Relationship Id="rId5" Type="http://schemas.openxmlformats.org/officeDocument/2006/relationships/image" Target="../media/image376.png"/><Relationship Id="rId6" Type="http://schemas.openxmlformats.org/officeDocument/2006/relationships/image" Target="../media/image377.png"/><Relationship Id="rId7" Type="http://schemas.openxmlformats.org/officeDocument/2006/relationships/image" Target="../media/image378.png"/><Relationship Id="rId8" Type="http://schemas.openxmlformats.org/officeDocument/2006/relationships/image" Target="../media/image379.png"/><Relationship Id="rId9" Type="http://schemas.openxmlformats.org/officeDocument/2006/relationships/slide" Target="slide1.xml"/><Relationship Id="rId10" Type="http://schemas.openxmlformats.org/officeDocument/2006/relationships/notesSlide" Target="../notesSlides/notesSlide73.xml"/><Relationship Id="rId11" Type="http://schemas.openxmlformats.org/officeDocument/2006/relationships/slide" Target="slide73.xml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3.xml"/><Relationship Id="rId3" Type="http://schemas.openxmlformats.org/officeDocument/2006/relationships/image" Target="../media/image380.png"/><Relationship Id="rId4" Type="http://schemas.openxmlformats.org/officeDocument/2006/relationships/image" Target="../media/image381.png"/><Relationship Id="rId5" Type="http://schemas.openxmlformats.org/officeDocument/2006/relationships/image" Target="../media/image382.png"/><Relationship Id="rId6" Type="http://schemas.openxmlformats.org/officeDocument/2006/relationships/image" Target="../media/image383.png"/><Relationship Id="rId7" Type="http://schemas.openxmlformats.org/officeDocument/2006/relationships/image" Target="../media/image384.png"/><Relationship Id="rId8" Type="http://schemas.openxmlformats.org/officeDocument/2006/relationships/slide" Target="slide1.xml"/><Relationship Id="rId9" Type="http://schemas.openxmlformats.org/officeDocument/2006/relationships/notesSlide" Target="../notesSlides/notesSlide74.xml"/><Relationship Id="rId10" Type="http://schemas.openxmlformats.org/officeDocument/2006/relationships/slide" Target="slide74.xml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3.xml"/><Relationship Id="rId3" Type="http://schemas.openxmlformats.org/officeDocument/2006/relationships/image" Target="../media/image385.png"/><Relationship Id="rId4" Type="http://schemas.openxmlformats.org/officeDocument/2006/relationships/image" Target="../media/image386.png"/><Relationship Id="rId5" Type="http://schemas.openxmlformats.org/officeDocument/2006/relationships/image" Target="../media/image387.png"/><Relationship Id="rId6" Type="http://schemas.openxmlformats.org/officeDocument/2006/relationships/image" Target="../media/image388.png"/><Relationship Id="rId7" Type="http://schemas.openxmlformats.org/officeDocument/2006/relationships/image" Target="../media/image389.png"/><Relationship Id="rId8" Type="http://schemas.openxmlformats.org/officeDocument/2006/relationships/slide" Target="slide1.xml"/><Relationship Id="rId9" Type="http://schemas.openxmlformats.org/officeDocument/2006/relationships/notesSlide" Target="../notesSlides/notesSlide75.xml"/><Relationship Id="rId10" Type="http://schemas.openxmlformats.org/officeDocument/2006/relationships/slide" Target="slide75.xml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390.png"/><Relationship Id="rId4" Type="http://schemas.openxmlformats.org/officeDocument/2006/relationships/image" Target="../media/image391.png"/><Relationship Id="rId5" Type="http://schemas.openxmlformats.org/officeDocument/2006/relationships/image" Target="../media/image392.png"/><Relationship Id="rId6" Type="http://schemas.openxmlformats.org/officeDocument/2006/relationships/image" Target="../media/image393.png"/><Relationship Id="rId7" Type="http://schemas.openxmlformats.org/officeDocument/2006/relationships/image" Target="../media/image394.png"/><Relationship Id="rId8" Type="http://schemas.openxmlformats.org/officeDocument/2006/relationships/slide" Target="slide1.xml"/><Relationship Id="rId9" Type="http://schemas.openxmlformats.org/officeDocument/2006/relationships/notesSlide" Target="../notesSlides/notesSlide76.xml"/><Relationship Id="rId10" Type="http://schemas.openxmlformats.org/officeDocument/2006/relationships/slide" Target="slide76.xml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395.png"/><Relationship Id="rId4" Type="http://schemas.openxmlformats.org/officeDocument/2006/relationships/slide" Target="slide1.xml"/><Relationship Id="rId5" Type="http://schemas.openxmlformats.org/officeDocument/2006/relationships/notesSlide" Target="../notesSlides/notesSlide77.xml"/><Relationship Id="rId6" Type="http://schemas.openxmlformats.org/officeDocument/2006/relationships/slide" Target="slide77.xml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396.png"/><Relationship Id="rId4" Type="http://schemas.openxmlformats.org/officeDocument/2006/relationships/image" Target="../media/image397.png"/><Relationship Id="rId5" Type="http://schemas.openxmlformats.org/officeDocument/2006/relationships/image" Target="../media/image398.png"/><Relationship Id="rId6" Type="http://schemas.openxmlformats.org/officeDocument/2006/relationships/image" Target="../media/image399.png"/><Relationship Id="rId7" Type="http://schemas.openxmlformats.org/officeDocument/2006/relationships/image" Target="../media/image400.png"/><Relationship Id="rId8" Type="http://schemas.openxmlformats.org/officeDocument/2006/relationships/image" Target="../media/image401.png"/><Relationship Id="rId9" Type="http://schemas.openxmlformats.org/officeDocument/2006/relationships/slide" Target="slide1.xml"/><Relationship Id="rId10" Type="http://schemas.openxmlformats.org/officeDocument/2006/relationships/notesSlide" Target="../notesSlides/notesSlide78.xml"/><Relationship Id="rId11" Type="http://schemas.openxmlformats.org/officeDocument/2006/relationships/slide" Target="slide78.xml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402.png"/><Relationship Id="rId4" Type="http://schemas.openxmlformats.org/officeDocument/2006/relationships/image" Target="../media/image403.png"/><Relationship Id="rId5" Type="http://schemas.openxmlformats.org/officeDocument/2006/relationships/image" Target="../media/image404.png"/><Relationship Id="rId6" Type="http://schemas.openxmlformats.org/officeDocument/2006/relationships/image" Target="../media/image405.png"/><Relationship Id="rId7" Type="http://schemas.openxmlformats.org/officeDocument/2006/relationships/image" Target="../media/image406.png"/><Relationship Id="rId8" Type="http://schemas.openxmlformats.org/officeDocument/2006/relationships/slide" Target="slide1.xml"/><Relationship Id="rId9" Type="http://schemas.openxmlformats.org/officeDocument/2006/relationships/notesSlide" Target="../notesSlides/notesSlide79.xml"/><Relationship Id="rId10" Type="http://schemas.openxmlformats.org/officeDocument/2006/relationships/slide" Target="slide79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slide" Target="slide1.xml"/><Relationship Id="rId10" Type="http://schemas.openxmlformats.org/officeDocument/2006/relationships/notesSlide" Target="../notesSlides/notesSlide8.xml"/><Relationship Id="rId11" Type="http://schemas.openxmlformats.org/officeDocument/2006/relationships/slide" Target="slide8.xml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407.png"/><Relationship Id="rId4" Type="http://schemas.openxmlformats.org/officeDocument/2006/relationships/slide" Target="slide1.xml"/><Relationship Id="rId5" Type="http://schemas.openxmlformats.org/officeDocument/2006/relationships/notesSlide" Target="../notesSlides/notesSlide80.xml"/><Relationship Id="rId6" Type="http://schemas.openxmlformats.org/officeDocument/2006/relationships/slide" Target="slide80.xml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408.png"/><Relationship Id="rId4" Type="http://schemas.openxmlformats.org/officeDocument/2006/relationships/image" Target="../media/image409.png"/><Relationship Id="rId5" Type="http://schemas.openxmlformats.org/officeDocument/2006/relationships/image" Target="../media/image410.png"/><Relationship Id="rId6" Type="http://schemas.openxmlformats.org/officeDocument/2006/relationships/image" Target="../media/image411.png"/><Relationship Id="rId7" Type="http://schemas.openxmlformats.org/officeDocument/2006/relationships/image" Target="../media/image412.png"/><Relationship Id="rId8" Type="http://schemas.openxmlformats.org/officeDocument/2006/relationships/image" Target="../media/image413.png"/><Relationship Id="rId9" Type="http://schemas.openxmlformats.org/officeDocument/2006/relationships/slide" Target="slide1.xml"/><Relationship Id="rId10" Type="http://schemas.openxmlformats.org/officeDocument/2006/relationships/notesSlide" Target="../notesSlides/notesSlide81.xml"/><Relationship Id="rId11" Type="http://schemas.openxmlformats.org/officeDocument/2006/relationships/slide" Target="slide81.xml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414.png"/><Relationship Id="rId4" Type="http://schemas.openxmlformats.org/officeDocument/2006/relationships/image" Target="../media/image415.png"/><Relationship Id="rId5" Type="http://schemas.openxmlformats.org/officeDocument/2006/relationships/image" Target="../media/image416.png"/><Relationship Id="rId6" Type="http://schemas.openxmlformats.org/officeDocument/2006/relationships/image" Target="../media/image417.png"/><Relationship Id="rId7" Type="http://schemas.openxmlformats.org/officeDocument/2006/relationships/image" Target="../media/image418.png"/><Relationship Id="rId8" Type="http://schemas.openxmlformats.org/officeDocument/2006/relationships/image" Target="../media/image419.png"/><Relationship Id="rId9" Type="http://schemas.openxmlformats.org/officeDocument/2006/relationships/slide" Target="slide1.xml"/><Relationship Id="rId10" Type="http://schemas.openxmlformats.org/officeDocument/2006/relationships/notesSlide" Target="../notesSlides/notesSlide82.xml"/><Relationship Id="rId11" Type="http://schemas.openxmlformats.org/officeDocument/2006/relationships/slide" Target="slide82.xml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420.png"/><Relationship Id="rId4" Type="http://schemas.openxmlformats.org/officeDocument/2006/relationships/image" Target="../media/image421.png"/><Relationship Id="rId5" Type="http://schemas.openxmlformats.org/officeDocument/2006/relationships/image" Target="../media/image422.png"/><Relationship Id="rId6" Type="http://schemas.openxmlformats.org/officeDocument/2006/relationships/image" Target="../media/image423.png"/><Relationship Id="rId7" Type="http://schemas.openxmlformats.org/officeDocument/2006/relationships/image" Target="../media/image424.png"/><Relationship Id="rId8" Type="http://schemas.openxmlformats.org/officeDocument/2006/relationships/image" Target="../media/image425.png"/><Relationship Id="rId9" Type="http://schemas.openxmlformats.org/officeDocument/2006/relationships/slide" Target="slide1.xml"/><Relationship Id="rId10" Type="http://schemas.openxmlformats.org/officeDocument/2006/relationships/notesSlide" Target="../notesSlides/notesSlide83.xml"/><Relationship Id="rId11" Type="http://schemas.openxmlformats.org/officeDocument/2006/relationships/slide" Target="slide83.xml"/></Relationships>
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426.png"/><Relationship Id="rId4" Type="http://schemas.openxmlformats.org/officeDocument/2006/relationships/image" Target="../media/image427.png"/><Relationship Id="rId5" Type="http://schemas.openxmlformats.org/officeDocument/2006/relationships/image" Target="../media/image428.png"/><Relationship Id="rId6" Type="http://schemas.openxmlformats.org/officeDocument/2006/relationships/image" Target="../media/image429.png"/><Relationship Id="rId7" Type="http://schemas.openxmlformats.org/officeDocument/2006/relationships/image" Target="../media/image430.png"/><Relationship Id="rId8" Type="http://schemas.openxmlformats.org/officeDocument/2006/relationships/image" Target="../media/image431.png"/><Relationship Id="rId9" Type="http://schemas.openxmlformats.org/officeDocument/2006/relationships/slide" Target="slide1.xml"/><Relationship Id="rId10" Type="http://schemas.openxmlformats.org/officeDocument/2006/relationships/notesSlide" Target="../notesSlides/notesSlide84.xml"/><Relationship Id="rId11" Type="http://schemas.openxmlformats.org/officeDocument/2006/relationships/slide" Target="slide84.xml"/></Relationships>
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432.png"/><Relationship Id="rId4" Type="http://schemas.openxmlformats.org/officeDocument/2006/relationships/image" Target="../media/image433.png"/><Relationship Id="rId5" Type="http://schemas.openxmlformats.org/officeDocument/2006/relationships/image" Target="../media/image434.png"/><Relationship Id="rId6" Type="http://schemas.openxmlformats.org/officeDocument/2006/relationships/image" Target="../media/image435.png"/><Relationship Id="rId7" Type="http://schemas.openxmlformats.org/officeDocument/2006/relationships/image" Target="../media/image436.png"/><Relationship Id="rId8" Type="http://schemas.openxmlformats.org/officeDocument/2006/relationships/image" Target="../media/image437.png"/><Relationship Id="rId9" Type="http://schemas.openxmlformats.org/officeDocument/2006/relationships/slide" Target="slide1.xml"/><Relationship Id="rId10" Type="http://schemas.openxmlformats.org/officeDocument/2006/relationships/notesSlide" Target="../notesSlides/notesSlide85.xml"/><Relationship Id="rId11" Type="http://schemas.openxmlformats.org/officeDocument/2006/relationships/slide" Target="slide85.xml"/></Relationships>
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438.png"/><Relationship Id="rId4" Type="http://schemas.openxmlformats.org/officeDocument/2006/relationships/image" Target="../media/image439.png"/><Relationship Id="rId5" Type="http://schemas.openxmlformats.org/officeDocument/2006/relationships/image" Target="../media/image440.png"/><Relationship Id="rId6" Type="http://schemas.openxmlformats.org/officeDocument/2006/relationships/image" Target="../media/image441.png"/><Relationship Id="rId7" Type="http://schemas.openxmlformats.org/officeDocument/2006/relationships/image" Target="../media/image442.png"/><Relationship Id="rId8" Type="http://schemas.openxmlformats.org/officeDocument/2006/relationships/image" Target="../media/image443.png"/><Relationship Id="rId9" Type="http://schemas.openxmlformats.org/officeDocument/2006/relationships/slide" Target="slide1.xml"/><Relationship Id="rId10" Type="http://schemas.openxmlformats.org/officeDocument/2006/relationships/notesSlide" Target="../notesSlides/notesSlide86.xml"/><Relationship Id="rId11" Type="http://schemas.openxmlformats.org/officeDocument/2006/relationships/slide" Target="slide86.xml"/></Relationships>
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444.png"/><Relationship Id="rId4" Type="http://schemas.openxmlformats.org/officeDocument/2006/relationships/image" Target="../media/image445.png"/><Relationship Id="rId5" Type="http://schemas.openxmlformats.org/officeDocument/2006/relationships/image" Target="../media/image446.png"/><Relationship Id="rId6" Type="http://schemas.openxmlformats.org/officeDocument/2006/relationships/image" Target="../media/image447.png"/><Relationship Id="rId7" Type="http://schemas.openxmlformats.org/officeDocument/2006/relationships/image" Target="../media/image448.png"/><Relationship Id="rId8" Type="http://schemas.openxmlformats.org/officeDocument/2006/relationships/image" Target="../media/image449.png"/><Relationship Id="rId9" Type="http://schemas.openxmlformats.org/officeDocument/2006/relationships/slide" Target="slide1.xml"/><Relationship Id="rId10" Type="http://schemas.openxmlformats.org/officeDocument/2006/relationships/notesSlide" Target="../notesSlides/notesSlide87.xml"/><Relationship Id="rId11" Type="http://schemas.openxmlformats.org/officeDocument/2006/relationships/slide" Target="slide87.xml"/></Relationships>
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450.png"/><Relationship Id="rId4" Type="http://schemas.openxmlformats.org/officeDocument/2006/relationships/image" Target="../media/image451.png"/><Relationship Id="rId5" Type="http://schemas.openxmlformats.org/officeDocument/2006/relationships/image" Target="../media/image452.png"/><Relationship Id="rId6" Type="http://schemas.openxmlformats.org/officeDocument/2006/relationships/image" Target="../media/image453.png"/><Relationship Id="rId7" Type="http://schemas.openxmlformats.org/officeDocument/2006/relationships/image" Target="../media/image454.png"/><Relationship Id="rId8" Type="http://schemas.openxmlformats.org/officeDocument/2006/relationships/image" Target="../media/image455.png"/><Relationship Id="rId9" Type="http://schemas.openxmlformats.org/officeDocument/2006/relationships/slide" Target="slide1.xml"/><Relationship Id="rId10" Type="http://schemas.openxmlformats.org/officeDocument/2006/relationships/notesSlide" Target="../notesSlides/notesSlide88.xml"/><Relationship Id="rId11" Type="http://schemas.openxmlformats.org/officeDocument/2006/relationships/slide" Target="slide88.xml"/></Relationships>
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456.png"/><Relationship Id="rId4" Type="http://schemas.openxmlformats.org/officeDocument/2006/relationships/image" Target="../media/image457.png"/><Relationship Id="rId5" Type="http://schemas.openxmlformats.org/officeDocument/2006/relationships/image" Target="../media/image458.png"/><Relationship Id="rId6" Type="http://schemas.openxmlformats.org/officeDocument/2006/relationships/image" Target="../media/image459.png"/><Relationship Id="rId7" Type="http://schemas.openxmlformats.org/officeDocument/2006/relationships/image" Target="../media/image460.png"/><Relationship Id="rId8" Type="http://schemas.openxmlformats.org/officeDocument/2006/relationships/image" Target="../media/image461.png"/><Relationship Id="rId9" Type="http://schemas.openxmlformats.org/officeDocument/2006/relationships/slide" Target="slide1.xml"/><Relationship Id="rId10" Type="http://schemas.openxmlformats.org/officeDocument/2006/relationships/notesSlide" Target="../notesSlides/notesSlide89.xml"/><Relationship Id="rId11" Type="http://schemas.openxmlformats.org/officeDocument/2006/relationships/slide" Target="slide89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slide" Target="slide1.xml"/><Relationship Id="rId10" Type="http://schemas.openxmlformats.org/officeDocument/2006/relationships/notesSlide" Target="../notesSlides/notesSlide9.xml"/><Relationship Id="rId11" Type="http://schemas.openxmlformats.org/officeDocument/2006/relationships/slide" Target="slide9.xml"/></Relationships>
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462.png"/><Relationship Id="rId4" Type="http://schemas.openxmlformats.org/officeDocument/2006/relationships/image" Target="../media/image463.png"/><Relationship Id="rId5" Type="http://schemas.openxmlformats.org/officeDocument/2006/relationships/image" Target="../media/image464.png"/><Relationship Id="rId6" Type="http://schemas.openxmlformats.org/officeDocument/2006/relationships/image" Target="../media/image465.png"/><Relationship Id="rId7" Type="http://schemas.openxmlformats.org/officeDocument/2006/relationships/image" Target="../media/image466.png"/><Relationship Id="rId8" Type="http://schemas.openxmlformats.org/officeDocument/2006/relationships/image" Target="../media/image467.jpg"/><Relationship Id="rId9" Type="http://schemas.openxmlformats.org/officeDocument/2006/relationships/slide" Target="slide1.xml"/><Relationship Id="rId10" Type="http://schemas.openxmlformats.org/officeDocument/2006/relationships/notesSlide" Target="../notesSlides/notesSlide90.xml"/><Relationship Id="rId11" Type="http://schemas.openxmlformats.org/officeDocument/2006/relationships/slide" Target="slide90.xml"/></Relationships>
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468.png"/><Relationship Id="rId4" Type="http://schemas.openxmlformats.org/officeDocument/2006/relationships/image" Target="../media/image469.png"/><Relationship Id="rId5" Type="http://schemas.openxmlformats.org/officeDocument/2006/relationships/image" Target="../media/image470.png"/><Relationship Id="rId6" Type="http://schemas.openxmlformats.org/officeDocument/2006/relationships/image" Target="../media/image471.png"/><Relationship Id="rId7" Type="http://schemas.openxmlformats.org/officeDocument/2006/relationships/image" Target="../media/image472.png"/><Relationship Id="rId8" Type="http://schemas.openxmlformats.org/officeDocument/2006/relationships/image" Target="../media/image473.jpg"/><Relationship Id="rId9" Type="http://schemas.openxmlformats.org/officeDocument/2006/relationships/slide" Target="slide1.xml"/><Relationship Id="rId10" Type="http://schemas.openxmlformats.org/officeDocument/2006/relationships/notesSlide" Target="../notesSlides/notesSlide91.xml"/><Relationship Id="rId11" Type="http://schemas.openxmlformats.org/officeDocument/2006/relationships/slide" Target="slide91.xml"/></Relationships>
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474.png"/><Relationship Id="rId4" Type="http://schemas.openxmlformats.org/officeDocument/2006/relationships/image" Target="../media/image475.png"/><Relationship Id="rId5" Type="http://schemas.openxmlformats.org/officeDocument/2006/relationships/image" Target="../media/image476.png"/><Relationship Id="rId6" Type="http://schemas.openxmlformats.org/officeDocument/2006/relationships/image" Target="../media/image477.png"/><Relationship Id="rId7" Type="http://schemas.openxmlformats.org/officeDocument/2006/relationships/image" Target="../media/image478.png"/><Relationship Id="rId8" Type="http://schemas.openxmlformats.org/officeDocument/2006/relationships/image" Target="../media/image479.jpg"/><Relationship Id="rId9" Type="http://schemas.openxmlformats.org/officeDocument/2006/relationships/slide" Target="slide1.xml"/><Relationship Id="rId10" Type="http://schemas.openxmlformats.org/officeDocument/2006/relationships/notesSlide" Target="../notesSlides/notesSlide92.xml"/><Relationship Id="rId11" Type="http://schemas.openxmlformats.org/officeDocument/2006/relationships/slide" Target="slide92.xml"/></Relationships>
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480.png"/><Relationship Id="rId4" Type="http://schemas.openxmlformats.org/officeDocument/2006/relationships/image" Target="../media/image481.png"/><Relationship Id="rId5" Type="http://schemas.openxmlformats.org/officeDocument/2006/relationships/image" Target="../media/image482.png"/><Relationship Id="rId6" Type="http://schemas.openxmlformats.org/officeDocument/2006/relationships/image" Target="../media/image483.png"/><Relationship Id="rId7" Type="http://schemas.openxmlformats.org/officeDocument/2006/relationships/image" Target="../media/image484.png"/><Relationship Id="rId8" Type="http://schemas.openxmlformats.org/officeDocument/2006/relationships/image" Target="../media/image485.jpg"/><Relationship Id="rId9" Type="http://schemas.openxmlformats.org/officeDocument/2006/relationships/slide" Target="slide1.xml"/><Relationship Id="rId10" Type="http://schemas.openxmlformats.org/officeDocument/2006/relationships/notesSlide" Target="../notesSlides/notesSlide93.xml"/><Relationship Id="rId11" Type="http://schemas.openxmlformats.org/officeDocument/2006/relationships/slide" Target="slide93.xml"/></Relationships>
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486.png"/><Relationship Id="rId4" Type="http://schemas.openxmlformats.org/officeDocument/2006/relationships/image" Target="../media/image487.png"/><Relationship Id="rId5" Type="http://schemas.openxmlformats.org/officeDocument/2006/relationships/image" Target="../media/image488.png"/><Relationship Id="rId6" Type="http://schemas.openxmlformats.org/officeDocument/2006/relationships/image" Target="../media/image489.png"/><Relationship Id="rId7" Type="http://schemas.openxmlformats.org/officeDocument/2006/relationships/image" Target="../media/image490.png"/><Relationship Id="rId8" Type="http://schemas.openxmlformats.org/officeDocument/2006/relationships/image" Target="../media/image491.jpg"/><Relationship Id="rId9" Type="http://schemas.openxmlformats.org/officeDocument/2006/relationships/slide" Target="slide1.xml"/><Relationship Id="rId10" Type="http://schemas.openxmlformats.org/officeDocument/2006/relationships/notesSlide" Target="../notesSlides/notesSlide94.xml"/><Relationship Id="rId11" Type="http://schemas.openxmlformats.org/officeDocument/2006/relationships/slide" Target="slide94.xml"/></Relationships>
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492.png"/><Relationship Id="rId4" Type="http://schemas.openxmlformats.org/officeDocument/2006/relationships/slide" Target="slide1.xml"/><Relationship Id="rId5" Type="http://schemas.openxmlformats.org/officeDocument/2006/relationships/notesSlide" Target="../notesSlides/notesSlide95.xml"/><Relationship Id="rId6" Type="http://schemas.openxmlformats.org/officeDocument/2006/relationships/slide" Target="slide95.xml"/></Relationships>
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493.png"/><Relationship Id="rId4" Type="http://schemas.openxmlformats.org/officeDocument/2006/relationships/image" Target="../media/image494.png"/><Relationship Id="rId5" Type="http://schemas.openxmlformats.org/officeDocument/2006/relationships/image" Target="../media/image495.png"/><Relationship Id="rId6" Type="http://schemas.openxmlformats.org/officeDocument/2006/relationships/image" Target="../media/image496.png"/><Relationship Id="rId7" Type="http://schemas.openxmlformats.org/officeDocument/2006/relationships/image" Target="../media/image497.png"/><Relationship Id="rId8" Type="http://schemas.openxmlformats.org/officeDocument/2006/relationships/image" Target="../media/image498.png"/><Relationship Id="rId9" Type="http://schemas.openxmlformats.org/officeDocument/2006/relationships/slide" Target="slide1.xml"/><Relationship Id="rId10" Type="http://schemas.openxmlformats.org/officeDocument/2006/relationships/notesSlide" Target="../notesSlides/notesSlide96.xml"/><Relationship Id="rId11" Type="http://schemas.openxmlformats.org/officeDocument/2006/relationships/slide" Target="slide96.xml"/></Relationships>
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499.png"/><Relationship Id="rId4" Type="http://schemas.openxmlformats.org/officeDocument/2006/relationships/image" Target="../media/image500.png"/><Relationship Id="rId5" Type="http://schemas.openxmlformats.org/officeDocument/2006/relationships/image" Target="../media/image501.png"/><Relationship Id="rId6" Type="http://schemas.openxmlformats.org/officeDocument/2006/relationships/image" Target="../media/image502.png"/><Relationship Id="rId7" Type="http://schemas.openxmlformats.org/officeDocument/2006/relationships/image" Target="../media/image503.png"/><Relationship Id="rId8" Type="http://schemas.openxmlformats.org/officeDocument/2006/relationships/image" Target="../media/image504.png"/><Relationship Id="rId9" Type="http://schemas.openxmlformats.org/officeDocument/2006/relationships/slide" Target="slide1.xml"/><Relationship Id="rId10" Type="http://schemas.openxmlformats.org/officeDocument/2006/relationships/notesSlide" Target="../notesSlides/notesSlide97.xml"/><Relationship Id="rId11" Type="http://schemas.openxmlformats.org/officeDocument/2006/relationships/slide" Target="slide97.xml"/></Relationships>
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505.png"/><Relationship Id="rId4" Type="http://schemas.openxmlformats.org/officeDocument/2006/relationships/image" Target="../media/image506.png"/><Relationship Id="rId5" Type="http://schemas.openxmlformats.org/officeDocument/2006/relationships/image" Target="../media/image507.png"/><Relationship Id="rId6" Type="http://schemas.openxmlformats.org/officeDocument/2006/relationships/image" Target="../media/image508.png"/><Relationship Id="rId7" Type="http://schemas.openxmlformats.org/officeDocument/2006/relationships/image" Target="../media/image509.png"/><Relationship Id="rId8" Type="http://schemas.openxmlformats.org/officeDocument/2006/relationships/image" Target="../media/image510.png"/><Relationship Id="rId9" Type="http://schemas.openxmlformats.org/officeDocument/2006/relationships/slide" Target="slide1.xml"/><Relationship Id="rId10" Type="http://schemas.openxmlformats.org/officeDocument/2006/relationships/notesSlide" Target="../notesSlides/notesSlide98.xml"/><Relationship Id="rId11" Type="http://schemas.openxmlformats.org/officeDocument/2006/relationships/slide" Target="slide98.xml"/></Relationships>
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511.png"/><Relationship Id="rId4" Type="http://schemas.openxmlformats.org/officeDocument/2006/relationships/image" Target="../media/image512.png"/><Relationship Id="rId5" Type="http://schemas.openxmlformats.org/officeDocument/2006/relationships/image" Target="../media/image513.png"/><Relationship Id="rId6" Type="http://schemas.openxmlformats.org/officeDocument/2006/relationships/image" Target="../media/image514.png"/><Relationship Id="rId7" Type="http://schemas.openxmlformats.org/officeDocument/2006/relationships/image" Target="../media/image515.png"/><Relationship Id="rId8" Type="http://schemas.openxmlformats.org/officeDocument/2006/relationships/image" Target="../media/image516.png"/><Relationship Id="rId9" Type="http://schemas.openxmlformats.org/officeDocument/2006/relationships/slide" Target="slide1.xml"/><Relationship Id="rId10" Type="http://schemas.openxmlformats.org/officeDocument/2006/relationships/notesSlide" Target="../notesSlides/notesSlide99.xml"/><Relationship Id="rId11" Type="http://schemas.openxmlformats.org/officeDocument/2006/relationships/slide" Target="slide9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890522" y="316291"/>
            <a:ext cx="360008" cy="4224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190878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1959585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1405444"/>
            <a:ext cx="50800" cy="5160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1468944"/>
            <a:ext cx="50800" cy="4525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1412007"/>
            <a:ext cx="4457065" cy="560705"/>
          </a:xfrm>
          <a:custGeom>
            <a:avLst/>
            <a:gdLst/>
            <a:ahLst/>
            <a:cxnLst/>
            <a:rect l="l" t="t" r="r" b="b"/>
            <a:pathLst>
              <a:path w="4457065" h="560705">
                <a:moveTo>
                  <a:pt x="4456606" y="0"/>
                </a:moveTo>
                <a:lnTo>
                  <a:pt x="0" y="0"/>
                </a:lnTo>
                <a:lnTo>
                  <a:pt x="0" y="509477"/>
                </a:lnTo>
                <a:lnTo>
                  <a:pt x="16636" y="546991"/>
                </a:lnTo>
                <a:lnTo>
                  <a:pt x="4405806" y="560277"/>
                </a:lnTo>
                <a:lnTo>
                  <a:pt x="4420049" y="558232"/>
                </a:lnTo>
                <a:lnTo>
                  <a:pt x="4451170" y="53227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456244"/>
            <a:ext cx="0" cy="484505"/>
          </a:xfrm>
          <a:custGeom>
            <a:avLst/>
            <a:gdLst/>
            <a:ahLst/>
            <a:cxnLst/>
            <a:rect l="l" t="t" r="r" b="b"/>
            <a:pathLst>
              <a:path w="0" h="484505">
                <a:moveTo>
                  <a:pt x="0" y="48428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44354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43084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41814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39909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048232" y="1463584"/>
            <a:ext cx="2511425" cy="4356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410209">
              <a:lnSpc>
                <a:spcPct val="106700"/>
              </a:lnSpc>
            </a:pPr>
            <a:r>
              <a:rPr dirty="0" sz="1400" spc="-30" b="1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135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20" b="1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135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20" b="1">
                <a:solidFill>
                  <a:srgbClr val="CC0000"/>
                </a:solidFill>
                <a:latin typeface="Gill Sans MT"/>
                <a:cs typeface="Gill Sans MT"/>
              </a:rPr>
              <a:t>riepilogo:</a:t>
            </a:r>
            <a:r>
              <a:rPr dirty="0" sz="1400" spc="-15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0" b="1">
                <a:solidFill>
                  <a:srgbClr val="CC0000"/>
                </a:solidFill>
                <a:latin typeface="Gill Sans MT"/>
                <a:cs typeface="Gill Sans MT"/>
              </a:rPr>
              <a:t>logica</a:t>
            </a:r>
            <a:r>
              <a:rPr dirty="0" sz="1400" spc="135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50" b="1">
                <a:solidFill>
                  <a:srgbClr val="CC0000"/>
                </a:solidFill>
                <a:latin typeface="Gill Sans MT"/>
                <a:cs typeface="Gill Sans MT"/>
              </a:rPr>
              <a:t>e</a:t>
            </a:r>
            <a:r>
              <a:rPr dirty="0" sz="1400" spc="135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5" b="1">
                <a:solidFill>
                  <a:srgbClr val="CC0000"/>
                </a:solidFill>
                <a:latin typeface="Gill Sans MT"/>
                <a:cs typeface="Gill Sans MT"/>
              </a:rPr>
              <a:t>tecniche</a:t>
            </a:r>
            <a:r>
              <a:rPr dirty="0" sz="1400" spc="135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30" b="1">
                <a:solidFill>
                  <a:srgbClr val="CC0000"/>
                </a:solidFill>
                <a:latin typeface="Gill Sans MT"/>
                <a:cs typeface="Gill Sans MT"/>
              </a:rPr>
              <a:t>dimostrative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10754" y="2421164"/>
            <a:ext cx="1986280" cy="721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35">
                <a:latin typeface="Arial"/>
                <a:cs typeface="Arial"/>
              </a:rPr>
              <a:t>Christian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Casalvieri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 indent="281305">
              <a:lnSpc>
                <a:spcPct val="100000"/>
              </a:lnSpc>
            </a:pPr>
            <a:r>
              <a:rPr dirty="0" sz="800" spc="-15">
                <a:latin typeface="Lucida Sans Unicode"/>
                <a:cs typeface="Lucida Sans Unicode"/>
              </a:rPr>
              <a:t>“Sapienza”</a:t>
            </a:r>
            <a:r>
              <a:rPr dirty="0" sz="800" spc="30">
                <a:latin typeface="Lucida Sans Unicode"/>
                <a:cs typeface="Lucida Sans Unicode"/>
              </a:rPr>
              <a:t> </a:t>
            </a:r>
            <a:r>
              <a:rPr dirty="0" sz="800" spc="-35">
                <a:latin typeface="Lucida Sans Unicode"/>
                <a:cs typeface="Lucida Sans Unicode"/>
              </a:rPr>
              <a:t>Universi</a:t>
            </a:r>
            <a:r>
              <a:rPr dirty="0" sz="800" spc="-40">
                <a:latin typeface="Lucida Sans Unicode"/>
                <a:cs typeface="Lucida Sans Unicode"/>
              </a:rPr>
              <a:t>t</a:t>
            </a:r>
            <a:r>
              <a:rPr dirty="0" sz="800" spc="-484">
                <a:latin typeface="Lucida Sans Unicode"/>
                <a:cs typeface="Lucida Sans Unicode"/>
              </a:rPr>
              <a:t>`</a:t>
            </a:r>
            <a:r>
              <a:rPr dirty="0" sz="800" spc="-40">
                <a:latin typeface="Lucida Sans Unicode"/>
                <a:cs typeface="Lucida Sans Unicode"/>
              </a:rPr>
              <a:t>a</a:t>
            </a:r>
            <a:r>
              <a:rPr dirty="0" sz="800" spc="25">
                <a:latin typeface="Lucida Sans Unicode"/>
                <a:cs typeface="Lucida Sans Unicode"/>
              </a:rPr>
              <a:t> </a:t>
            </a:r>
            <a:r>
              <a:rPr dirty="0" sz="800" spc="-55">
                <a:latin typeface="Lucida Sans Unicode"/>
                <a:cs typeface="Lucida Sans Unicode"/>
              </a:rPr>
              <a:t>di</a:t>
            </a:r>
            <a:r>
              <a:rPr dirty="0" sz="800" spc="25">
                <a:latin typeface="Lucida Sans Unicode"/>
                <a:cs typeface="Lucida Sans Unicode"/>
              </a:rPr>
              <a:t> </a:t>
            </a:r>
            <a:r>
              <a:rPr dirty="0" sz="800" spc="-40">
                <a:latin typeface="Lucida Sans Unicode"/>
                <a:cs typeface="Lucida Sans Unicode"/>
              </a:rPr>
              <a:t>Roma</a:t>
            </a:r>
            <a:endParaRPr sz="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90"/>
              </a:spcBef>
            </a:pPr>
            <a:r>
              <a:rPr dirty="0" sz="900" spc="25">
                <a:latin typeface="Tahoma"/>
                <a:cs typeface="Tahoma"/>
              </a:rPr>
              <a:t>F</a:t>
            </a:r>
            <a:r>
              <a:rPr dirty="0" sz="900" spc="-10">
                <a:latin typeface="Tahoma"/>
                <a:cs typeface="Tahoma"/>
              </a:rPr>
              <a:t>acol</a:t>
            </a:r>
            <a:r>
              <a:rPr dirty="0" sz="900" spc="-20">
                <a:latin typeface="Tahoma"/>
                <a:cs typeface="Tahoma"/>
              </a:rPr>
              <a:t>t</a:t>
            </a:r>
            <a:r>
              <a:rPr dirty="0" sz="900" spc="-490">
                <a:latin typeface="Tahoma"/>
                <a:cs typeface="Tahoma"/>
              </a:rPr>
              <a:t>`</a:t>
            </a:r>
            <a:r>
              <a:rPr dirty="0" sz="900" spc="-35">
                <a:latin typeface="Tahoma"/>
                <a:cs typeface="Tahoma"/>
              </a:rPr>
              <a:t>a</a:t>
            </a:r>
            <a:r>
              <a:rPr dirty="0" sz="900" spc="25">
                <a:latin typeface="Tahoma"/>
                <a:cs typeface="Tahoma"/>
              </a:rPr>
              <a:t> </a:t>
            </a:r>
            <a:r>
              <a:rPr dirty="0" sz="900" spc="-10">
                <a:latin typeface="Tahoma"/>
                <a:cs typeface="Tahoma"/>
              </a:rPr>
              <a:t>di</a:t>
            </a:r>
            <a:r>
              <a:rPr dirty="0" sz="900" spc="25">
                <a:latin typeface="Tahoma"/>
                <a:cs typeface="Tahoma"/>
              </a:rPr>
              <a:t> </a:t>
            </a:r>
            <a:r>
              <a:rPr dirty="0" sz="900" spc="-40">
                <a:latin typeface="Tahoma"/>
                <a:cs typeface="Tahoma"/>
              </a:rPr>
              <a:t>Ingegneria</a:t>
            </a:r>
            <a:r>
              <a:rPr dirty="0" sz="900" spc="30">
                <a:latin typeface="Tahoma"/>
                <a:cs typeface="Tahoma"/>
              </a:rPr>
              <a:t> </a:t>
            </a:r>
            <a:r>
              <a:rPr dirty="0" sz="900" spc="-5">
                <a:latin typeface="Tahoma"/>
                <a:cs typeface="Tahoma"/>
              </a:rPr>
              <a:t>Civil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25">
                <a:latin typeface="Tahoma"/>
                <a:cs typeface="Tahoma"/>
              </a:rPr>
              <a:t> </a:t>
            </a:r>
            <a:r>
              <a:rPr dirty="0" sz="900" spc="-70">
                <a:latin typeface="Tahoma"/>
                <a:cs typeface="Tahoma"/>
              </a:rPr>
              <a:t>e</a:t>
            </a:r>
            <a:r>
              <a:rPr dirty="0" sz="900" spc="25">
                <a:latin typeface="Tahoma"/>
                <a:cs typeface="Tahoma"/>
              </a:rPr>
              <a:t> </a:t>
            </a:r>
            <a:r>
              <a:rPr dirty="0" sz="900" spc="-25">
                <a:latin typeface="Tahoma"/>
                <a:cs typeface="Tahoma"/>
              </a:rPr>
              <a:t>Industriale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5"/>
              <a:t>1</a:t>
            </a:fld>
            <a:r>
              <a:rPr dirty="0" spc="-40"/>
              <a:t>/35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86254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999308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050108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74745"/>
            <a:ext cx="50800" cy="22372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38245"/>
            <a:ext cx="50800" cy="21737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945090"/>
            <a:ext cx="4457065" cy="2117725"/>
          </a:xfrm>
          <a:custGeom>
            <a:avLst/>
            <a:gdLst/>
            <a:ahLst/>
            <a:cxnLst/>
            <a:rect l="l" t="t" r="r" b="b"/>
            <a:pathLst>
              <a:path w="4457065" h="2117725">
                <a:moveTo>
                  <a:pt x="4456606" y="0"/>
                </a:moveTo>
                <a:lnTo>
                  <a:pt x="0" y="0"/>
                </a:lnTo>
                <a:lnTo>
                  <a:pt x="0" y="2066917"/>
                </a:lnTo>
                <a:lnTo>
                  <a:pt x="16636" y="2104431"/>
                </a:lnTo>
                <a:lnTo>
                  <a:pt x="4405806" y="2117717"/>
                </a:lnTo>
                <a:lnTo>
                  <a:pt x="4420049" y="2115672"/>
                </a:lnTo>
                <a:lnTo>
                  <a:pt x="4451170" y="208971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25545"/>
            <a:ext cx="0" cy="2205990"/>
          </a:xfrm>
          <a:custGeom>
            <a:avLst/>
            <a:gdLst/>
            <a:ahLst/>
            <a:cxnLst/>
            <a:rect l="l" t="t" r="r" b="b"/>
            <a:pathLst>
              <a:path w="0" h="2205990">
                <a:moveTo>
                  <a:pt x="0" y="220551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1284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0014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8744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76839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30201" y="2182622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30201" y="2372411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30201" y="2562200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30201" y="2751988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13830" y="760685"/>
            <a:ext cx="4352290" cy="2112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  <a:p>
            <a:pPr marL="12700" marR="178435">
              <a:lnSpc>
                <a:spcPct val="100000"/>
              </a:lnSpc>
              <a:spcBef>
                <a:spcPts val="285"/>
              </a:spcBef>
            </a:pPr>
            <a:r>
              <a:rPr dirty="0" sz="1000" spc="-35">
                <a:latin typeface="Arial"/>
                <a:cs typeface="Arial"/>
              </a:rPr>
              <a:t>Durante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t</a:t>
            </a:r>
            <a:r>
              <a:rPr dirty="0" sz="1000" spc="-20">
                <a:latin typeface="Arial"/>
                <a:cs typeface="Arial"/>
              </a:rPr>
              <a:t>o</a:t>
            </a:r>
            <a:r>
              <a:rPr dirty="0" sz="1000" spc="-55">
                <a:latin typeface="Arial"/>
                <a:cs typeface="Arial"/>
              </a:rPr>
              <a:t>rneo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scacc</a:t>
            </a:r>
            <a:r>
              <a:rPr dirty="0" sz="1000" spc="-50">
                <a:latin typeface="Arial"/>
                <a:cs typeface="Arial"/>
              </a:rPr>
              <a:t>h</a:t>
            </a:r>
            <a:r>
              <a:rPr dirty="0" sz="1000" spc="5">
                <a:latin typeface="Arial"/>
                <a:cs typeface="Arial"/>
              </a:rPr>
              <a:t>i,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Luca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ha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vinto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pi</a:t>
            </a:r>
            <a:r>
              <a:rPr dirty="0" sz="1000" spc="-555">
                <a:latin typeface="Arial"/>
                <a:cs typeface="Arial"/>
              </a:rPr>
              <a:t>u</a:t>
            </a:r>
            <a:r>
              <a:rPr dirty="0" sz="1000" spc="160">
                <a:latin typeface="Arial"/>
                <a:cs typeface="Arial"/>
              </a:rPr>
              <a:t>`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10">
                <a:latin typeface="Arial"/>
                <a:cs typeface="Arial"/>
              </a:rPr>
              <a:t>rtite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Nicole,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ma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non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F</a:t>
            </a:r>
            <a:r>
              <a:rPr dirty="0" sz="1000" spc="-65">
                <a:latin typeface="Arial"/>
                <a:cs typeface="Arial"/>
              </a:rPr>
              <a:t>rancesco.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Inoltre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Giuli</a:t>
            </a:r>
            <a:r>
              <a:rPr dirty="0" sz="1000" spc="-45">
                <a:latin typeface="Arial"/>
                <a:cs typeface="Arial"/>
              </a:rPr>
              <a:t>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ha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vin</a:t>
            </a:r>
            <a:r>
              <a:rPr dirty="0" sz="1000" spc="5">
                <a:latin typeface="Arial"/>
                <a:cs typeface="Arial"/>
              </a:rPr>
              <a:t>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meno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10">
                <a:latin typeface="Arial"/>
                <a:cs typeface="Arial"/>
              </a:rPr>
              <a:t>rtite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M</a:t>
            </a:r>
            <a:r>
              <a:rPr dirty="0" sz="1000" spc="-50">
                <a:latin typeface="Arial"/>
                <a:cs typeface="Arial"/>
              </a:rPr>
              <a:t>a</a:t>
            </a:r>
            <a:r>
              <a:rPr dirty="0" sz="1000">
                <a:latin typeface="Arial"/>
                <a:cs typeface="Arial"/>
              </a:rPr>
              <a:t>rta,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m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pi</a:t>
            </a:r>
            <a:r>
              <a:rPr dirty="0" sz="1000" spc="-555">
                <a:latin typeface="Arial"/>
                <a:cs typeface="Arial"/>
              </a:rPr>
              <a:t>u</a:t>
            </a:r>
            <a:r>
              <a:rPr dirty="0" sz="1000" spc="160">
                <a:latin typeface="Arial"/>
                <a:cs typeface="Arial"/>
              </a:rPr>
              <a:t>`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F</a:t>
            </a:r>
            <a:r>
              <a:rPr dirty="0" sz="1000" spc="-65">
                <a:latin typeface="Arial"/>
                <a:cs typeface="Arial"/>
              </a:rPr>
              <a:t>rancesco.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Chi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vincit</a:t>
            </a:r>
            <a:r>
              <a:rPr dirty="0" sz="1000" spc="-55">
                <a:latin typeface="Arial"/>
                <a:cs typeface="Arial"/>
              </a:rPr>
              <a:t>o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del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t</a:t>
            </a:r>
            <a:r>
              <a:rPr dirty="0" sz="1000" spc="-20">
                <a:latin typeface="Arial"/>
                <a:cs typeface="Arial"/>
              </a:rPr>
              <a:t>o</a:t>
            </a:r>
            <a:r>
              <a:rPr dirty="0" sz="1000" spc="-65">
                <a:latin typeface="Arial"/>
                <a:cs typeface="Arial"/>
              </a:rPr>
              <a:t>rneo?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  <a:spcBef>
                <a:spcPts val="83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ri</a:t>
            </a:r>
            <a:r>
              <a:rPr dirty="0" sz="1000" spc="-120">
                <a:latin typeface="Arial"/>
                <a:cs typeface="Arial"/>
              </a:rPr>
              <a:t>s</a:t>
            </a:r>
            <a:r>
              <a:rPr dirty="0" sz="1000" spc="-55">
                <a:latin typeface="Arial"/>
                <a:cs typeface="Arial"/>
              </a:rPr>
              <a:t>olvere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questo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ti</a:t>
            </a:r>
            <a:r>
              <a:rPr dirty="0" sz="1000" spc="50">
                <a:latin typeface="Arial"/>
                <a:cs typeface="Arial"/>
              </a:rPr>
              <a:t>p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quesito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utile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schematizz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le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inf</a:t>
            </a:r>
            <a:r>
              <a:rPr dirty="0" sz="1000" spc="-55">
                <a:latin typeface="Arial"/>
                <a:cs typeface="Arial"/>
              </a:rPr>
              <a:t>o</a:t>
            </a:r>
            <a:r>
              <a:rPr dirty="0" sz="1000" spc="-35">
                <a:latin typeface="Arial"/>
                <a:cs typeface="Arial"/>
              </a:rPr>
              <a:t>rmazioni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nel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m</a:t>
            </a:r>
            <a:r>
              <a:rPr dirty="0" sz="1000" spc="-20">
                <a:latin typeface="Arial"/>
                <a:cs typeface="Arial"/>
              </a:rPr>
              <a:t>o</a:t>
            </a:r>
            <a:r>
              <a:rPr dirty="0" sz="1000" spc="-50">
                <a:latin typeface="Arial"/>
                <a:cs typeface="Arial"/>
              </a:rPr>
              <a:t>do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seguente.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Intr</a:t>
            </a:r>
            <a:r>
              <a:rPr dirty="0" sz="1000" spc="15">
                <a:latin typeface="Arial"/>
                <a:cs typeface="Arial"/>
              </a:rPr>
              <a:t>o</a:t>
            </a:r>
            <a:r>
              <a:rPr dirty="0" sz="1000" spc="-50">
                <a:latin typeface="Arial"/>
                <a:cs typeface="Arial"/>
              </a:rPr>
              <a:t>duciamo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95">
                <a:latin typeface="Arial"/>
                <a:cs typeface="Arial"/>
              </a:rPr>
              <a:t>segue</a:t>
            </a:r>
            <a:r>
              <a:rPr dirty="0" sz="1000" spc="-50">
                <a:latin typeface="Arial"/>
                <a:cs typeface="Arial"/>
              </a:rPr>
              <a:t>n</a:t>
            </a:r>
            <a:r>
              <a:rPr dirty="0" sz="1000" spc="45">
                <a:latin typeface="Arial"/>
                <a:cs typeface="Arial"/>
              </a:rPr>
              <a:t>ti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notazioni:</a:t>
            </a:r>
            <a:endParaRPr sz="10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54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85">
                <a:latin typeface="Arial"/>
                <a:cs typeface="Arial"/>
              </a:rPr>
              <a:t>L=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Luca</a:t>
            </a:r>
            <a:endParaRPr sz="10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70">
                <a:latin typeface="Arial"/>
                <a:cs typeface="Arial"/>
              </a:rPr>
              <a:t>F=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F</a:t>
            </a:r>
            <a:r>
              <a:rPr dirty="0" sz="1000" spc="-70">
                <a:latin typeface="Arial"/>
                <a:cs typeface="Arial"/>
              </a:rPr>
              <a:t>rancesco</a:t>
            </a:r>
            <a:endParaRPr sz="10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3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110">
                <a:latin typeface="Arial"/>
                <a:cs typeface="Arial"/>
              </a:rPr>
              <a:t>M=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M</a:t>
            </a:r>
            <a:r>
              <a:rPr dirty="0" sz="1000" spc="-50">
                <a:latin typeface="Arial"/>
                <a:cs typeface="Arial"/>
              </a:rPr>
              <a:t>a</a:t>
            </a:r>
            <a:r>
              <a:rPr dirty="0" sz="1000">
                <a:latin typeface="Arial"/>
                <a:cs typeface="Arial"/>
              </a:rPr>
              <a:t>r</a:t>
            </a:r>
            <a:r>
              <a:rPr dirty="0" sz="1000">
                <a:latin typeface="Arial"/>
                <a:cs typeface="Arial"/>
              </a:rPr>
              <a:t>ta</a:t>
            </a:r>
            <a:endParaRPr sz="10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4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80">
                <a:latin typeface="Arial"/>
                <a:cs typeface="Arial"/>
              </a:rPr>
              <a:t>N=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Nicole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3/35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257159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40737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458174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169374"/>
            <a:ext cx="50800" cy="12506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232874"/>
            <a:ext cx="50800" cy="11871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339719"/>
            <a:ext cx="4457065" cy="1131570"/>
          </a:xfrm>
          <a:custGeom>
            <a:avLst/>
            <a:gdLst/>
            <a:ahLst/>
            <a:cxnLst/>
            <a:rect l="l" t="t" r="r" b="b"/>
            <a:pathLst>
              <a:path w="4457065" h="1131570">
                <a:moveTo>
                  <a:pt x="4456606" y="0"/>
                </a:moveTo>
                <a:lnTo>
                  <a:pt x="0" y="0"/>
                </a:lnTo>
                <a:lnTo>
                  <a:pt x="0" y="1080354"/>
                </a:lnTo>
                <a:lnTo>
                  <a:pt x="16636" y="1117868"/>
                </a:lnTo>
                <a:lnTo>
                  <a:pt x="4405806" y="1131154"/>
                </a:lnTo>
                <a:lnTo>
                  <a:pt x="4420049" y="1129109"/>
                </a:lnTo>
                <a:lnTo>
                  <a:pt x="4451170" y="110315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220174"/>
            <a:ext cx="0" cy="1219200"/>
          </a:xfrm>
          <a:custGeom>
            <a:avLst/>
            <a:gdLst/>
            <a:ahLst/>
            <a:cxnLst/>
            <a:rect l="l" t="t" r="r" b="b"/>
            <a:pathLst>
              <a:path w="0" h="1219200">
                <a:moveTo>
                  <a:pt x="0" y="121894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20747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19477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18207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16302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30201" y="1566088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30201" y="1755877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30201" y="1945665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30201" y="2135454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13830" y="1155312"/>
            <a:ext cx="3178175" cy="1139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11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 spc="-55">
                <a:latin typeface="Arial"/>
                <a:cs typeface="Arial"/>
              </a:rPr>
              <a:t>Una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sola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seguenti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ro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40">
                <a:latin typeface="Arial"/>
                <a:cs typeface="Arial"/>
              </a:rPr>
              <a:t>osizioni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falsa.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I</a:t>
            </a:r>
            <a:r>
              <a:rPr dirty="0" sz="1000" spc="-40">
                <a:latin typeface="Arial"/>
                <a:cs typeface="Arial"/>
              </a:rPr>
              <a:t>n</a:t>
            </a:r>
            <a:r>
              <a:rPr dirty="0" sz="1000" spc="-30">
                <a:latin typeface="Arial"/>
                <a:cs typeface="Arial"/>
              </a:rPr>
              <a:t>dic</a:t>
            </a:r>
            <a:r>
              <a:rPr dirty="0" sz="1000" spc="-110">
                <a:latin typeface="Arial"/>
                <a:cs typeface="Arial"/>
              </a:rPr>
              <a:t>a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quale.</a:t>
            </a:r>
            <a:endParaRPr sz="10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  <a:tabLst>
                <a:tab pos="666115" algn="l"/>
              </a:tabLst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20">
                <a:latin typeface="Arial"/>
                <a:cs typeface="Arial"/>
              </a:rPr>
              <a:t>Se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0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90">
                <a:latin typeface="Arial"/>
                <a:cs typeface="Arial"/>
              </a:rPr>
              <a:t>=</a:t>
            </a:r>
            <a:r>
              <a:rPr dirty="0" sz="1000" spc="-10">
                <a:latin typeface="Lucida Sans Unicode"/>
                <a:cs typeface="Lucida Sans Unicode"/>
              </a:rPr>
              <a:t>/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65">
                <a:latin typeface="Arial"/>
                <a:cs typeface="Arial"/>
              </a:rPr>
              <a:t>0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all</a:t>
            </a:r>
            <a:r>
              <a:rPr dirty="0" sz="1000" spc="-70">
                <a:latin typeface="Arial"/>
                <a:cs typeface="Arial"/>
              </a:rPr>
              <a:t>o</a:t>
            </a:r>
            <a:r>
              <a:rPr dirty="0" sz="1000" spc="-40">
                <a:latin typeface="Arial"/>
                <a:cs typeface="Arial"/>
              </a:rPr>
              <a:t>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3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65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65">
                <a:latin typeface="Arial"/>
                <a:cs typeface="Arial"/>
              </a:rPr>
              <a:t>1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65">
                <a:latin typeface="Arial"/>
                <a:cs typeface="Arial"/>
              </a:rPr>
              <a:t>3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se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solo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se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2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65"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3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20">
                <a:latin typeface="Arial"/>
                <a:cs typeface="Arial"/>
              </a:rPr>
              <a:t>Se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 i="1">
                <a:latin typeface="Verdana"/>
                <a:cs typeface="Verdana"/>
              </a:rPr>
              <a:t>π</a:t>
            </a:r>
            <a:r>
              <a:rPr dirty="0" sz="1000" spc="-40" i="1">
                <a:latin typeface="Verdana"/>
                <a:cs typeface="Verdan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65">
                <a:latin typeface="Arial"/>
                <a:cs typeface="Arial"/>
              </a:rPr>
              <a:t>3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all</a:t>
            </a:r>
            <a:r>
              <a:rPr dirty="0" sz="1000" spc="-70">
                <a:latin typeface="Arial"/>
                <a:cs typeface="Arial"/>
              </a:rPr>
              <a:t>o</a:t>
            </a:r>
            <a:r>
              <a:rPr dirty="0" sz="1000">
                <a:latin typeface="Arial"/>
                <a:cs typeface="Arial"/>
              </a:rPr>
              <a:t>r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 i="1">
                <a:latin typeface="Verdana"/>
                <a:cs typeface="Verdana"/>
              </a:rPr>
              <a:t>π</a:t>
            </a:r>
            <a:r>
              <a:rPr dirty="0" sz="1000" spc="-15" i="1">
                <a:latin typeface="Verdana"/>
                <a:cs typeface="Verdana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razionale</a:t>
            </a:r>
            <a:endParaRPr sz="10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4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65">
                <a:latin typeface="Arial"/>
                <a:cs typeface="Arial"/>
              </a:rPr>
              <a:t>1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65">
                <a:latin typeface="Arial"/>
                <a:cs typeface="Arial"/>
              </a:rPr>
              <a:t>3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se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solo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3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65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19/35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257159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40737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458174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169374"/>
            <a:ext cx="50800" cy="12506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232874"/>
            <a:ext cx="50800" cy="11871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339719"/>
            <a:ext cx="4457065" cy="1131570"/>
          </a:xfrm>
          <a:custGeom>
            <a:avLst/>
            <a:gdLst/>
            <a:ahLst/>
            <a:cxnLst/>
            <a:rect l="l" t="t" r="r" b="b"/>
            <a:pathLst>
              <a:path w="4457065" h="1131570">
                <a:moveTo>
                  <a:pt x="4456606" y="0"/>
                </a:moveTo>
                <a:lnTo>
                  <a:pt x="0" y="0"/>
                </a:lnTo>
                <a:lnTo>
                  <a:pt x="0" y="1080354"/>
                </a:lnTo>
                <a:lnTo>
                  <a:pt x="16636" y="1117868"/>
                </a:lnTo>
                <a:lnTo>
                  <a:pt x="4405806" y="1131154"/>
                </a:lnTo>
                <a:lnTo>
                  <a:pt x="4420049" y="1129109"/>
                </a:lnTo>
                <a:lnTo>
                  <a:pt x="4451170" y="110315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220174"/>
            <a:ext cx="0" cy="1219200"/>
          </a:xfrm>
          <a:custGeom>
            <a:avLst/>
            <a:gdLst/>
            <a:ahLst/>
            <a:cxnLst/>
            <a:rect l="l" t="t" r="r" b="b"/>
            <a:pathLst>
              <a:path w="0" h="1219200">
                <a:moveTo>
                  <a:pt x="0" y="121894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20747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19477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18207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16302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30201" y="1566088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30201" y="1755877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30201" y="1945665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30201" y="2135454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30201" y="2325243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113830" y="1155312"/>
            <a:ext cx="3178175" cy="1290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11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 spc="-55">
                <a:latin typeface="Arial"/>
                <a:cs typeface="Arial"/>
              </a:rPr>
              <a:t>Una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sola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seguenti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ro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40">
                <a:latin typeface="Arial"/>
                <a:cs typeface="Arial"/>
              </a:rPr>
              <a:t>osizioni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falsa.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I</a:t>
            </a:r>
            <a:r>
              <a:rPr dirty="0" sz="1000" spc="-40">
                <a:latin typeface="Arial"/>
                <a:cs typeface="Arial"/>
              </a:rPr>
              <a:t>n</a:t>
            </a:r>
            <a:r>
              <a:rPr dirty="0" sz="1000" spc="-30">
                <a:latin typeface="Arial"/>
                <a:cs typeface="Arial"/>
              </a:rPr>
              <a:t>dic</a:t>
            </a:r>
            <a:r>
              <a:rPr dirty="0" sz="1000" spc="-110">
                <a:latin typeface="Arial"/>
                <a:cs typeface="Arial"/>
              </a:rPr>
              <a:t>a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quale.</a:t>
            </a:r>
            <a:endParaRPr sz="10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  <a:tabLst>
                <a:tab pos="666115" algn="l"/>
              </a:tabLst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20">
                <a:latin typeface="Arial"/>
                <a:cs typeface="Arial"/>
              </a:rPr>
              <a:t>Se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0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90">
                <a:latin typeface="Arial"/>
                <a:cs typeface="Arial"/>
              </a:rPr>
              <a:t>=</a:t>
            </a:r>
            <a:r>
              <a:rPr dirty="0" sz="1000" spc="-10">
                <a:latin typeface="Lucida Sans Unicode"/>
                <a:cs typeface="Lucida Sans Unicode"/>
              </a:rPr>
              <a:t>/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65">
                <a:latin typeface="Arial"/>
                <a:cs typeface="Arial"/>
              </a:rPr>
              <a:t>0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all</a:t>
            </a:r>
            <a:r>
              <a:rPr dirty="0" sz="1000" spc="-70">
                <a:latin typeface="Arial"/>
                <a:cs typeface="Arial"/>
              </a:rPr>
              <a:t>o</a:t>
            </a:r>
            <a:r>
              <a:rPr dirty="0" sz="1000" spc="-40">
                <a:latin typeface="Arial"/>
                <a:cs typeface="Arial"/>
              </a:rPr>
              <a:t>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3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65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65">
                <a:latin typeface="Arial"/>
                <a:cs typeface="Arial"/>
              </a:rPr>
              <a:t>1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65">
                <a:latin typeface="Arial"/>
                <a:cs typeface="Arial"/>
              </a:rPr>
              <a:t>3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se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solo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se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2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65"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3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20">
                <a:latin typeface="Arial"/>
                <a:cs typeface="Arial"/>
              </a:rPr>
              <a:t>Se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 i="1">
                <a:latin typeface="Verdana"/>
                <a:cs typeface="Verdana"/>
              </a:rPr>
              <a:t>π</a:t>
            </a:r>
            <a:r>
              <a:rPr dirty="0" sz="1000" spc="-40" i="1">
                <a:latin typeface="Verdana"/>
                <a:cs typeface="Verdan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65">
                <a:latin typeface="Arial"/>
                <a:cs typeface="Arial"/>
              </a:rPr>
              <a:t>3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all</a:t>
            </a:r>
            <a:r>
              <a:rPr dirty="0" sz="1000" spc="-70">
                <a:latin typeface="Arial"/>
                <a:cs typeface="Arial"/>
              </a:rPr>
              <a:t>o</a:t>
            </a:r>
            <a:r>
              <a:rPr dirty="0" sz="1000">
                <a:latin typeface="Arial"/>
                <a:cs typeface="Arial"/>
              </a:rPr>
              <a:t>r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 i="1">
                <a:latin typeface="Verdana"/>
                <a:cs typeface="Verdana"/>
              </a:rPr>
              <a:t>π</a:t>
            </a:r>
            <a:r>
              <a:rPr dirty="0" sz="1000" spc="-15" i="1">
                <a:latin typeface="Verdana"/>
                <a:cs typeface="Verdana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razionale</a:t>
            </a:r>
            <a:endParaRPr sz="10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4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65">
                <a:latin typeface="Arial"/>
                <a:cs typeface="Arial"/>
              </a:rPr>
              <a:t>1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65">
                <a:latin typeface="Arial"/>
                <a:cs typeface="Arial"/>
              </a:rPr>
              <a:t>3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se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solo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3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65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5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85">
                <a:latin typeface="Arial"/>
                <a:cs typeface="Arial"/>
              </a:rPr>
              <a:t>nessuna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delle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recedenti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19/35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754172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804973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562745"/>
            <a:ext cx="50800" cy="22041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26246"/>
            <a:ext cx="50800" cy="21406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569309"/>
            <a:ext cx="4457065" cy="2248535"/>
          </a:xfrm>
          <a:custGeom>
            <a:avLst/>
            <a:gdLst/>
            <a:ahLst/>
            <a:cxnLst/>
            <a:rect l="l" t="t" r="r" b="b"/>
            <a:pathLst>
              <a:path w="4457065" h="2248535">
                <a:moveTo>
                  <a:pt x="4456606" y="0"/>
                </a:moveTo>
                <a:lnTo>
                  <a:pt x="0" y="0"/>
                </a:lnTo>
                <a:lnTo>
                  <a:pt x="0" y="2197563"/>
                </a:lnTo>
                <a:lnTo>
                  <a:pt x="16636" y="2235077"/>
                </a:lnTo>
                <a:lnTo>
                  <a:pt x="4405806" y="2248363"/>
                </a:lnTo>
                <a:lnTo>
                  <a:pt x="4420049" y="2246319"/>
                </a:lnTo>
                <a:lnTo>
                  <a:pt x="4451170" y="222036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13546"/>
            <a:ext cx="0" cy="2172970"/>
          </a:xfrm>
          <a:custGeom>
            <a:avLst/>
            <a:gdLst/>
            <a:ahLst/>
            <a:cxnLst/>
            <a:rect l="l" t="t" r="r" b="b"/>
            <a:pathLst>
              <a:path w="0" h="2172970">
                <a:moveTo>
                  <a:pt x="0" y="217237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0084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8814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7544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55639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20/35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754172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804973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562745"/>
            <a:ext cx="50800" cy="22041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26246"/>
            <a:ext cx="50800" cy="21406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569309"/>
            <a:ext cx="4457065" cy="2248535"/>
          </a:xfrm>
          <a:custGeom>
            <a:avLst/>
            <a:gdLst/>
            <a:ahLst/>
            <a:cxnLst/>
            <a:rect l="l" t="t" r="r" b="b"/>
            <a:pathLst>
              <a:path w="4457065" h="2248535">
                <a:moveTo>
                  <a:pt x="4456606" y="0"/>
                </a:moveTo>
                <a:lnTo>
                  <a:pt x="0" y="0"/>
                </a:lnTo>
                <a:lnTo>
                  <a:pt x="0" y="2197563"/>
                </a:lnTo>
                <a:lnTo>
                  <a:pt x="16636" y="2235077"/>
                </a:lnTo>
                <a:lnTo>
                  <a:pt x="4405806" y="2248363"/>
                </a:lnTo>
                <a:lnTo>
                  <a:pt x="4420049" y="2246319"/>
                </a:lnTo>
                <a:lnTo>
                  <a:pt x="4451170" y="222036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13546"/>
            <a:ext cx="0" cy="2172970"/>
          </a:xfrm>
          <a:custGeom>
            <a:avLst/>
            <a:gdLst/>
            <a:ahLst/>
            <a:cxnLst/>
            <a:rect l="l" t="t" r="r" b="b"/>
            <a:pathLst>
              <a:path w="0" h="2172970">
                <a:moveTo>
                  <a:pt x="0" y="217237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0084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8814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7544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55639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20/35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754172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804973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562745"/>
            <a:ext cx="50800" cy="22041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26246"/>
            <a:ext cx="50800" cy="21406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569309"/>
            <a:ext cx="4457065" cy="2248535"/>
          </a:xfrm>
          <a:custGeom>
            <a:avLst/>
            <a:gdLst/>
            <a:ahLst/>
            <a:cxnLst/>
            <a:rect l="l" t="t" r="r" b="b"/>
            <a:pathLst>
              <a:path w="4457065" h="2248535">
                <a:moveTo>
                  <a:pt x="4456606" y="0"/>
                </a:moveTo>
                <a:lnTo>
                  <a:pt x="0" y="0"/>
                </a:lnTo>
                <a:lnTo>
                  <a:pt x="0" y="2197563"/>
                </a:lnTo>
                <a:lnTo>
                  <a:pt x="16636" y="2235077"/>
                </a:lnTo>
                <a:lnTo>
                  <a:pt x="4405806" y="2248363"/>
                </a:lnTo>
                <a:lnTo>
                  <a:pt x="4420049" y="2246319"/>
                </a:lnTo>
                <a:lnTo>
                  <a:pt x="4451170" y="222036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13546"/>
            <a:ext cx="0" cy="2172970"/>
          </a:xfrm>
          <a:custGeom>
            <a:avLst/>
            <a:gdLst/>
            <a:ahLst/>
            <a:cxnLst/>
            <a:rect l="l" t="t" r="r" b="b"/>
            <a:pathLst>
              <a:path w="0" h="2172970">
                <a:moveTo>
                  <a:pt x="0" y="217237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0084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8814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7544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55639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825989"/>
            <a:ext cx="7359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0312" y="1122462"/>
            <a:ext cx="4384675" cy="1670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875" marR="5080">
              <a:lnSpc>
                <a:spcPct val="100000"/>
              </a:lnSpc>
            </a:pPr>
            <a:r>
              <a:rPr dirty="0" sz="1000" spc="-55">
                <a:latin typeface="Arial"/>
                <a:cs typeface="Arial"/>
              </a:rPr>
              <a:t>Si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5">
                <a:latin typeface="Arial"/>
                <a:cs typeface="Arial"/>
              </a:rPr>
              <a:t>tratta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</a:t>
            </a:r>
            <a:r>
              <a:rPr dirty="0" sz="1000" spc="10">
                <a:latin typeface="Arial"/>
                <a:cs typeface="Arial"/>
              </a:rPr>
              <a:t>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analizz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45">
                <a:latin typeface="Arial"/>
                <a:cs typeface="Arial"/>
              </a:rPr>
              <a:t>v</a:t>
            </a:r>
            <a:r>
              <a:rPr dirty="0" sz="1000" spc="-45">
                <a:latin typeface="Arial"/>
                <a:cs typeface="Arial"/>
              </a:rPr>
              <a:t>ola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veri</a:t>
            </a:r>
            <a:r>
              <a:rPr dirty="0" sz="1000" spc="-20">
                <a:latin typeface="Arial"/>
                <a:cs typeface="Arial"/>
              </a:rPr>
              <a:t>t</a:t>
            </a:r>
            <a:r>
              <a:rPr dirty="0" sz="1000" spc="-330">
                <a:latin typeface="Arial"/>
                <a:cs typeface="Arial"/>
              </a:rPr>
              <a:t>`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una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implicazione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una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doppia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implicazione.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Ric</a:t>
            </a:r>
            <a:r>
              <a:rPr dirty="0" sz="1000" spc="-80">
                <a:latin typeface="Arial"/>
                <a:cs typeface="Arial"/>
              </a:rPr>
              <a:t>o</a:t>
            </a:r>
            <a:r>
              <a:rPr dirty="0" sz="1000" spc="-40">
                <a:latin typeface="Arial"/>
                <a:cs typeface="Arial"/>
              </a:rPr>
              <a:t>rdiamo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una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implicazione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0" i="1">
                <a:latin typeface="Lucida Sans"/>
                <a:cs typeface="Lucida Sans"/>
              </a:rPr>
              <a:t>p</a:t>
            </a:r>
            <a:r>
              <a:rPr dirty="0" sz="1000" i="1">
                <a:latin typeface="Lucida Sans"/>
                <a:cs typeface="Lucida Sans"/>
              </a:rPr>
              <a:t> 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0" i="1">
                <a:latin typeface="Lucida Sans"/>
                <a:cs typeface="Lucida Sans"/>
              </a:rPr>
              <a:t>q</a:t>
            </a:r>
            <a:r>
              <a:rPr dirty="0" sz="1000" spc="30" i="1">
                <a:latin typeface="Lucida Sans"/>
                <a:cs typeface="Lucida Sans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falsa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solo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se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90">
                <a:latin typeface="Arial"/>
                <a:cs typeface="Arial"/>
              </a:rPr>
              <a:t>remessa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100" i="1">
                <a:latin typeface="Lucida Sans"/>
                <a:cs typeface="Lucida Sans"/>
              </a:rPr>
              <a:t>p</a:t>
            </a:r>
            <a:r>
              <a:rPr dirty="0" sz="1000" spc="20" i="1">
                <a:latin typeface="Lucida Sans"/>
                <a:cs typeface="Lucida Sans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vera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conseguenza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100" i="1">
                <a:latin typeface="Lucida Sans"/>
                <a:cs typeface="Lucida Sans"/>
              </a:rPr>
              <a:t>q</a:t>
            </a:r>
            <a:r>
              <a:rPr dirty="0" sz="1000" spc="25" i="1">
                <a:latin typeface="Lucida Sans"/>
                <a:cs typeface="Lucida Sans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falsa.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Quindi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5">
                <a:latin typeface="Arial"/>
                <a:cs typeface="Arial"/>
              </a:rPr>
              <a:t>tutte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le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implicazioni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in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cui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90">
                <a:latin typeface="Arial"/>
                <a:cs typeface="Arial"/>
              </a:rPr>
              <a:t>remessa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95"/>
              </a:lnSpc>
            </a:pP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falsa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sono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vere.</a:t>
            </a:r>
            <a:endParaRPr sz="1000">
              <a:latin typeface="Arial"/>
              <a:cs typeface="Arial"/>
            </a:endParaRPr>
          </a:p>
          <a:p>
            <a:pPr marL="15875" marR="123825">
              <a:lnSpc>
                <a:spcPts val="1200"/>
              </a:lnSpc>
              <a:spcBef>
                <a:spcPts val="35"/>
              </a:spcBef>
            </a:pPr>
            <a:r>
              <a:rPr dirty="0" sz="1000" spc="-50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ro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5">
                <a:latin typeface="Arial"/>
                <a:cs typeface="Arial"/>
              </a:rPr>
              <a:t>osizione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1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ro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5">
                <a:latin typeface="Arial"/>
                <a:cs typeface="Arial"/>
              </a:rPr>
              <a:t>osizione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2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(doppia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implicazione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con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90">
                <a:latin typeface="Arial"/>
                <a:cs typeface="Arial"/>
              </a:rPr>
              <a:t>remessa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5">
                <a:latin typeface="Arial"/>
                <a:cs typeface="Arial"/>
              </a:rPr>
              <a:t>sem</a:t>
            </a:r>
            <a:r>
              <a:rPr dirty="0" sz="1000" spc="-105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falsa)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sono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</a:t>
            </a:r>
            <a:r>
              <a:rPr dirty="0" sz="1000" spc="-50">
                <a:latin typeface="Arial"/>
                <a:cs typeface="Arial"/>
              </a:rPr>
              <a:t>u</a:t>
            </a:r>
            <a:r>
              <a:rPr dirty="0" sz="1000" spc="-65">
                <a:latin typeface="Arial"/>
                <a:cs typeface="Arial"/>
              </a:rPr>
              <a:t>nque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entram</a:t>
            </a:r>
            <a:r>
              <a:rPr dirty="0" sz="1000" spc="-15">
                <a:latin typeface="Arial"/>
                <a:cs typeface="Arial"/>
              </a:rPr>
              <a:t>b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vere.</a:t>
            </a:r>
            <a:endParaRPr sz="1000">
              <a:latin typeface="Arial"/>
              <a:cs typeface="Arial"/>
            </a:endParaRPr>
          </a:p>
          <a:p>
            <a:pPr marL="15875" marR="274320">
              <a:lnSpc>
                <a:spcPts val="1200"/>
              </a:lnSpc>
            </a:pPr>
            <a:r>
              <a:rPr dirty="0" sz="1000" spc="-50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ro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5">
                <a:latin typeface="Arial"/>
                <a:cs typeface="Arial"/>
              </a:rPr>
              <a:t>osizione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4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anch’essa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vera,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55">
                <a:latin typeface="Arial"/>
                <a:cs typeface="Arial"/>
              </a:rPr>
              <a:t>erc</a:t>
            </a:r>
            <a:r>
              <a:rPr dirty="0" sz="1000" spc="-95">
                <a:latin typeface="Arial"/>
                <a:cs typeface="Arial"/>
              </a:rPr>
              <a:t>h</a:t>
            </a:r>
            <a:r>
              <a:rPr dirty="0" sz="1000" spc="-315">
                <a:latin typeface="Arial"/>
                <a:cs typeface="Arial"/>
              </a:rPr>
              <a:t>´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sono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vere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sia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90">
                <a:latin typeface="Arial"/>
                <a:cs typeface="Arial"/>
              </a:rPr>
              <a:t>remessa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0" i="1">
                <a:latin typeface="Lucida Sans"/>
                <a:cs typeface="Lucida Sans"/>
              </a:rPr>
              <a:t>p</a:t>
            </a:r>
            <a:r>
              <a:rPr dirty="0" sz="1000" spc="55" i="1">
                <a:latin typeface="Lucida Sans"/>
                <a:cs typeface="Lucida Sans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conseguenza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0" i="1">
                <a:latin typeface="Lucida Sans"/>
                <a:cs typeface="Lucida Sans"/>
              </a:rPr>
              <a:t>q</a:t>
            </a:r>
            <a:r>
              <a:rPr dirty="0" sz="1000" spc="-5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5875" marR="69850">
              <a:lnSpc>
                <a:spcPts val="1200"/>
              </a:lnSpc>
            </a:pPr>
            <a:r>
              <a:rPr dirty="0" sz="1000" spc="-50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ro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5">
                <a:latin typeface="Arial"/>
                <a:cs typeface="Arial"/>
              </a:rPr>
              <a:t>osizione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3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invece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falsa,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55">
                <a:latin typeface="Arial"/>
                <a:cs typeface="Arial"/>
              </a:rPr>
              <a:t>erc</a:t>
            </a:r>
            <a:r>
              <a:rPr dirty="0" sz="1000" spc="-95">
                <a:latin typeface="Arial"/>
                <a:cs typeface="Arial"/>
              </a:rPr>
              <a:t>h</a:t>
            </a:r>
            <a:r>
              <a:rPr dirty="0" sz="1000" spc="-315">
                <a:latin typeface="Arial"/>
                <a:cs typeface="Arial"/>
              </a:rPr>
              <a:t>´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da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una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90">
                <a:latin typeface="Arial"/>
                <a:cs typeface="Arial"/>
              </a:rPr>
              <a:t>remessa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vera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50">
                <a:latin typeface="Arial"/>
                <a:cs typeface="Arial"/>
              </a:rPr>
              <a:t>(</a:t>
            </a:r>
            <a:r>
              <a:rPr dirty="0" sz="1000" spc="-70" i="1">
                <a:latin typeface="Verdana"/>
                <a:cs typeface="Verdana"/>
              </a:rPr>
              <a:t>π</a:t>
            </a:r>
            <a:r>
              <a:rPr dirty="0" sz="1000" spc="-40" i="1">
                <a:latin typeface="Verdana"/>
                <a:cs typeface="Verdan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">
                <a:latin typeface="Arial"/>
                <a:cs typeface="Arial"/>
              </a:rPr>
              <a:t>3)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95">
                <a:latin typeface="Arial"/>
                <a:cs typeface="Arial"/>
              </a:rPr>
              <a:t>segue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una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conseguenza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0" i="1">
                <a:latin typeface="Lucida Sans"/>
                <a:cs typeface="Lucida Sans"/>
              </a:rPr>
              <a:t>q</a:t>
            </a:r>
            <a:r>
              <a:rPr dirty="0" sz="1000" spc="55" i="1">
                <a:latin typeface="Lucida Sans"/>
                <a:cs typeface="Lucida Sans"/>
              </a:rPr>
              <a:t> </a:t>
            </a:r>
            <a:r>
              <a:rPr dirty="0" sz="1000" spc="-55">
                <a:latin typeface="Arial"/>
                <a:cs typeface="Arial"/>
              </a:rPr>
              <a:t>falsa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50">
                <a:latin typeface="Arial"/>
                <a:cs typeface="Arial"/>
              </a:rPr>
              <a:t>(</a:t>
            </a:r>
            <a:r>
              <a:rPr dirty="0" sz="1000" spc="-70" i="1">
                <a:latin typeface="Verdana"/>
                <a:cs typeface="Verdana"/>
              </a:rPr>
              <a:t>π</a:t>
            </a:r>
            <a:r>
              <a:rPr dirty="0" sz="1000" spc="-15" i="1">
                <a:latin typeface="Verdana"/>
                <a:cs typeface="Verdana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razionale).</a:t>
            </a:r>
            <a:endParaRPr sz="1000">
              <a:latin typeface="Arial"/>
              <a:cs typeface="Arial"/>
            </a:endParaRPr>
          </a:p>
          <a:p>
            <a:pPr marL="15875">
              <a:lnSpc>
                <a:spcPts val="1155"/>
              </a:lnSpc>
            </a:pPr>
            <a:r>
              <a:rPr dirty="0" sz="1000" spc="-25">
                <a:latin typeface="Arial"/>
                <a:cs typeface="Arial"/>
              </a:rPr>
              <a:t>Quindi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ris</a:t>
            </a:r>
            <a:r>
              <a:rPr dirty="0" sz="1000" spc="-25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osta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c</a:t>
            </a:r>
            <a:r>
              <a:rPr dirty="0" sz="1000" spc="-95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rretta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dirty="0" sz="1000" spc="-5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20/35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Esercizi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riepilogo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21/35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333079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293505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344306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245296"/>
            <a:ext cx="50800" cy="10609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308797"/>
            <a:ext cx="50800" cy="9974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415642"/>
            <a:ext cx="4457065" cy="941705"/>
          </a:xfrm>
          <a:custGeom>
            <a:avLst/>
            <a:gdLst/>
            <a:ahLst/>
            <a:cxnLst/>
            <a:rect l="l" t="t" r="r" b="b"/>
            <a:pathLst>
              <a:path w="4457065" h="941705">
                <a:moveTo>
                  <a:pt x="4456606" y="0"/>
                </a:moveTo>
                <a:lnTo>
                  <a:pt x="0" y="0"/>
                </a:lnTo>
                <a:lnTo>
                  <a:pt x="0" y="890563"/>
                </a:lnTo>
                <a:lnTo>
                  <a:pt x="16636" y="928077"/>
                </a:lnTo>
                <a:lnTo>
                  <a:pt x="4405806" y="941363"/>
                </a:lnTo>
                <a:lnTo>
                  <a:pt x="4420049" y="939318"/>
                </a:lnTo>
                <a:lnTo>
                  <a:pt x="4451170" y="91336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296097"/>
            <a:ext cx="0" cy="1029335"/>
          </a:xfrm>
          <a:custGeom>
            <a:avLst/>
            <a:gdLst/>
            <a:ahLst/>
            <a:cxnLst/>
            <a:rect l="l" t="t" r="r" b="b"/>
            <a:pathLst>
              <a:path w="0" h="1029335">
                <a:moveTo>
                  <a:pt x="0" y="102915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28339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27069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25799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23894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1231220"/>
            <a:ext cx="4380865" cy="11010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12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ct val="100000"/>
              </a:lnSpc>
              <a:spcBef>
                <a:spcPts val="285"/>
              </a:spcBef>
            </a:pPr>
            <a:r>
              <a:rPr dirty="0" sz="1000" spc="-25">
                <a:latin typeface="Arial"/>
                <a:cs typeface="Arial"/>
              </a:rPr>
              <a:t>In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una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s</a:t>
            </a:r>
            <a:r>
              <a:rPr dirty="0" sz="1000" spc="-50">
                <a:latin typeface="Arial"/>
                <a:cs typeface="Arial"/>
              </a:rPr>
              <a:t>cuola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gli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studenti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hanno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25">
                <a:latin typeface="Arial"/>
                <a:cs typeface="Arial"/>
              </a:rPr>
              <a:t>ossibili</a:t>
            </a:r>
            <a:r>
              <a:rPr dirty="0" sz="1000" spc="-25">
                <a:latin typeface="Arial"/>
                <a:cs typeface="Arial"/>
              </a:rPr>
              <a:t>t</a:t>
            </a:r>
            <a:r>
              <a:rPr dirty="0" sz="1000" spc="-330">
                <a:latin typeface="Arial"/>
                <a:cs typeface="Arial"/>
              </a:rPr>
              <a:t>`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studi</a:t>
            </a:r>
            <a:r>
              <a:rPr dirty="0" sz="1000" spc="-70">
                <a:latin typeface="Arial"/>
                <a:cs typeface="Arial"/>
              </a:rPr>
              <a:t>a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inglese,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francese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tedesco.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scelte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sono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state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seguenti: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100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studenti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studian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inglese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francece;</a:t>
            </a:r>
            <a:r>
              <a:rPr dirty="0" sz="1000" spc="-55">
                <a:latin typeface="Arial"/>
                <a:cs typeface="Arial"/>
              </a:rPr>
              <a:t> 50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studenti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studiano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tedes</a:t>
            </a:r>
            <a:r>
              <a:rPr dirty="0" sz="1000" spc="-60">
                <a:latin typeface="Arial"/>
                <a:cs typeface="Arial"/>
              </a:rPr>
              <a:t>co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francese;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80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studenti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studiano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inglese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tedes</a:t>
            </a:r>
            <a:r>
              <a:rPr dirty="0" sz="1000" spc="-40">
                <a:latin typeface="Arial"/>
                <a:cs typeface="Arial"/>
              </a:rPr>
              <a:t>co;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10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studenti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studiano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15">
                <a:latin typeface="Arial"/>
                <a:cs typeface="Arial"/>
              </a:rPr>
              <a:t>tutte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tre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lingue.</a:t>
            </a:r>
            <a:endParaRPr sz="1000">
              <a:latin typeface="Arial"/>
              <a:cs typeface="Arial"/>
            </a:endParaRPr>
          </a:p>
          <a:p>
            <a:pPr marL="12700" marR="99695">
              <a:lnSpc>
                <a:spcPts val="1200"/>
              </a:lnSpc>
              <a:spcBef>
                <a:spcPts val="35"/>
              </a:spcBef>
            </a:pPr>
            <a:r>
              <a:rPr dirty="0" sz="1000" spc="-90">
                <a:latin typeface="Arial"/>
                <a:cs typeface="Arial"/>
              </a:rPr>
              <a:t>Sa</a:t>
            </a:r>
            <a:r>
              <a:rPr dirty="0" sz="1000" spc="-55">
                <a:latin typeface="Arial"/>
                <a:cs typeface="Arial"/>
              </a:rPr>
              <a:t>p</a:t>
            </a:r>
            <a:r>
              <a:rPr dirty="0" sz="1000" spc="-70">
                <a:latin typeface="Arial"/>
                <a:cs typeface="Arial"/>
              </a:rPr>
              <a:t>endo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obbligat</a:t>
            </a:r>
            <a:r>
              <a:rPr dirty="0" sz="1000" spc="-6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rio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scegliere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almeno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una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lingua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gli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studenti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della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scuola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sono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450,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quanti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sono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gli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studenti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h</a:t>
            </a:r>
            <a:r>
              <a:rPr dirty="0" sz="1000" spc="-70">
                <a:latin typeface="Arial"/>
                <a:cs typeface="Arial"/>
              </a:rPr>
              <a:t>a</a:t>
            </a:r>
            <a:r>
              <a:rPr dirty="0" sz="1000" spc="-50">
                <a:latin typeface="Arial"/>
                <a:cs typeface="Arial"/>
              </a:rPr>
              <a:t>nno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scelto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stud</a:t>
            </a:r>
            <a:r>
              <a:rPr dirty="0" sz="1000" spc="-20">
                <a:latin typeface="Arial"/>
                <a:cs typeface="Arial"/>
              </a:rPr>
              <a:t>i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-55">
                <a:latin typeface="Arial"/>
                <a:cs typeface="Arial"/>
              </a:rPr>
              <a:t>rne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solo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una.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21/35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308287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313367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343609"/>
            <a:ext cx="50800" cy="27519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407110"/>
            <a:ext cx="50800" cy="26884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350173"/>
            <a:ext cx="4457065" cy="2796540"/>
          </a:xfrm>
          <a:custGeom>
            <a:avLst/>
            <a:gdLst/>
            <a:ahLst/>
            <a:cxnLst/>
            <a:rect l="l" t="t" r="r" b="b"/>
            <a:pathLst>
              <a:path w="4457065" h="2796540">
                <a:moveTo>
                  <a:pt x="4456606" y="0"/>
                </a:moveTo>
                <a:lnTo>
                  <a:pt x="0" y="0"/>
                </a:lnTo>
                <a:lnTo>
                  <a:pt x="0" y="2745400"/>
                </a:lnTo>
                <a:lnTo>
                  <a:pt x="16636" y="2782914"/>
                </a:lnTo>
                <a:lnTo>
                  <a:pt x="4405806" y="2796201"/>
                </a:lnTo>
                <a:lnTo>
                  <a:pt x="4420049" y="2794156"/>
                </a:lnTo>
                <a:lnTo>
                  <a:pt x="4451170" y="276819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94410"/>
            <a:ext cx="0" cy="2720340"/>
          </a:xfrm>
          <a:custGeom>
            <a:avLst/>
            <a:gdLst/>
            <a:ahLst/>
            <a:cxnLst/>
            <a:rect l="l" t="t" r="r" b="b"/>
            <a:pathLst>
              <a:path w="0" h="2720340">
                <a:moveTo>
                  <a:pt x="0" y="272021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38171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6901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35631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3726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606863"/>
            <a:ext cx="7359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830" y="903336"/>
            <a:ext cx="4187825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0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richiesta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dell’esercizio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determin</a:t>
            </a:r>
            <a:r>
              <a:rPr dirty="0" sz="1000" spc="-75">
                <a:latin typeface="Arial"/>
                <a:cs typeface="Arial"/>
              </a:rPr>
              <a:t>a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numero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studenti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studiano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solo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una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lingua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tre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dis</a:t>
            </a:r>
            <a:r>
              <a:rPr dirty="0" sz="1000" spc="-40">
                <a:latin typeface="Arial"/>
                <a:cs typeface="Arial"/>
              </a:rPr>
              <a:t>p</a:t>
            </a:r>
            <a:r>
              <a:rPr dirty="0" sz="1000" spc="-15">
                <a:latin typeface="Arial"/>
                <a:cs typeface="Arial"/>
              </a:rPr>
              <a:t>onibili,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indi</a:t>
            </a:r>
            <a:r>
              <a:rPr dirty="0" sz="1000" spc="-5">
                <a:latin typeface="Arial"/>
                <a:cs typeface="Arial"/>
              </a:rPr>
              <a:t>p</a:t>
            </a:r>
            <a:r>
              <a:rPr dirty="0" sz="1000" spc="-55">
                <a:latin typeface="Arial"/>
                <a:cs typeface="Arial"/>
              </a:rPr>
              <a:t>endentemente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da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quale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essa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sia.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22/35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308287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313367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343609"/>
            <a:ext cx="50800" cy="27519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407110"/>
            <a:ext cx="50800" cy="26884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350173"/>
            <a:ext cx="4457065" cy="2796540"/>
          </a:xfrm>
          <a:custGeom>
            <a:avLst/>
            <a:gdLst/>
            <a:ahLst/>
            <a:cxnLst/>
            <a:rect l="l" t="t" r="r" b="b"/>
            <a:pathLst>
              <a:path w="4457065" h="2796540">
                <a:moveTo>
                  <a:pt x="4456606" y="0"/>
                </a:moveTo>
                <a:lnTo>
                  <a:pt x="0" y="0"/>
                </a:lnTo>
                <a:lnTo>
                  <a:pt x="0" y="2745400"/>
                </a:lnTo>
                <a:lnTo>
                  <a:pt x="16636" y="2782914"/>
                </a:lnTo>
                <a:lnTo>
                  <a:pt x="4405806" y="2796201"/>
                </a:lnTo>
                <a:lnTo>
                  <a:pt x="4420049" y="2794156"/>
                </a:lnTo>
                <a:lnTo>
                  <a:pt x="4451170" y="276819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94410"/>
            <a:ext cx="0" cy="2720340"/>
          </a:xfrm>
          <a:custGeom>
            <a:avLst/>
            <a:gdLst/>
            <a:ahLst/>
            <a:cxnLst/>
            <a:rect l="l" t="t" r="r" b="b"/>
            <a:pathLst>
              <a:path w="0" h="2720340">
                <a:moveTo>
                  <a:pt x="0" y="272021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38171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6901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35631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3726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606863"/>
            <a:ext cx="7359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830" y="903336"/>
            <a:ext cx="4187825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0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richiesta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dell’esercizio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determin</a:t>
            </a:r>
            <a:r>
              <a:rPr dirty="0" sz="1000" spc="-75">
                <a:latin typeface="Arial"/>
                <a:cs typeface="Arial"/>
              </a:rPr>
              <a:t>a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numero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studenti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studiano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solo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una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lingua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tre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dis</a:t>
            </a:r>
            <a:r>
              <a:rPr dirty="0" sz="1000" spc="-40">
                <a:latin typeface="Arial"/>
                <a:cs typeface="Arial"/>
              </a:rPr>
              <a:t>p</a:t>
            </a:r>
            <a:r>
              <a:rPr dirty="0" sz="1000" spc="-15">
                <a:latin typeface="Arial"/>
                <a:cs typeface="Arial"/>
              </a:rPr>
              <a:t>onibili,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indi</a:t>
            </a:r>
            <a:r>
              <a:rPr dirty="0" sz="1000" spc="-5">
                <a:latin typeface="Arial"/>
                <a:cs typeface="Arial"/>
              </a:rPr>
              <a:t>p</a:t>
            </a:r>
            <a:r>
              <a:rPr dirty="0" sz="1000" spc="-55">
                <a:latin typeface="Arial"/>
                <a:cs typeface="Arial"/>
              </a:rPr>
              <a:t>endentemente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da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quale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essa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sia.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22/35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308287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313367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343609"/>
            <a:ext cx="50800" cy="27519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407110"/>
            <a:ext cx="50800" cy="26884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350173"/>
            <a:ext cx="4457065" cy="2796540"/>
          </a:xfrm>
          <a:custGeom>
            <a:avLst/>
            <a:gdLst/>
            <a:ahLst/>
            <a:cxnLst/>
            <a:rect l="l" t="t" r="r" b="b"/>
            <a:pathLst>
              <a:path w="4457065" h="2796540">
                <a:moveTo>
                  <a:pt x="4456606" y="0"/>
                </a:moveTo>
                <a:lnTo>
                  <a:pt x="0" y="0"/>
                </a:lnTo>
                <a:lnTo>
                  <a:pt x="0" y="2745400"/>
                </a:lnTo>
                <a:lnTo>
                  <a:pt x="16636" y="2782914"/>
                </a:lnTo>
                <a:lnTo>
                  <a:pt x="4405806" y="2796201"/>
                </a:lnTo>
                <a:lnTo>
                  <a:pt x="4420049" y="2794156"/>
                </a:lnTo>
                <a:lnTo>
                  <a:pt x="4451170" y="276819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94410"/>
            <a:ext cx="0" cy="2720340"/>
          </a:xfrm>
          <a:custGeom>
            <a:avLst/>
            <a:gdLst/>
            <a:ahLst/>
            <a:cxnLst/>
            <a:rect l="l" t="t" r="r" b="b"/>
            <a:pathLst>
              <a:path w="0" h="2720340">
                <a:moveTo>
                  <a:pt x="0" y="272021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38171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6901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35631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3726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606863"/>
            <a:ext cx="7359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830" y="903336"/>
            <a:ext cx="4380865" cy="607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97485">
              <a:lnSpc>
                <a:spcPct val="100000"/>
              </a:lnSpc>
            </a:pPr>
            <a:r>
              <a:rPr dirty="0" sz="1000" spc="-50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richiesta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dell’esercizio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determin</a:t>
            </a:r>
            <a:r>
              <a:rPr dirty="0" sz="1000" spc="-75">
                <a:latin typeface="Arial"/>
                <a:cs typeface="Arial"/>
              </a:rPr>
              <a:t>a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numero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studenti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studiano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solo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una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lingua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tre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dis</a:t>
            </a:r>
            <a:r>
              <a:rPr dirty="0" sz="1000" spc="-40">
                <a:latin typeface="Arial"/>
                <a:cs typeface="Arial"/>
              </a:rPr>
              <a:t>p</a:t>
            </a:r>
            <a:r>
              <a:rPr dirty="0" sz="1000" spc="-15">
                <a:latin typeface="Arial"/>
                <a:cs typeface="Arial"/>
              </a:rPr>
              <a:t>onibili,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indi</a:t>
            </a:r>
            <a:r>
              <a:rPr dirty="0" sz="1000" spc="-5">
                <a:latin typeface="Arial"/>
                <a:cs typeface="Arial"/>
              </a:rPr>
              <a:t>p</a:t>
            </a:r>
            <a:r>
              <a:rPr dirty="0" sz="1000" spc="-55">
                <a:latin typeface="Arial"/>
                <a:cs typeface="Arial"/>
              </a:rPr>
              <a:t>endentemente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da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quale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essa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sia.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35">
                <a:latin typeface="Arial"/>
                <a:cs typeface="Arial"/>
              </a:rPr>
              <a:t>Indichiamo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con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15" i="1">
                <a:latin typeface="Lucida Sans"/>
                <a:cs typeface="Lucida Sans"/>
              </a:rPr>
              <a:t>I</a:t>
            </a:r>
            <a:r>
              <a:rPr dirty="0" sz="1000" spc="140" i="1">
                <a:latin typeface="Lucida Sans"/>
                <a:cs typeface="Lucida Sans"/>
              </a:rPr>
              <a:t> </a:t>
            </a:r>
            <a:r>
              <a:rPr dirty="0" sz="1000" spc="-40">
                <a:latin typeface="Arial"/>
                <a:cs typeface="Arial"/>
              </a:rPr>
              <a:t>l’insieme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col</a:t>
            </a:r>
            <a:r>
              <a:rPr dirty="0" sz="1000" spc="-80">
                <a:latin typeface="Arial"/>
                <a:cs typeface="Arial"/>
              </a:rPr>
              <a:t>o</a:t>
            </a:r>
            <a:r>
              <a:rPr dirty="0" sz="1000" spc="-30">
                <a:latin typeface="Arial"/>
                <a:cs typeface="Arial"/>
              </a:rPr>
              <a:t>ro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studiano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inglese,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con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25" i="1">
                <a:latin typeface="Lucida Sans"/>
                <a:cs typeface="Lucida Sans"/>
              </a:rPr>
              <a:t>F</a:t>
            </a:r>
            <a:r>
              <a:rPr dirty="0" sz="1000" spc="140" i="1">
                <a:latin typeface="Lucida Sans"/>
                <a:cs typeface="Lucida Sans"/>
              </a:rPr>
              <a:t> </a:t>
            </a:r>
            <a:r>
              <a:rPr dirty="0" sz="1000" spc="-40">
                <a:latin typeface="Arial"/>
                <a:cs typeface="Arial"/>
              </a:rPr>
              <a:t>l’insieme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</a:t>
            </a:r>
            <a:r>
              <a:rPr dirty="0" sz="1000" spc="10">
                <a:latin typeface="Arial"/>
                <a:cs typeface="Arial"/>
              </a:rPr>
              <a:t>i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col</a:t>
            </a:r>
            <a:r>
              <a:rPr dirty="0" sz="1000" spc="-80">
                <a:latin typeface="Arial"/>
                <a:cs typeface="Arial"/>
              </a:rPr>
              <a:t>o</a:t>
            </a:r>
            <a:r>
              <a:rPr dirty="0" sz="1000" spc="-30">
                <a:latin typeface="Arial"/>
                <a:cs typeface="Arial"/>
              </a:rPr>
              <a:t>ro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studiano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fr</a:t>
            </a:r>
            <a:r>
              <a:rPr dirty="0" sz="1000" spc="-30">
                <a:latin typeface="Arial"/>
                <a:cs typeface="Arial"/>
              </a:rPr>
              <a:t>a</a:t>
            </a:r>
            <a:r>
              <a:rPr dirty="0" sz="1000" spc="-55">
                <a:latin typeface="Arial"/>
                <a:cs typeface="Arial"/>
              </a:rPr>
              <a:t>nc</a:t>
            </a:r>
            <a:r>
              <a:rPr dirty="0" sz="1000" spc="-120">
                <a:latin typeface="Arial"/>
                <a:cs typeface="Arial"/>
              </a:rPr>
              <a:t>ese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con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50" i="1">
                <a:latin typeface="Lucida Sans"/>
                <a:cs typeface="Lucida Sans"/>
              </a:rPr>
              <a:t>T</a:t>
            </a:r>
            <a:r>
              <a:rPr dirty="0" sz="1000" spc="145" i="1">
                <a:latin typeface="Lucida Sans"/>
                <a:cs typeface="Lucida Sans"/>
              </a:rPr>
              <a:t> </a:t>
            </a:r>
            <a:r>
              <a:rPr dirty="0" sz="1000" spc="-40">
                <a:latin typeface="Arial"/>
                <a:cs typeface="Arial"/>
              </a:rPr>
              <a:t>l’insieme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col</a:t>
            </a:r>
            <a:r>
              <a:rPr dirty="0" sz="1000" spc="-80">
                <a:latin typeface="Arial"/>
                <a:cs typeface="Arial"/>
              </a:rPr>
              <a:t>o</a:t>
            </a:r>
            <a:r>
              <a:rPr dirty="0" sz="1000" spc="-30">
                <a:latin typeface="Arial"/>
                <a:cs typeface="Arial"/>
              </a:rPr>
              <a:t>ro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studiano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tedesco.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22/35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86254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999308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050108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74745"/>
            <a:ext cx="50800" cy="22372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38245"/>
            <a:ext cx="50800" cy="21737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945090"/>
            <a:ext cx="4457065" cy="2117725"/>
          </a:xfrm>
          <a:custGeom>
            <a:avLst/>
            <a:gdLst/>
            <a:ahLst/>
            <a:cxnLst/>
            <a:rect l="l" t="t" r="r" b="b"/>
            <a:pathLst>
              <a:path w="4457065" h="2117725">
                <a:moveTo>
                  <a:pt x="4456606" y="0"/>
                </a:moveTo>
                <a:lnTo>
                  <a:pt x="0" y="0"/>
                </a:lnTo>
                <a:lnTo>
                  <a:pt x="0" y="2066917"/>
                </a:lnTo>
                <a:lnTo>
                  <a:pt x="16636" y="2104431"/>
                </a:lnTo>
                <a:lnTo>
                  <a:pt x="4405806" y="2117717"/>
                </a:lnTo>
                <a:lnTo>
                  <a:pt x="4420049" y="2115672"/>
                </a:lnTo>
                <a:lnTo>
                  <a:pt x="4451170" y="208971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25545"/>
            <a:ext cx="0" cy="2205990"/>
          </a:xfrm>
          <a:custGeom>
            <a:avLst/>
            <a:gdLst/>
            <a:ahLst/>
            <a:cxnLst/>
            <a:rect l="l" t="t" r="r" b="b"/>
            <a:pathLst>
              <a:path w="0" h="2205990">
                <a:moveTo>
                  <a:pt x="0" y="220551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1284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0014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8744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76839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30201" y="2182622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30201" y="2372411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30201" y="2562200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30201" y="2751988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30201" y="2941777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5"/>
              <a:t>Esercizio</a:t>
            </a:r>
            <a:r>
              <a:rPr dirty="0" spc="85"/>
              <a:t> </a:t>
            </a:r>
            <a:r>
              <a:rPr dirty="0" spc="-10"/>
              <a:t>1</a:t>
            </a:r>
          </a:p>
          <a:p>
            <a:pPr marL="12700" marR="178435">
              <a:lnSpc>
                <a:spcPct val="100000"/>
              </a:lnSpc>
              <a:spcBef>
                <a:spcPts val="285"/>
              </a:spcBef>
            </a:pPr>
            <a:r>
              <a:rPr dirty="0" spc="-35" b="0">
                <a:solidFill>
                  <a:srgbClr val="000000"/>
                </a:solidFill>
                <a:latin typeface="Arial"/>
                <a:cs typeface="Arial"/>
              </a:rPr>
              <a:t>Durante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45" b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5" b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dirty="0" spc="-55" b="0">
                <a:solidFill>
                  <a:srgbClr val="000000"/>
                </a:solidFill>
                <a:latin typeface="Arial"/>
                <a:cs typeface="Arial"/>
              </a:rPr>
              <a:t>rneo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di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80" b="0">
                <a:solidFill>
                  <a:srgbClr val="000000"/>
                </a:solidFill>
                <a:latin typeface="Arial"/>
                <a:cs typeface="Arial"/>
              </a:rPr>
              <a:t>scacc</a:t>
            </a:r>
            <a:r>
              <a:rPr dirty="0" spc="-50" b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dirty="0" spc="5" b="0">
                <a:solidFill>
                  <a:srgbClr val="000000"/>
                </a:solidFill>
                <a:latin typeface="Arial"/>
                <a:cs typeface="Arial"/>
              </a:rPr>
              <a:t>i,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0" b="0">
                <a:solidFill>
                  <a:srgbClr val="000000"/>
                </a:solidFill>
                <a:latin typeface="Arial"/>
                <a:cs typeface="Arial"/>
              </a:rPr>
              <a:t>Luca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65" b="0">
                <a:solidFill>
                  <a:srgbClr val="000000"/>
                </a:solidFill>
                <a:latin typeface="Arial"/>
                <a:cs typeface="Arial"/>
              </a:rPr>
              <a:t>ha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15" b="0">
                <a:solidFill>
                  <a:srgbClr val="000000"/>
                </a:solidFill>
                <a:latin typeface="Arial"/>
                <a:cs typeface="Arial"/>
              </a:rPr>
              <a:t>vinto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pi</a:t>
            </a:r>
            <a:r>
              <a:rPr dirty="0" spc="-555" b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dirty="0" spc="160" b="0">
                <a:solidFill>
                  <a:srgbClr val="000000"/>
                </a:solidFill>
                <a:latin typeface="Arial"/>
                <a:cs typeface="Arial"/>
              </a:rPr>
              <a:t>`</a:t>
            </a:r>
            <a:r>
              <a:rPr dirty="0" spc="6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65" b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dirty="0" spc="-95" b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dirty="0" spc="10" b="0">
                <a:solidFill>
                  <a:srgbClr val="000000"/>
                </a:solidFill>
                <a:latin typeface="Arial"/>
                <a:cs typeface="Arial"/>
              </a:rPr>
              <a:t>rtite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di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35" b="0">
                <a:solidFill>
                  <a:srgbClr val="000000"/>
                </a:solidFill>
                <a:latin typeface="Arial"/>
                <a:cs typeface="Arial"/>
              </a:rPr>
              <a:t>Nicole,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65" b="0">
                <a:solidFill>
                  <a:srgbClr val="000000"/>
                </a:solidFill>
                <a:latin typeface="Arial"/>
                <a:cs typeface="Arial"/>
              </a:rPr>
              <a:t>ma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0" b="0">
                <a:solidFill>
                  <a:srgbClr val="000000"/>
                </a:solidFill>
                <a:latin typeface="Arial"/>
                <a:cs typeface="Arial"/>
              </a:rPr>
              <a:t>non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di</a:t>
            </a:r>
            <a:r>
              <a:rPr dirty="0" spc="-1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80" b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dirty="0" spc="-65" b="0">
                <a:solidFill>
                  <a:srgbClr val="000000"/>
                </a:solidFill>
                <a:latin typeface="Arial"/>
                <a:cs typeface="Arial"/>
              </a:rPr>
              <a:t>rancesco.</a:t>
            </a:r>
            <a:r>
              <a:rPr dirty="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114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Inoltre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40" b="0">
                <a:solidFill>
                  <a:srgbClr val="000000"/>
                </a:solidFill>
                <a:latin typeface="Arial"/>
                <a:cs typeface="Arial"/>
              </a:rPr>
              <a:t>Giuli</a:t>
            </a:r>
            <a:r>
              <a:rPr dirty="0" spc="-45" b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65" b="0">
                <a:solidFill>
                  <a:srgbClr val="000000"/>
                </a:solidFill>
                <a:latin typeface="Arial"/>
                <a:cs typeface="Arial"/>
              </a:rPr>
              <a:t>ha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30" b="0">
                <a:solidFill>
                  <a:srgbClr val="000000"/>
                </a:solidFill>
                <a:latin typeface="Arial"/>
                <a:cs typeface="Arial"/>
              </a:rPr>
              <a:t>vin</a:t>
            </a:r>
            <a:r>
              <a:rPr dirty="0" spc="5" b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70" b="0">
                <a:solidFill>
                  <a:srgbClr val="000000"/>
                </a:solidFill>
                <a:latin typeface="Arial"/>
                <a:cs typeface="Arial"/>
              </a:rPr>
              <a:t>meno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65" b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dirty="0" spc="-95" b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dirty="0" spc="10" b="0">
                <a:solidFill>
                  <a:srgbClr val="000000"/>
                </a:solidFill>
                <a:latin typeface="Arial"/>
                <a:cs typeface="Arial"/>
              </a:rPr>
              <a:t>rtite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di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5" b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dirty="0" spc="-50" b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dirty="0" b="0">
                <a:solidFill>
                  <a:srgbClr val="000000"/>
                </a:solidFill>
                <a:latin typeface="Arial"/>
                <a:cs typeface="Arial"/>
              </a:rPr>
              <a:t>rta,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0" b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dirty="0" spc="-80" b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pi</a:t>
            </a:r>
            <a:r>
              <a:rPr dirty="0" spc="-555" b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dirty="0" spc="160" b="0">
                <a:solidFill>
                  <a:srgbClr val="000000"/>
                </a:solidFill>
                <a:latin typeface="Arial"/>
                <a:cs typeface="Arial"/>
              </a:rPr>
              <a:t>`</a:t>
            </a:r>
            <a:r>
              <a:rPr dirty="0" spc="6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di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80" b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dirty="0" spc="-65" b="0">
                <a:solidFill>
                  <a:srgbClr val="000000"/>
                </a:solidFill>
                <a:latin typeface="Arial"/>
                <a:cs typeface="Arial"/>
              </a:rPr>
              <a:t>rancesco.</a:t>
            </a:r>
            <a:r>
              <a:rPr dirty="0" spc="-4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40" b="0">
                <a:solidFill>
                  <a:srgbClr val="000000"/>
                </a:solidFill>
                <a:latin typeface="Arial"/>
                <a:cs typeface="Arial"/>
              </a:rPr>
              <a:t>Chi</a:t>
            </a:r>
            <a:r>
              <a:rPr dirty="0" spc="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315" b="0">
                <a:solidFill>
                  <a:srgbClr val="000000"/>
                </a:solidFill>
                <a:latin typeface="Arial"/>
                <a:cs typeface="Arial"/>
              </a:rPr>
              <a:t>`</a:t>
            </a:r>
            <a:r>
              <a:rPr dirty="0" spc="-120" b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10" b="0">
                <a:solidFill>
                  <a:srgbClr val="000000"/>
                </a:solidFill>
                <a:latin typeface="Arial"/>
                <a:cs typeface="Arial"/>
              </a:rPr>
              <a:t>il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vincit</a:t>
            </a:r>
            <a:r>
              <a:rPr dirty="0" spc="-55" b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dirty="0" spc="-60" b="0">
                <a:solidFill>
                  <a:srgbClr val="000000"/>
                </a:solidFill>
                <a:latin typeface="Arial"/>
                <a:cs typeface="Arial"/>
              </a:rPr>
              <a:t>re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0" b="0">
                <a:solidFill>
                  <a:srgbClr val="000000"/>
                </a:solidFill>
                <a:latin typeface="Arial"/>
                <a:cs typeface="Arial"/>
              </a:rPr>
              <a:t>del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5" b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dirty="0" spc="-65" b="0">
                <a:solidFill>
                  <a:srgbClr val="000000"/>
                </a:solidFill>
                <a:latin typeface="Arial"/>
                <a:cs typeface="Arial"/>
              </a:rPr>
              <a:t>rneo?</a:t>
            </a:r>
          </a:p>
          <a:p>
            <a:pPr>
              <a:lnSpc>
                <a:spcPct val="100000"/>
              </a:lnSpc>
            </a:pPr>
          </a:p>
          <a:p>
            <a:pPr marL="12700">
              <a:lnSpc>
                <a:spcPts val="1200"/>
              </a:lnSpc>
              <a:spcBef>
                <a:spcPts val="830"/>
              </a:spcBef>
            </a:pPr>
            <a:r>
              <a:rPr dirty="0" spc="-30">
                <a:solidFill>
                  <a:srgbClr val="0000FF"/>
                </a:solidFill>
              </a:rPr>
              <a:t>Svolgimento</a:t>
            </a: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pc="-65" b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dirty="0" spc="-60" b="0">
                <a:solidFill>
                  <a:srgbClr val="000000"/>
                </a:solidFill>
                <a:latin typeface="Arial"/>
                <a:cs typeface="Arial"/>
              </a:rPr>
              <a:t>er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5" b="0">
                <a:solidFill>
                  <a:srgbClr val="000000"/>
                </a:solidFill>
                <a:latin typeface="Arial"/>
                <a:cs typeface="Arial"/>
              </a:rPr>
              <a:t>ri</a:t>
            </a:r>
            <a:r>
              <a:rPr dirty="0" spc="-120" b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dirty="0" spc="-55" b="0">
                <a:solidFill>
                  <a:srgbClr val="000000"/>
                </a:solidFill>
                <a:latin typeface="Arial"/>
                <a:cs typeface="Arial"/>
              </a:rPr>
              <a:t>olvere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0" b="0">
                <a:solidFill>
                  <a:srgbClr val="000000"/>
                </a:solidFill>
                <a:latin typeface="Arial"/>
                <a:cs typeface="Arial"/>
              </a:rPr>
              <a:t>questo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10" b="0">
                <a:solidFill>
                  <a:srgbClr val="000000"/>
                </a:solidFill>
                <a:latin typeface="Arial"/>
                <a:cs typeface="Arial"/>
              </a:rPr>
              <a:t>ti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dirty="0" spc="-65" b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di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45" b="0">
                <a:solidFill>
                  <a:srgbClr val="000000"/>
                </a:solidFill>
                <a:latin typeface="Arial"/>
                <a:cs typeface="Arial"/>
              </a:rPr>
              <a:t>quesito</a:t>
            </a:r>
            <a:r>
              <a:rPr dirty="0" spc="2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315" b="0">
                <a:solidFill>
                  <a:srgbClr val="000000"/>
                </a:solidFill>
                <a:latin typeface="Arial"/>
                <a:cs typeface="Arial"/>
              </a:rPr>
              <a:t>`</a:t>
            </a:r>
            <a:r>
              <a:rPr dirty="0" spc="-120" b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15" b="0">
                <a:solidFill>
                  <a:srgbClr val="000000"/>
                </a:solidFill>
                <a:latin typeface="Arial"/>
                <a:cs typeface="Arial"/>
              </a:rPr>
              <a:t>utile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5" b="0">
                <a:solidFill>
                  <a:srgbClr val="000000"/>
                </a:solidFill>
                <a:latin typeface="Arial"/>
                <a:cs typeface="Arial"/>
              </a:rPr>
              <a:t>schematizz</a:t>
            </a:r>
            <a:r>
              <a:rPr dirty="0" spc="-95" b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dirty="0" spc="-60" b="0">
                <a:solidFill>
                  <a:srgbClr val="000000"/>
                </a:solidFill>
                <a:latin typeface="Arial"/>
                <a:cs typeface="Arial"/>
              </a:rPr>
              <a:t>re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5" b="0">
                <a:solidFill>
                  <a:srgbClr val="000000"/>
                </a:solidFill>
                <a:latin typeface="Arial"/>
                <a:cs typeface="Arial"/>
              </a:rPr>
              <a:t>le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15" b="0">
                <a:solidFill>
                  <a:srgbClr val="000000"/>
                </a:solidFill>
                <a:latin typeface="Arial"/>
                <a:cs typeface="Arial"/>
              </a:rPr>
              <a:t>inf</a:t>
            </a:r>
            <a:r>
              <a:rPr dirty="0" spc="-55" b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dirty="0" spc="-35" b="0">
                <a:solidFill>
                  <a:srgbClr val="000000"/>
                </a:solidFill>
                <a:latin typeface="Arial"/>
                <a:cs typeface="Arial"/>
              </a:rPr>
              <a:t>rmazioni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0" b="0">
                <a:solidFill>
                  <a:srgbClr val="000000"/>
                </a:solidFill>
                <a:latin typeface="Arial"/>
                <a:cs typeface="Arial"/>
              </a:rPr>
              <a:t>nel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70" b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dirty="0" spc="-50" b="0">
                <a:solidFill>
                  <a:srgbClr val="000000"/>
                </a:solidFill>
                <a:latin typeface="Arial"/>
                <a:cs typeface="Arial"/>
              </a:rPr>
              <a:t>do</a:t>
            </a:r>
            <a:r>
              <a:rPr dirty="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60" b="0">
                <a:solidFill>
                  <a:srgbClr val="000000"/>
                </a:solidFill>
                <a:latin typeface="Arial"/>
                <a:cs typeface="Arial"/>
              </a:rPr>
              <a:t>seguente.</a:t>
            </a:r>
            <a:r>
              <a:rPr dirty="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114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" b="0">
                <a:solidFill>
                  <a:srgbClr val="000000"/>
                </a:solidFill>
                <a:latin typeface="Arial"/>
                <a:cs typeface="Arial"/>
              </a:rPr>
              <a:t>Intr</a:t>
            </a:r>
            <a:r>
              <a:rPr dirty="0" spc="15" b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dirty="0" spc="-50" b="0">
                <a:solidFill>
                  <a:srgbClr val="000000"/>
                </a:solidFill>
                <a:latin typeface="Arial"/>
                <a:cs typeface="Arial"/>
              </a:rPr>
              <a:t>duciamo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5" b="0">
                <a:solidFill>
                  <a:srgbClr val="000000"/>
                </a:solidFill>
                <a:latin typeface="Arial"/>
                <a:cs typeface="Arial"/>
              </a:rPr>
              <a:t>le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95" b="0">
                <a:solidFill>
                  <a:srgbClr val="000000"/>
                </a:solidFill>
                <a:latin typeface="Arial"/>
                <a:cs typeface="Arial"/>
              </a:rPr>
              <a:t>segue</a:t>
            </a:r>
            <a:r>
              <a:rPr dirty="0" spc="-50" b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dirty="0" spc="45" b="0">
                <a:solidFill>
                  <a:srgbClr val="000000"/>
                </a:solidFill>
                <a:latin typeface="Arial"/>
                <a:cs typeface="Arial"/>
              </a:rPr>
              <a:t>ti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30" b="0">
                <a:solidFill>
                  <a:srgbClr val="000000"/>
                </a:solidFill>
                <a:latin typeface="Arial"/>
                <a:cs typeface="Arial"/>
              </a:rPr>
              <a:t>notazioni:</a:t>
            </a:r>
          </a:p>
          <a:p>
            <a:pPr marL="139065">
              <a:lnSpc>
                <a:spcPct val="100000"/>
              </a:lnSpc>
              <a:spcBef>
                <a:spcPts val="254"/>
              </a:spcBef>
            </a:pP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 b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pc="85" b="0">
                <a:solidFill>
                  <a:srgbClr val="000000"/>
                </a:solidFill>
                <a:latin typeface="Arial"/>
                <a:cs typeface="Arial"/>
              </a:rPr>
              <a:t>L=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0" b="0">
                <a:solidFill>
                  <a:srgbClr val="000000"/>
                </a:solidFill>
                <a:latin typeface="Arial"/>
                <a:cs typeface="Arial"/>
              </a:rPr>
              <a:t>Luca</a:t>
            </a:r>
            <a:endParaRPr sz="7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 b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pc="70" b="0">
                <a:solidFill>
                  <a:srgbClr val="000000"/>
                </a:solidFill>
                <a:latin typeface="Arial"/>
                <a:cs typeface="Arial"/>
              </a:rPr>
              <a:t>F=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80" b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dirty="0" spc="-70" b="0">
                <a:solidFill>
                  <a:srgbClr val="000000"/>
                </a:solidFill>
                <a:latin typeface="Arial"/>
                <a:cs typeface="Arial"/>
              </a:rPr>
              <a:t>rancesco</a:t>
            </a:r>
            <a:endParaRPr sz="7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3</a:t>
            </a: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 b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pc="110" b="0">
                <a:solidFill>
                  <a:srgbClr val="000000"/>
                </a:solidFill>
                <a:latin typeface="Arial"/>
                <a:cs typeface="Arial"/>
              </a:rPr>
              <a:t>M=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5" b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dirty="0" spc="-50" b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dirty="0" b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dirty="0" b="0">
                <a:solidFill>
                  <a:srgbClr val="000000"/>
                </a:solidFill>
                <a:latin typeface="Arial"/>
                <a:cs typeface="Arial"/>
              </a:rPr>
              <a:t>ta</a:t>
            </a:r>
            <a:endParaRPr sz="7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4</a:t>
            </a: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 b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pc="80" b="0">
                <a:solidFill>
                  <a:srgbClr val="000000"/>
                </a:solidFill>
                <a:latin typeface="Arial"/>
                <a:cs typeface="Arial"/>
              </a:rPr>
              <a:t>N=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40" b="0">
                <a:solidFill>
                  <a:srgbClr val="000000"/>
                </a:solidFill>
                <a:latin typeface="Arial"/>
                <a:cs typeface="Arial"/>
              </a:rPr>
              <a:t>Nicole</a:t>
            </a:r>
            <a:endParaRPr sz="7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5</a:t>
            </a: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 b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G=Giulia</a:t>
            </a:r>
            <a:endParaRPr sz="7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3/35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308287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313367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343609"/>
            <a:ext cx="50800" cy="27519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407110"/>
            <a:ext cx="50800" cy="26884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350173"/>
            <a:ext cx="4457065" cy="2796540"/>
          </a:xfrm>
          <a:custGeom>
            <a:avLst/>
            <a:gdLst/>
            <a:ahLst/>
            <a:cxnLst/>
            <a:rect l="l" t="t" r="r" b="b"/>
            <a:pathLst>
              <a:path w="4457065" h="2796540">
                <a:moveTo>
                  <a:pt x="4456606" y="0"/>
                </a:moveTo>
                <a:lnTo>
                  <a:pt x="0" y="0"/>
                </a:lnTo>
                <a:lnTo>
                  <a:pt x="0" y="2745400"/>
                </a:lnTo>
                <a:lnTo>
                  <a:pt x="16636" y="2782914"/>
                </a:lnTo>
                <a:lnTo>
                  <a:pt x="4405806" y="2796201"/>
                </a:lnTo>
                <a:lnTo>
                  <a:pt x="4420049" y="2794156"/>
                </a:lnTo>
                <a:lnTo>
                  <a:pt x="4451170" y="276819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94410"/>
            <a:ext cx="0" cy="2720340"/>
          </a:xfrm>
          <a:custGeom>
            <a:avLst/>
            <a:gdLst/>
            <a:ahLst/>
            <a:cxnLst/>
            <a:rect l="l" t="t" r="r" b="b"/>
            <a:pathLst>
              <a:path w="0" h="2720340">
                <a:moveTo>
                  <a:pt x="0" y="272021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38171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6901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35631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3726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606863"/>
            <a:ext cx="7359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830" y="903336"/>
            <a:ext cx="4380865" cy="2218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97485">
              <a:lnSpc>
                <a:spcPct val="100000"/>
              </a:lnSpc>
            </a:pPr>
            <a:r>
              <a:rPr dirty="0" sz="1000" spc="-50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richiesta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dell’esercizio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determin</a:t>
            </a:r>
            <a:r>
              <a:rPr dirty="0" sz="1000" spc="-75">
                <a:latin typeface="Arial"/>
                <a:cs typeface="Arial"/>
              </a:rPr>
              <a:t>a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numero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studenti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studiano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solo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una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lingua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tre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dis</a:t>
            </a:r>
            <a:r>
              <a:rPr dirty="0" sz="1000" spc="-40">
                <a:latin typeface="Arial"/>
                <a:cs typeface="Arial"/>
              </a:rPr>
              <a:t>p</a:t>
            </a:r>
            <a:r>
              <a:rPr dirty="0" sz="1000" spc="-15">
                <a:latin typeface="Arial"/>
                <a:cs typeface="Arial"/>
              </a:rPr>
              <a:t>onibili,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indi</a:t>
            </a:r>
            <a:r>
              <a:rPr dirty="0" sz="1000" spc="-5">
                <a:latin typeface="Arial"/>
                <a:cs typeface="Arial"/>
              </a:rPr>
              <a:t>p</a:t>
            </a:r>
            <a:r>
              <a:rPr dirty="0" sz="1000" spc="-55">
                <a:latin typeface="Arial"/>
                <a:cs typeface="Arial"/>
              </a:rPr>
              <a:t>endentemente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da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quale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essa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sia.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35">
                <a:latin typeface="Arial"/>
                <a:cs typeface="Arial"/>
              </a:rPr>
              <a:t>Indichiamo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con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15" i="1">
                <a:latin typeface="Lucida Sans"/>
                <a:cs typeface="Lucida Sans"/>
              </a:rPr>
              <a:t>I</a:t>
            </a:r>
            <a:r>
              <a:rPr dirty="0" sz="1000" spc="140" i="1">
                <a:latin typeface="Lucida Sans"/>
                <a:cs typeface="Lucida Sans"/>
              </a:rPr>
              <a:t> </a:t>
            </a:r>
            <a:r>
              <a:rPr dirty="0" sz="1000" spc="-40">
                <a:latin typeface="Arial"/>
                <a:cs typeface="Arial"/>
              </a:rPr>
              <a:t>l’insieme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col</a:t>
            </a:r>
            <a:r>
              <a:rPr dirty="0" sz="1000" spc="-80">
                <a:latin typeface="Arial"/>
                <a:cs typeface="Arial"/>
              </a:rPr>
              <a:t>o</a:t>
            </a:r>
            <a:r>
              <a:rPr dirty="0" sz="1000" spc="-30">
                <a:latin typeface="Arial"/>
                <a:cs typeface="Arial"/>
              </a:rPr>
              <a:t>ro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studiano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inglese,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con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25" i="1">
                <a:latin typeface="Lucida Sans"/>
                <a:cs typeface="Lucida Sans"/>
              </a:rPr>
              <a:t>F</a:t>
            </a:r>
            <a:r>
              <a:rPr dirty="0" sz="1000" spc="140" i="1">
                <a:latin typeface="Lucida Sans"/>
                <a:cs typeface="Lucida Sans"/>
              </a:rPr>
              <a:t> </a:t>
            </a:r>
            <a:r>
              <a:rPr dirty="0" sz="1000" spc="-40">
                <a:latin typeface="Arial"/>
                <a:cs typeface="Arial"/>
              </a:rPr>
              <a:t>l’insieme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</a:t>
            </a:r>
            <a:r>
              <a:rPr dirty="0" sz="1000" spc="10">
                <a:latin typeface="Arial"/>
                <a:cs typeface="Arial"/>
              </a:rPr>
              <a:t>i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col</a:t>
            </a:r>
            <a:r>
              <a:rPr dirty="0" sz="1000" spc="-80">
                <a:latin typeface="Arial"/>
                <a:cs typeface="Arial"/>
              </a:rPr>
              <a:t>o</a:t>
            </a:r>
            <a:r>
              <a:rPr dirty="0" sz="1000" spc="-30">
                <a:latin typeface="Arial"/>
                <a:cs typeface="Arial"/>
              </a:rPr>
              <a:t>ro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studiano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fr</a:t>
            </a:r>
            <a:r>
              <a:rPr dirty="0" sz="1000" spc="-30">
                <a:latin typeface="Arial"/>
                <a:cs typeface="Arial"/>
              </a:rPr>
              <a:t>a</a:t>
            </a:r>
            <a:r>
              <a:rPr dirty="0" sz="1000" spc="-55">
                <a:latin typeface="Arial"/>
                <a:cs typeface="Arial"/>
              </a:rPr>
              <a:t>nc</a:t>
            </a:r>
            <a:r>
              <a:rPr dirty="0" sz="1000" spc="-120">
                <a:latin typeface="Arial"/>
                <a:cs typeface="Arial"/>
              </a:rPr>
              <a:t>ese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con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50" i="1">
                <a:latin typeface="Lucida Sans"/>
                <a:cs typeface="Lucida Sans"/>
              </a:rPr>
              <a:t>T</a:t>
            </a:r>
            <a:r>
              <a:rPr dirty="0" sz="1000" spc="145" i="1">
                <a:latin typeface="Lucida Sans"/>
                <a:cs typeface="Lucida Sans"/>
              </a:rPr>
              <a:t> </a:t>
            </a:r>
            <a:r>
              <a:rPr dirty="0" sz="1000" spc="-40">
                <a:latin typeface="Arial"/>
                <a:cs typeface="Arial"/>
              </a:rPr>
              <a:t>l’insieme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col</a:t>
            </a:r>
            <a:r>
              <a:rPr dirty="0" sz="1000" spc="-80">
                <a:latin typeface="Arial"/>
                <a:cs typeface="Arial"/>
              </a:rPr>
              <a:t>o</a:t>
            </a:r>
            <a:r>
              <a:rPr dirty="0" sz="1000" spc="-30">
                <a:latin typeface="Arial"/>
                <a:cs typeface="Arial"/>
              </a:rPr>
              <a:t>ro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studiano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tedesco.</a:t>
            </a:r>
            <a:endParaRPr sz="1000">
              <a:latin typeface="Arial"/>
              <a:cs typeface="Arial"/>
            </a:endParaRPr>
          </a:p>
          <a:p>
            <a:pPr marL="12700" marR="381635">
              <a:lnSpc>
                <a:spcPts val="1200"/>
              </a:lnSpc>
            </a:pPr>
            <a:r>
              <a:rPr dirty="0" sz="1000" spc="-45">
                <a:latin typeface="Arial"/>
                <a:cs typeface="Arial"/>
              </a:rPr>
              <a:t>L’esercizio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immediata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risoluzione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se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si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</a:t>
            </a:r>
            <a:r>
              <a:rPr dirty="0" sz="1000" spc="-60">
                <a:latin typeface="Arial"/>
                <a:cs typeface="Arial"/>
              </a:rPr>
              <a:t>ap</a:t>
            </a:r>
            <a:r>
              <a:rPr dirty="0" sz="1000" spc="-90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resenta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situazione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con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-45">
                <a:latin typeface="Arial"/>
                <a:cs typeface="Arial"/>
              </a:rPr>
              <a:t> diagramma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V</a:t>
            </a:r>
            <a:r>
              <a:rPr dirty="0" sz="1000" spc="-55">
                <a:latin typeface="Arial"/>
                <a:cs typeface="Arial"/>
              </a:rPr>
              <a:t>enn.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dirty="0" sz="1000" spc="-35" b="1">
                <a:solidFill>
                  <a:srgbClr val="0000FF"/>
                </a:solidFill>
                <a:latin typeface="Gill Sans MT"/>
                <a:cs typeface="Gill Sans MT"/>
              </a:rPr>
              <a:t>Osservazione: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 marR="36830">
              <a:lnSpc>
                <a:spcPct val="100000"/>
              </a:lnSpc>
            </a:pPr>
            <a:r>
              <a:rPr dirty="0" sz="1000" spc="-55">
                <a:latin typeface="Arial"/>
                <a:cs typeface="Arial"/>
              </a:rPr>
              <a:t>Bisogna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ric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-40">
                <a:latin typeface="Arial"/>
                <a:cs typeface="Arial"/>
              </a:rPr>
              <a:t>rd</a:t>
            </a:r>
            <a:r>
              <a:rPr dirty="0" sz="1000" spc="-75">
                <a:latin typeface="Arial"/>
                <a:cs typeface="Arial"/>
              </a:rPr>
              <a:t>a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diagr</a:t>
            </a:r>
            <a:r>
              <a:rPr dirty="0" sz="1000" spc="-55">
                <a:latin typeface="Arial"/>
                <a:cs typeface="Arial"/>
              </a:rPr>
              <a:t>a</a:t>
            </a:r>
            <a:r>
              <a:rPr dirty="0" sz="1000" spc="-50">
                <a:latin typeface="Arial"/>
                <a:cs typeface="Arial"/>
              </a:rPr>
              <a:t>m</a:t>
            </a:r>
            <a:r>
              <a:rPr dirty="0" sz="1000" spc="-65">
                <a:latin typeface="Arial"/>
                <a:cs typeface="Arial"/>
              </a:rPr>
              <a:t>ma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va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riempito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-30">
                <a:latin typeface="Arial"/>
                <a:cs typeface="Arial"/>
              </a:rPr>
              <a:t>rtendo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dalla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rte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pi</a:t>
            </a:r>
            <a:r>
              <a:rPr dirty="0" sz="1000" spc="-555">
                <a:latin typeface="Arial"/>
                <a:cs typeface="Arial"/>
              </a:rPr>
              <a:t>u</a:t>
            </a:r>
            <a:r>
              <a:rPr dirty="0" sz="1000" spc="160">
                <a:latin typeface="Arial"/>
                <a:cs typeface="Arial"/>
              </a:rPr>
              <a:t>`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interna,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ci</a:t>
            </a:r>
            <a:r>
              <a:rPr dirty="0" sz="1000" spc="-75">
                <a:latin typeface="Arial"/>
                <a:cs typeface="Arial"/>
              </a:rPr>
              <a:t>o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dalla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rte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c</a:t>
            </a:r>
            <a:r>
              <a:rPr dirty="0" sz="1000" spc="-95">
                <a:latin typeface="Arial"/>
                <a:cs typeface="Arial"/>
              </a:rPr>
              <a:t>o</a:t>
            </a:r>
            <a:r>
              <a:rPr dirty="0" sz="1000" spc="-25">
                <a:latin typeface="Arial"/>
                <a:cs typeface="Arial"/>
              </a:rPr>
              <a:t>rris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5">
                <a:latin typeface="Arial"/>
                <a:cs typeface="Arial"/>
              </a:rPr>
              <a:t>ondente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all’intersezione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dei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tre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insiem</a:t>
            </a:r>
            <a:r>
              <a:rPr dirty="0" sz="1000" spc="5">
                <a:latin typeface="Arial"/>
                <a:cs typeface="Arial"/>
              </a:rPr>
              <a:t>i,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20">
                <a:latin typeface="Arial"/>
                <a:cs typeface="Arial"/>
              </a:rPr>
              <a:t>r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75">
                <a:latin typeface="Arial"/>
                <a:cs typeface="Arial"/>
              </a:rPr>
              <a:t>cedendo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25">
                <a:latin typeface="Arial"/>
                <a:cs typeface="Arial"/>
              </a:rPr>
              <a:t>oi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con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30">
                <a:latin typeface="Arial"/>
                <a:cs typeface="Arial"/>
              </a:rPr>
              <a:t>rti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coinvolgono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via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via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insieme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in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meno.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Nel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riempimento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tali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zone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non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va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dimenticato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alcuni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dei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-30">
                <a:latin typeface="Arial"/>
                <a:cs typeface="Arial"/>
              </a:rPr>
              <a:t>ro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ele</a:t>
            </a:r>
            <a:r>
              <a:rPr dirty="0" sz="1000" spc="-25">
                <a:latin typeface="Arial"/>
                <a:cs typeface="Arial"/>
              </a:rPr>
              <a:t>menti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sono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g</a:t>
            </a:r>
            <a:r>
              <a:rPr dirty="0" sz="1000" spc="-25">
                <a:latin typeface="Arial"/>
                <a:cs typeface="Arial"/>
              </a:rPr>
              <a:t>i</a:t>
            </a:r>
            <a:r>
              <a:rPr dirty="0" sz="1000" spc="-330">
                <a:latin typeface="Arial"/>
                <a:cs typeface="Arial"/>
              </a:rPr>
              <a:t>`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stati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considerati</a:t>
            </a:r>
            <a:r>
              <a:rPr dirty="0" sz="1000" spc="-45">
                <a:latin typeface="Arial"/>
                <a:cs typeface="Arial"/>
              </a:rPr>
              <a:t> riempiendo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le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30">
                <a:latin typeface="Arial"/>
                <a:cs typeface="Arial"/>
              </a:rPr>
              <a:t>rti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40">
                <a:latin typeface="Arial"/>
                <a:cs typeface="Arial"/>
              </a:rPr>
              <a:t>recedenti.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22/35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3076993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312779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347531"/>
            <a:ext cx="50800" cy="27421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411032"/>
            <a:ext cx="50800" cy="26786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354095"/>
            <a:ext cx="4457065" cy="2787015"/>
          </a:xfrm>
          <a:custGeom>
            <a:avLst/>
            <a:gdLst/>
            <a:ahLst/>
            <a:cxnLst/>
            <a:rect l="l" t="t" r="r" b="b"/>
            <a:pathLst>
              <a:path w="4457065" h="2787015">
                <a:moveTo>
                  <a:pt x="4456606" y="0"/>
                </a:moveTo>
                <a:lnTo>
                  <a:pt x="0" y="0"/>
                </a:lnTo>
                <a:lnTo>
                  <a:pt x="0" y="2735598"/>
                </a:lnTo>
                <a:lnTo>
                  <a:pt x="16636" y="2773112"/>
                </a:lnTo>
                <a:lnTo>
                  <a:pt x="4405806" y="2786399"/>
                </a:lnTo>
                <a:lnTo>
                  <a:pt x="4420049" y="2784354"/>
                </a:lnTo>
                <a:lnTo>
                  <a:pt x="4451170" y="275839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98332"/>
            <a:ext cx="0" cy="2710815"/>
          </a:xfrm>
          <a:custGeom>
            <a:avLst/>
            <a:gdLst/>
            <a:ahLst/>
            <a:cxnLst/>
            <a:rect l="l" t="t" r="r" b="b"/>
            <a:pathLst>
              <a:path w="0" h="2710815">
                <a:moveTo>
                  <a:pt x="0" y="271041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38563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7293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36023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4118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54951" y="379425"/>
            <a:ext cx="2698115" cy="16179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2180575"/>
            <a:ext cx="4322445" cy="278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25">
                <a:latin typeface="Arial"/>
                <a:cs typeface="Arial"/>
              </a:rPr>
              <a:t>In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95">
                <a:latin typeface="Arial"/>
                <a:cs typeface="Arial"/>
              </a:rPr>
              <a:t>base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al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diagramma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rap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45">
                <a:latin typeface="Arial"/>
                <a:cs typeface="Arial"/>
              </a:rPr>
              <a:t>resentato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vediamo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gli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studententi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studiano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pi</a:t>
            </a:r>
            <a:r>
              <a:rPr dirty="0" sz="1000" spc="-555">
                <a:latin typeface="Arial"/>
                <a:cs typeface="Arial"/>
              </a:rPr>
              <a:t>u</a:t>
            </a:r>
            <a:r>
              <a:rPr dirty="0" sz="1000" spc="160">
                <a:latin typeface="Arial"/>
                <a:cs typeface="Arial"/>
              </a:rPr>
              <a:t>`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una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lingua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sono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830" y="2484245"/>
            <a:ext cx="4264660" cy="354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16205">
              <a:lnSpc>
                <a:spcPct val="100000"/>
              </a:lnSpc>
            </a:pPr>
            <a:r>
              <a:rPr dirty="0" sz="1000" spc="-65">
                <a:latin typeface="Arial"/>
                <a:cs typeface="Arial"/>
              </a:rPr>
              <a:t>90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40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70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10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210;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90"/>
              </a:spcBef>
            </a:pPr>
            <a:r>
              <a:rPr dirty="0" sz="1000" spc="-25">
                <a:latin typeface="Arial"/>
                <a:cs typeface="Arial"/>
              </a:rPr>
              <a:t>quindi,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numero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studenti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ha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scelto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</a:t>
            </a:r>
            <a:r>
              <a:rPr dirty="0" sz="1000" spc="10">
                <a:latin typeface="Arial"/>
                <a:cs typeface="Arial"/>
              </a:rPr>
              <a:t>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studi</a:t>
            </a:r>
            <a:r>
              <a:rPr dirty="0" sz="1000" spc="-70">
                <a:latin typeface="Arial"/>
                <a:cs typeface="Arial"/>
              </a:rPr>
              <a:t>a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sono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una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lingua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dato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da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17890" y="2977000"/>
            <a:ext cx="972185" cy="191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5">
                <a:latin typeface="Arial"/>
                <a:cs typeface="Arial"/>
              </a:rPr>
              <a:t>450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65">
                <a:latin typeface="Arial"/>
                <a:cs typeface="Arial"/>
              </a:rPr>
              <a:t>210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0000FF"/>
                </a:solidFill>
                <a:latin typeface="Gill Sans MT"/>
                <a:cs typeface="Gill Sans MT"/>
              </a:rPr>
              <a:t>240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-55"/>
              <a:t>23</a:t>
            </a:r>
            <a:r>
              <a:rPr dirty="0" spc="-40"/>
              <a:t>/35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Esercizi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riepilogo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24/35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72492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201809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252609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37127"/>
            <a:ext cx="50800" cy="25773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00628"/>
            <a:ext cx="50800" cy="25138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807473"/>
            <a:ext cx="4457065" cy="2458085"/>
          </a:xfrm>
          <a:custGeom>
            <a:avLst/>
            <a:gdLst/>
            <a:ahLst/>
            <a:cxnLst/>
            <a:rect l="l" t="t" r="r" b="b"/>
            <a:pathLst>
              <a:path w="4457065" h="2458085">
                <a:moveTo>
                  <a:pt x="4456606" y="0"/>
                </a:moveTo>
                <a:lnTo>
                  <a:pt x="0" y="0"/>
                </a:lnTo>
                <a:lnTo>
                  <a:pt x="0" y="2407036"/>
                </a:lnTo>
                <a:lnTo>
                  <a:pt x="16636" y="2444550"/>
                </a:lnTo>
                <a:lnTo>
                  <a:pt x="4405806" y="2457836"/>
                </a:lnTo>
                <a:lnTo>
                  <a:pt x="4420049" y="2455791"/>
                </a:lnTo>
                <a:lnTo>
                  <a:pt x="4451170" y="242983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87928"/>
            <a:ext cx="0" cy="2545715"/>
          </a:xfrm>
          <a:custGeom>
            <a:avLst/>
            <a:gdLst/>
            <a:ahLst/>
            <a:cxnLst/>
            <a:rect l="l" t="t" r="r" b="b"/>
            <a:pathLst>
              <a:path w="0" h="2545715">
                <a:moveTo>
                  <a:pt x="0" y="254563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7522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6252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4982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3077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623081"/>
            <a:ext cx="4214495" cy="6527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13</a:t>
            </a:r>
            <a:endParaRPr sz="1000">
              <a:latin typeface="Gill Sans MT"/>
              <a:cs typeface="Gill Sans MT"/>
            </a:endParaRPr>
          </a:p>
          <a:p>
            <a:pPr algn="just" marL="12700" marR="5080">
              <a:lnSpc>
                <a:spcPct val="100000"/>
              </a:lnSpc>
              <a:spcBef>
                <a:spcPts val="345"/>
              </a:spcBef>
            </a:pPr>
            <a:r>
              <a:rPr dirty="0" sz="1000">
                <a:latin typeface="Arial"/>
                <a:cs typeface="Arial"/>
              </a:rPr>
              <a:t>Dati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gli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insiemi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 i="1">
                <a:latin typeface="Lucida Sans"/>
                <a:cs typeface="Lucida Sans"/>
              </a:rPr>
              <a:t>A</a:t>
            </a:r>
            <a:r>
              <a:rPr dirty="0" sz="1000" spc="-40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170">
                <a:latin typeface="Lucida Sans Unicode"/>
                <a:cs typeface="Lucida Sans Unicode"/>
              </a:rPr>
              <a:t>{</a:t>
            </a:r>
            <a:r>
              <a:rPr dirty="0" sz="1000" spc="-65">
                <a:latin typeface="Arial"/>
                <a:cs typeface="Arial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65">
                <a:latin typeface="Arial"/>
                <a:cs typeface="Arial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65">
                <a:latin typeface="Arial"/>
                <a:cs typeface="Arial"/>
              </a:rPr>
              <a:t>4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65">
                <a:latin typeface="Arial"/>
                <a:cs typeface="Arial"/>
              </a:rPr>
              <a:t>8</a:t>
            </a:r>
            <a:r>
              <a:rPr dirty="0" sz="1000" spc="170">
                <a:latin typeface="Lucida Sans Unicode"/>
                <a:cs typeface="Lucida Sans Unicode"/>
              </a:rPr>
              <a:t>}</a:t>
            </a:r>
            <a:r>
              <a:rPr dirty="0" sz="1000" spc="15">
                <a:latin typeface="Lucida Sans Unicode"/>
                <a:cs typeface="Lucida Sans Unicode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65" i="1">
                <a:latin typeface="Lucida Sans"/>
                <a:cs typeface="Lucida Sans"/>
              </a:rPr>
              <a:t>B</a:t>
            </a:r>
            <a:r>
              <a:rPr dirty="0" sz="1000" spc="40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170">
                <a:latin typeface="Lucida Sans Unicode"/>
                <a:cs typeface="Lucida Sans Unicode"/>
              </a:rPr>
              <a:t>{</a:t>
            </a:r>
            <a:r>
              <a:rPr dirty="0" sz="1000" spc="-65">
                <a:latin typeface="Arial"/>
                <a:cs typeface="Arial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65">
                <a:latin typeface="Arial"/>
                <a:cs typeface="Arial"/>
              </a:rPr>
              <a:t>4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65">
                <a:latin typeface="Arial"/>
                <a:cs typeface="Arial"/>
              </a:rPr>
              <a:t>6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65">
                <a:latin typeface="Arial"/>
                <a:cs typeface="Arial"/>
              </a:rPr>
              <a:t>8</a:t>
            </a:r>
            <a:r>
              <a:rPr dirty="0" sz="1000" spc="170">
                <a:latin typeface="Lucida Sans Unicode"/>
                <a:cs typeface="Lucida Sans Unicode"/>
              </a:rPr>
              <a:t>}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do</a:t>
            </a:r>
            <a:r>
              <a:rPr dirty="0" sz="1000" spc="-25">
                <a:latin typeface="Arial"/>
                <a:cs typeface="Arial"/>
              </a:rPr>
              <a:t>p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averli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rap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resentati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-55">
                <a:latin typeface="Arial"/>
                <a:cs typeface="Arial"/>
              </a:rPr>
              <a:t> c</a:t>
            </a:r>
            <a:r>
              <a:rPr dirty="0" sz="1000" spc="-105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ratteristica,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-30">
                <a:latin typeface="Arial"/>
                <a:cs typeface="Arial"/>
              </a:rPr>
              <a:t>termin</a:t>
            </a:r>
            <a:r>
              <a:rPr dirty="0" sz="1000" spc="-60">
                <a:latin typeface="Arial"/>
                <a:cs typeface="Arial"/>
              </a:rPr>
              <a:t>a</a:t>
            </a:r>
            <a:r>
              <a:rPr dirty="0" sz="1000" spc="-55">
                <a:latin typeface="Arial"/>
                <a:cs typeface="Arial"/>
              </a:rPr>
              <a:t>rne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l’unione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l’intersezione,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s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45">
                <a:latin typeface="Arial"/>
                <a:cs typeface="Arial"/>
              </a:rPr>
              <a:t>ecificando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se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si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5">
                <a:latin typeface="Arial"/>
                <a:cs typeface="Arial"/>
              </a:rPr>
              <a:t>tratta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insiemi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disgiunti.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24/35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72492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201809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252609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37127"/>
            <a:ext cx="50800" cy="25773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00628"/>
            <a:ext cx="50800" cy="25138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807473"/>
            <a:ext cx="4457065" cy="2458085"/>
          </a:xfrm>
          <a:custGeom>
            <a:avLst/>
            <a:gdLst/>
            <a:ahLst/>
            <a:cxnLst/>
            <a:rect l="l" t="t" r="r" b="b"/>
            <a:pathLst>
              <a:path w="4457065" h="2458085">
                <a:moveTo>
                  <a:pt x="4456606" y="0"/>
                </a:moveTo>
                <a:lnTo>
                  <a:pt x="0" y="0"/>
                </a:lnTo>
                <a:lnTo>
                  <a:pt x="0" y="2407036"/>
                </a:lnTo>
                <a:lnTo>
                  <a:pt x="16636" y="2444550"/>
                </a:lnTo>
                <a:lnTo>
                  <a:pt x="4405806" y="2457836"/>
                </a:lnTo>
                <a:lnTo>
                  <a:pt x="4420049" y="2455791"/>
                </a:lnTo>
                <a:lnTo>
                  <a:pt x="4451170" y="242983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87928"/>
            <a:ext cx="0" cy="2545715"/>
          </a:xfrm>
          <a:custGeom>
            <a:avLst/>
            <a:gdLst/>
            <a:ahLst/>
            <a:cxnLst/>
            <a:rect l="l" t="t" r="r" b="b"/>
            <a:pathLst>
              <a:path w="0" h="2545715">
                <a:moveTo>
                  <a:pt x="0" y="254563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7522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6252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4982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3077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623081"/>
            <a:ext cx="4214495" cy="6527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13</a:t>
            </a:r>
            <a:endParaRPr sz="1000">
              <a:latin typeface="Gill Sans MT"/>
              <a:cs typeface="Gill Sans MT"/>
            </a:endParaRPr>
          </a:p>
          <a:p>
            <a:pPr algn="just" marL="12700" marR="5080">
              <a:lnSpc>
                <a:spcPct val="100000"/>
              </a:lnSpc>
              <a:spcBef>
                <a:spcPts val="345"/>
              </a:spcBef>
            </a:pPr>
            <a:r>
              <a:rPr dirty="0" sz="1000">
                <a:latin typeface="Arial"/>
                <a:cs typeface="Arial"/>
              </a:rPr>
              <a:t>Dati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gli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insiemi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 i="1">
                <a:latin typeface="Lucida Sans"/>
                <a:cs typeface="Lucida Sans"/>
              </a:rPr>
              <a:t>A</a:t>
            </a:r>
            <a:r>
              <a:rPr dirty="0" sz="1000" spc="-40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170">
                <a:latin typeface="Lucida Sans Unicode"/>
                <a:cs typeface="Lucida Sans Unicode"/>
              </a:rPr>
              <a:t>{</a:t>
            </a:r>
            <a:r>
              <a:rPr dirty="0" sz="1000" spc="-65">
                <a:latin typeface="Arial"/>
                <a:cs typeface="Arial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65">
                <a:latin typeface="Arial"/>
                <a:cs typeface="Arial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65">
                <a:latin typeface="Arial"/>
                <a:cs typeface="Arial"/>
              </a:rPr>
              <a:t>4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65">
                <a:latin typeface="Arial"/>
                <a:cs typeface="Arial"/>
              </a:rPr>
              <a:t>8</a:t>
            </a:r>
            <a:r>
              <a:rPr dirty="0" sz="1000" spc="170">
                <a:latin typeface="Lucida Sans Unicode"/>
                <a:cs typeface="Lucida Sans Unicode"/>
              </a:rPr>
              <a:t>}</a:t>
            </a:r>
            <a:r>
              <a:rPr dirty="0" sz="1000" spc="15">
                <a:latin typeface="Lucida Sans Unicode"/>
                <a:cs typeface="Lucida Sans Unicode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65" i="1">
                <a:latin typeface="Lucida Sans"/>
                <a:cs typeface="Lucida Sans"/>
              </a:rPr>
              <a:t>B</a:t>
            </a:r>
            <a:r>
              <a:rPr dirty="0" sz="1000" spc="40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170">
                <a:latin typeface="Lucida Sans Unicode"/>
                <a:cs typeface="Lucida Sans Unicode"/>
              </a:rPr>
              <a:t>{</a:t>
            </a:r>
            <a:r>
              <a:rPr dirty="0" sz="1000" spc="-65">
                <a:latin typeface="Arial"/>
                <a:cs typeface="Arial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65">
                <a:latin typeface="Arial"/>
                <a:cs typeface="Arial"/>
              </a:rPr>
              <a:t>4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65">
                <a:latin typeface="Arial"/>
                <a:cs typeface="Arial"/>
              </a:rPr>
              <a:t>6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65">
                <a:latin typeface="Arial"/>
                <a:cs typeface="Arial"/>
              </a:rPr>
              <a:t>8</a:t>
            </a:r>
            <a:r>
              <a:rPr dirty="0" sz="1000" spc="170">
                <a:latin typeface="Lucida Sans Unicode"/>
                <a:cs typeface="Lucida Sans Unicode"/>
              </a:rPr>
              <a:t>}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do</a:t>
            </a:r>
            <a:r>
              <a:rPr dirty="0" sz="1000" spc="-25">
                <a:latin typeface="Arial"/>
                <a:cs typeface="Arial"/>
              </a:rPr>
              <a:t>p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averli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rap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resentati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-55">
                <a:latin typeface="Arial"/>
                <a:cs typeface="Arial"/>
              </a:rPr>
              <a:t> c</a:t>
            </a:r>
            <a:r>
              <a:rPr dirty="0" sz="1000" spc="-105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ratteristica,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-30">
                <a:latin typeface="Arial"/>
                <a:cs typeface="Arial"/>
              </a:rPr>
              <a:t>termin</a:t>
            </a:r>
            <a:r>
              <a:rPr dirty="0" sz="1000" spc="-60">
                <a:latin typeface="Arial"/>
                <a:cs typeface="Arial"/>
              </a:rPr>
              <a:t>a</a:t>
            </a:r>
            <a:r>
              <a:rPr dirty="0" sz="1000" spc="-55">
                <a:latin typeface="Arial"/>
                <a:cs typeface="Arial"/>
              </a:rPr>
              <a:t>rne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l’unione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l’intersezione,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s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45">
                <a:latin typeface="Arial"/>
                <a:cs typeface="Arial"/>
              </a:rPr>
              <a:t>ecificando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se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si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5">
                <a:latin typeface="Arial"/>
                <a:cs typeface="Arial"/>
              </a:rPr>
              <a:t>tratta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insiemi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disgiunti.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24/35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72492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201809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252609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37127"/>
            <a:ext cx="50800" cy="25773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00628"/>
            <a:ext cx="50800" cy="25138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807473"/>
            <a:ext cx="4457065" cy="2458085"/>
          </a:xfrm>
          <a:custGeom>
            <a:avLst/>
            <a:gdLst/>
            <a:ahLst/>
            <a:cxnLst/>
            <a:rect l="l" t="t" r="r" b="b"/>
            <a:pathLst>
              <a:path w="4457065" h="2458085">
                <a:moveTo>
                  <a:pt x="4456606" y="0"/>
                </a:moveTo>
                <a:lnTo>
                  <a:pt x="0" y="0"/>
                </a:lnTo>
                <a:lnTo>
                  <a:pt x="0" y="2407036"/>
                </a:lnTo>
                <a:lnTo>
                  <a:pt x="16636" y="2444550"/>
                </a:lnTo>
                <a:lnTo>
                  <a:pt x="4405806" y="2457836"/>
                </a:lnTo>
                <a:lnTo>
                  <a:pt x="4420049" y="2455791"/>
                </a:lnTo>
                <a:lnTo>
                  <a:pt x="4451170" y="242983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87928"/>
            <a:ext cx="0" cy="2545715"/>
          </a:xfrm>
          <a:custGeom>
            <a:avLst/>
            <a:gdLst/>
            <a:ahLst/>
            <a:cxnLst/>
            <a:rect l="l" t="t" r="r" b="b"/>
            <a:pathLst>
              <a:path w="0" h="2545715">
                <a:moveTo>
                  <a:pt x="0" y="254563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7522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6252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4982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3077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623081"/>
            <a:ext cx="4347210" cy="1504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13</a:t>
            </a:r>
            <a:endParaRPr sz="1000">
              <a:latin typeface="Gill Sans MT"/>
              <a:cs typeface="Gill Sans MT"/>
            </a:endParaRPr>
          </a:p>
          <a:p>
            <a:pPr algn="just" marL="12700" marR="137160">
              <a:lnSpc>
                <a:spcPct val="100000"/>
              </a:lnSpc>
              <a:spcBef>
                <a:spcPts val="345"/>
              </a:spcBef>
            </a:pPr>
            <a:r>
              <a:rPr dirty="0" sz="1000">
                <a:latin typeface="Arial"/>
                <a:cs typeface="Arial"/>
              </a:rPr>
              <a:t>Dati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gli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insiemi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 i="1">
                <a:latin typeface="Lucida Sans"/>
                <a:cs typeface="Lucida Sans"/>
              </a:rPr>
              <a:t>A</a:t>
            </a:r>
            <a:r>
              <a:rPr dirty="0" sz="1000" spc="-40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170">
                <a:latin typeface="Lucida Sans Unicode"/>
                <a:cs typeface="Lucida Sans Unicode"/>
              </a:rPr>
              <a:t>{</a:t>
            </a:r>
            <a:r>
              <a:rPr dirty="0" sz="1000" spc="-65">
                <a:latin typeface="Arial"/>
                <a:cs typeface="Arial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65">
                <a:latin typeface="Arial"/>
                <a:cs typeface="Arial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65">
                <a:latin typeface="Arial"/>
                <a:cs typeface="Arial"/>
              </a:rPr>
              <a:t>4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65">
                <a:latin typeface="Arial"/>
                <a:cs typeface="Arial"/>
              </a:rPr>
              <a:t>8</a:t>
            </a:r>
            <a:r>
              <a:rPr dirty="0" sz="1000" spc="170">
                <a:latin typeface="Lucida Sans Unicode"/>
                <a:cs typeface="Lucida Sans Unicode"/>
              </a:rPr>
              <a:t>}</a:t>
            </a:r>
            <a:r>
              <a:rPr dirty="0" sz="1000" spc="15">
                <a:latin typeface="Lucida Sans Unicode"/>
                <a:cs typeface="Lucida Sans Unicode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65" i="1">
                <a:latin typeface="Lucida Sans"/>
                <a:cs typeface="Lucida Sans"/>
              </a:rPr>
              <a:t>B</a:t>
            </a:r>
            <a:r>
              <a:rPr dirty="0" sz="1000" spc="40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170">
                <a:latin typeface="Lucida Sans Unicode"/>
                <a:cs typeface="Lucida Sans Unicode"/>
              </a:rPr>
              <a:t>{</a:t>
            </a:r>
            <a:r>
              <a:rPr dirty="0" sz="1000" spc="-65">
                <a:latin typeface="Arial"/>
                <a:cs typeface="Arial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65">
                <a:latin typeface="Arial"/>
                <a:cs typeface="Arial"/>
              </a:rPr>
              <a:t>4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65">
                <a:latin typeface="Arial"/>
                <a:cs typeface="Arial"/>
              </a:rPr>
              <a:t>6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65">
                <a:latin typeface="Arial"/>
                <a:cs typeface="Arial"/>
              </a:rPr>
              <a:t>8</a:t>
            </a:r>
            <a:r>
              <a:rPr dirty="0" sz="1000" spc="170">
                <a:latin typeface="Lucida Sans Unicode"/>
                <a:cs typeface="Lucida Sans Unicode"/>
              </a:rPr>
              <a:t>}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do</a:t>
            </a:r>
            <a:r>
              <a:rPr dirty="0" sz="1000" spc="-25">
                <a:latin typeface="Arial"/>
                <a:cs typeface="Arial"/>
              </a:rPr>
              <a:t>p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averli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rap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resentati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-55">
                <a:latin typeface="Arial"/>
                <a:cs typeface="Arial"/>
              </a:rPr>
              <a:t> c</a:t>
            </a:r>
            <a:r>
              <a:rPr dirty="0" sz="1000" spc="-105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ratteristica,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-30">
                <a:latin typeface="Arial"/>
                <a:cs typeface="Arial"/>
              </a:rPr>
              <a:t>termin</a:t>
            </a:r>
            <a:r>
              <a:rPr dirty="0" sz="1000" spc="-60">
                <a:latin typeface="Arial"/>
                <a:cs typeface="Arial"/>
              </a:rPr>
              <a:t>a</a:t>
            </a:r>
            <a:r>
              <a:rPr dirty="0" sz="1000" spc="-55">
                <a:latin typeface="Arial"/>
                <a:cs typeface="Arial"/>
              </a:rPr>
              <a:t>rne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l’unione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l’intersezione,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s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45">
                <a:latin typeface="Arial"/>
                <a:cs typeface="Arial"/>
              </a:rPr>
              <a:t>ecificando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se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si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5">
                <a:latin typeface="Arial"/>
                <a:cs typeface="Arial"/>
              </a:rPr>
              <a:t>tratta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insiemi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disgiunti.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83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000" spc="-70">
                <a:latin typeface="Arial"/>
                <a:cs typeface="Arial"/>
              </a:rPr>
              <a:t>Rap</a:t>
            </a:r>
            <a:r>
              <a:rPr dirty="0" sz="1000" spc="-95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resent</a:t>
            </a:r>
            <a:r>
              <a:rPr dirty="0" sz="1000" spc="-100">
                <a:latin typeface="Arial"/>
                <a:cs typeface="Arial"/>
              </a:rPr>
              <a:t>a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">
                <a:latin typeface="Arial"/>
                <a:cs typeface="Arial"/>
              </a:rPr>
              <a:t>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c</a:t>
            </a:r>
            <a:r>
              <a:rPr dirty="0" sz="1000" spc="-105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ratteristica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insieme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significa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es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0">
                <a:latin typeface="Arial"/>
                <a:cs typeface="Arial"/>
              </a:rPr>
              <a:t>rimerlo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dando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ro</a:t>
            </a:r>
            <a:r>
              <a:rPr dirty="0" sz="1000" spc="-70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rie</a:t>
            </a:r>
            <a:r>
              <a:rPr dirty="0" sz="1000" spc="-15">
                <a:latin typeface="Arial"/>
                <a:cs typeface="Arial"/>
              </a:rPr>
              <a:t>t</a:t>
            </a:r>
            <a:r>
              <a:rPr dirty="0" sz="1000" spc="-330">
                <a:latin typeface="Arial"/>
                <a:cs typeface="Arial"/>
              </a:rPr>
              <a:t>`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-70">
                <a:latin typeface="Arial"/>
                <a:cs typeface="Arial"/>
              </a:rPr>
              <a:t> 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contraddistingue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suoi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elementi.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Nel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nostro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caso,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abbiamo: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24/35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72492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201809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252609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37127"/>
            <a:ext cx="50800" cy="25773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00628"/>
            <a:ext cx="50800" cy="25138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807473"/>
            <a:ext cx="4457065" cy="2458085"/>
          </a:xfrm>
          <a:custGeom>
            <a:avLst/>
            <a:gdLst/>
            <a:ahLst/>
            <a:cxnLst/>
            <a:rect l="l" t="t" r="r" b="b"/>
            <a:pathLst>
              <a:path w="4457065" h="2458085">
                <a:moveTo>
                  <a:pt x="4456606" y="0"/>
                </a:moveTo>
                <a:lnTo>
                  <a:pt x="0" y="0"/>
                </a:lnTo>
                <a:lnTo>
                  <a:pt x="0" y="2407036"/>
                </a:lnTo>
                <a:lnTo>
                  <a:pt x="16636" y="2444550"/>
                </a:lnTo>
                <a:lnTo>
                  <a:pt x="4405806" y="2457836"/>
                </a:lnTo>
                <a:lnTo>
                  <a:pt x="4420049" y="2455791"/>
                </a:lnTo>
                <a:lnTo>
                  <a:pt x="4451170" y="242983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87928"/>
            <a:ext cx="0" cy="2545715"/>
          </a:xfrm>
          <a:custGeom>
            <a:avLst/>
            <a:gdLst/>
            <a:ahLst/>
            <a:cxnLst/>
            <a:rect l="l" t="t" r="r" b="b"/>
            <a:pathLst>
              <a:path w="0" h="2545715">
                <a:moveTo>
                  <a:pt x="0" y="254563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7522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6252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4982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3077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623081"/>
            <a:ext cx="4347210" cy="1821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13</a:t>
            </a:r>
            <a:endParaRPr sz="1000">
              <a:latin typeface="Gill Sans MT"/>
              <a:cs typeface="Gill Sans MT"/>
            </a:endParaRPr>
          </a:p>
          <a:p>
            <a:pPr algn="just" marL="12700" marR="137160">
              <a:lnSpc>
                <a:spcPct val="100000"/>
              </a:lnSpc>
              <a:spcBef>
                <a:spcPts val="345"/>
              </a:spcBef>
            </a:pPr>
            <a:r>
              <a:rPr dirty="0" sz="1000">
                <a:latin typeface="Arial"/>
                <a:cs typeface="Arial"/>
              </a:rPr>
              <a:t>Dati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gli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insiemi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 i="1">
                <a:latin typeface="Lucida Sans"/>
                <a:cs typeface="Lucida Sans"/>
              </a:rPr>
              <a:t>A</a:t>
            </a:r>
            <a:r>
              <a:rPr dirty="0" sz="1000" spc="-40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170">
                <a:latin typeface="Lucida Sans Unicode"/>
                <a:cs typeface="Lucida Sans Unicode"/>
              </a:rPr>
              <a:t>{</a:t>
            </a:r>
            <a:r>
              <a:rPr dirty="0" sz="1000" spc="-65">
                <a:latin typeface="Arial"/>
                <a:cs typeface="Arial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65">
                <a:latin typeface="Arial"/>
                <a:cs typeface="Arial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65">
                <a:latin typeface="Arial"/>
                <a:cs typeface="Arial"/>
              </a:rPr>
              <a:t>4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65">
                <a:latin typeface="Arial"/>
                <a:cs typeface="Arial"/>
              </a:rPr>
              <a:t>8</a:t>
            </a:r>
            <a:r>
              <a:rPr dirty="0" sz="1000" spc="170">
                <a:latin typeface="Lucida Sans Unicode"/>
                <a:cs typeface="Lucida Sans Unicode"/>
              </a:rPr>
              <a:t>}</a:t>
            </a:r>
            <a:r>
              <a:rPr dirty="0" sz="1000" spc="15">
                <a:latin typeface="Lucida Sans Unicode"/>
                <a:cs typeface="Lucida Sans Unicode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65" i="1">
                <a:latin typeface="Lucida Sans"/>
                <a:cs typeface="Lucida Sans"/>
              </a:rPr>
              <a:t>B</a:t>
            </a:r>
            <a:r>
              <a:rPr dirty="0" sz="1000" spc="40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170">
                <a:latin typeface="Lucida Sans Unicode"/>
                <a:cs typeface="Lucida Sans Unicode"/>
              </a:rPr>
              <a:t>{</a:t>
            </a:r>
            <a:r>
              <a:rPr dirty="0" sz="1000" spc="-65">
                <a:latin typeface="Arial"/>
                <a:cs typeface="Arial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65">
                <a:latin typeface="Arial"/>
                <a:cs typeface="Arial"/>
              </a:rPr>
              <a:t>4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65">
                <a:latin typeface="Arial"/>
                <a:cs typeface="Arial"/>
              </a:rPr>
              <a:t>6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65">
                <a:latin typeface="Arial"/>
                <a:cs typeface="Arial"/>
              </a:rPr>
              <a:t>8</a:t>
            </a:r>
            <a:r>
              <a:rPr dirty="0" sz="1000" spc="170">
                <a:latin typeface="Lucida Sans Unicode"/>
                <a:cs typeface="Lucida Sans Unicode"/>
              </a:rPr>
              <a:t>}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do</a:t>
            </a:r>
            <a:r>
              <a:rPr dirty="0" sz="1000" spc="-25">
                <a:latin typeface="Arial"/>
                <a:cs typeface="Arial"/>
              </a:rPr>
              <a:t>p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averli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rap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resentati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-55">
                <a:latin typeface="Arial"/>
                <a:cs typeface="Arial"/>
              </a:rPr>
              <a:t> c</a:t>
            </a:r>
            <a:r>
              <a:rPr dirty="0" sz="1000" spc="-105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ratteristica,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-30">
                <a:latin typeface="Arial"/>
                <a:cs typeface="Arial"/>
              </a:rPr>
              <a:t>termin</a:t>
            </a:r>
            <a:r>
              <a:rPr dirty="0" sz="1000" spc="-60">
                <a:latin typeface="Arial"/>
                <a:cs typeface="Arial"/>
              </a:rPr>
              <a:t>a</a:t>
            </a:r>
            <a:r>
              <a:rPr dirty="0" sz="1000" spc="-55">
                <a:latin typeface="Arial"/>
                <a:cs typeface="Arial"/>
              </a:rPr>
              <a:t>rne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l’unione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l’intersezione,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s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45">
                <a:latin typeface="Arial"/>
                <a:cs typeface="Arial"/>
              </a:rPr>
              <a:t>ecificando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se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si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5">
                <a:latin typeface="Arial"/>
                <a:cs typeface="Arial"/>
              </a:rPr>
              <a:t>tratta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insiemi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disgiunti.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83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000" spc="-70">
                <a:latin typeface="Arial"/>
                <a:cs typeface="Arial"/>
              </a:rPr>
              <a:t>Rap</a:t>
            </a:r>
            <a:r>
              <a:rPr dirty="0" sz="1000" spc="-95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resent</a:t>
            </a:r>
            <a:r>
              <a:rPr dirty="0" sz="1000" spc="-100">
                <a:latin typeface="Arial"/>
                <a:cs typeface="Arial"/>
              </a:rPr>
              <a:t>a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">
                <a:latin typeface="Arial"/>
                <a:cs typeface="Arial"/>
              </a:rPr>
              <a:t>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c</a:t>
            </a:r>
            <a:r>
              <a:rPr dirty="0" sz="1000" spc="-105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ratteristica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insieme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significa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es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0">
                <a:latin typeface="Arial"/>
                <a:cs typeface="Arial"/>
              </a:rPr>
              <a:t>rimerlo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dando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ro</a:t>
            </a:r>
            <a:r>
              <a:rPr dirty="0" sz="1000" spc="-70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rie</a:t>
            </a:r>
            <a:r>
              <a:rPr dirty="0" sz="1000" spc="-15">
                <a:latin typeface="Arial"/>
                <a:cs typeface="Arial"/>
              </a:rPr>
              <a:t>t</a:t>
            </a:r>
            <a:r>
              <a:rPr dirty="0" sz="1000" spc="-330">
                <a:latin typeface="Arial"/>
                <a:cs typeface="Arial"/>
              </a:rPr>
              <a:t>`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-70">
                <a:latin typeface="Arial"/>
                <a:cs typeface="Arial"/>
              </a:rPr>
              <a:t> 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contraddistingue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suoi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elementi.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Nel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nostro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caso,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abbiamo: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218440">
              <a:lnSpc>
                <a:spcPct val="100000"/>
              </a:lnSpc>
            </a:pPr>
            <a:r>
              <a:rPr dirty="0" sz="1000" spc="-30" i="1">
                <a:latin typeface="Lucida Sans"/>
                <a:cs typeface="Lucida Sans"/>
              </a:rPr>
              <a:t>A</a:t>
            </a:r>
            <a:r>
              <a:rPr dirty="0" sz="1000" spc="-40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170">
                <a:latin typeface="Lucida Sans Unicode"/>
                <a:cs typeface="Lucida Sans Unicode"/>
              </a:rPr>
              <a:t>{</a:t>
            </a:r>
            <a:r>
              <a:rPr dirty="0" sz="1000" spc="-90" i="1">
                <a:latin typeface="Lucida Sans"/>
                <a:cs typeface="Lucida Sans"/>
              </a:rPr>
              <a:t>x</a:t>
            </a:r>
            <a:r>
              <a:rPr dirty="0" sz="1000" spc="-60" i="1">
                <a:latin typeface="Lucida Sans"/>
                <a:cs typeface="Lucida Sans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150">
                <a:latin typeface="Lucida Sans Unicode"/>
                <a:cs typeface="Lucida Sans Unicode"/>
              </a:rPr>
              <a:t> </a:t>
            </a:r>
            <a:r>
              <a:rPr dirty="0" sz="1000" spc="-90" i="1">
                <a:latin typeface="Lucida Sans"/>
                <a:cs typeface="Lucida Sans"/>
              </a:rPr>
              <a:t>x</a:t>
            </a:r>
            <a:r>
              <a:rPr dirty="0" sz="1000" spc="75" i="1">
                <a:latin typeface="Lucida Sans"/>
                <a:cs typeface="Lucida Sans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divis</a:t>
            </a:r>
            <a:r>
              <a:rPr dirty="0" sz="1000" spc="-80">
                <a:latin typeface="Arial"/>
                <a:cs typeface="Arial"/>
              </a:rPr>
              <a:t>o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8</a:t>
            </a:r>
            <a:r>
              <a:rPr dirty="0" sz="1000" spc="170">
                <a:latin typeface="Lucida Sans Unicode"/>
                <a:cs typeface="Lucida Sans Unicode"/>
              </a:rPr>
              <a:t>}</a:t>
            </a:r>
            <a:r>
              <a:rPr dirty="0" sz="1000" spc="15">
                <a:latin typeface="Lucida Sans Unicode"/>
                <a:cs typeface="Lucida Sans Unicode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65" i="1">
                <a:latin typeface="Lucida Sans"/>
                <a:cs typeface="Lucida Sans"/>
              </a:rPr>
              <a:t>B</a:t>
            </a:r>
            <a:r>
              <a:rPr dirty="0" sz="1000" spc="40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170">
                <a:latin typeface="Lucida Sans Unicode"/>
                <a:cs typeface="Lucida Sans Unicode"/>
              </a:rPr>
              <a:t>{</a:t>
            </a:r>
            <a:r>
              <a:rPr dirty="0" sz="1000" spc="-90" i="1">
                <a:latin typeface="Lucida Sans"/>
                <a:cs typeface="Lucida Sans"/>
              </a:rPr>
              <a:t>x</a:t>
            </a:r>
            <a:r>
              <a:rPr dirty="0" sz="1000" spc="-60" i="1">
                <a:latin typeface="Lucida Sans"/>
                <a:cs typeface="Lucida Sans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150">
                <a:latin typeface="Lucida Sans Unicode"/>
                <a:cs typeface="Lucida Sans Unicode"/>
              </a:rPr>
              <a:t> </a:t>
            </a:r>
            <a:r>
              <a:rPr dirty="0" sz="1000" spc="-90" i="1">
                <a:latin typeface="Lucida Sans"/>
                <a:cs typeface="Lucida Sans"/>
              </a:rPr>
              <a:t>x</a:t>
            </a:r>
            <a:r>
              <a:rPr dirty="0" sz="1000" spc="75" i="1">
                <a:latin typeface="Lucida Sans"/>
                <a:cs typeface="Lucida Sans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numero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5">
                <a:latin typeface="Arial"/>
                <a:cs typeface="Arial"/>
              </a:rPr>
              <a:t>ri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min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10</a:t>
            </a:r>
            <a:r>
              <a:rPr dirty="0" sz="1000" spc="170">
                <a:latin typeface="Lucida Sans Unicode"/>
                <a:cs typeface="Lucida Sans Unicode"/>
              </a:rPr>
              <a:t>}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24/35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72492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201809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252609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37127"/>
            <a:ext cx="50800" cy="25773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00628"/>
            <a:ext cx="50800" cy="25138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807473"/>
            <a:ext cx="4457065" cy="2458085"/>
          </a:xfrm>
          <a:custGeom>
            <a:avLst/>
            <a:gdLst/>
            <a:ahLst/>
            <a:cxnLst/>
            <a:rect l="l" t="t" r="r" b="b"/>
            <a:pathLst>
              <a:path w="4457065" h="2458085">
                <a:moveTo>
                  <a:pt x="4456606" y="0"/>
                </a:moveTo>
                <a:lnTo>
                  <a:pt x="0" y="0"/>
                </a:lnTo>
                <a:lnTo>
                  <a:pt x="0" y="2407036"/>
                </a:lnTo>
                <a:lnTo>
                  <a:pt x="16636" y="2444550"/>
                </a:lnTo>
                <a:lnTo>
                  <a:pt x="4405806" y="2457836"/>
                </a:lnTo>
                <a:lnTo>
                  <a:pt x="4420049" y="2455791"/>
                </a:lnTo>
                <a:lnTo>
                  <a:pt x="4451170" y="242983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87928"/>
            <a:ext cx="0" cy="2545715"/>
          </a:xfrm>
          <a:custGeom>
            <a:avLst/>
            <a:gdLst/>
            <a:ahLst/>
            <a:cxnLst/>
            <a:rect l="l" t="t" r="r" b="b"/>
            <a:pathLst>
              <a:path w="0" h="2545715">
                <a:moveTo>
                  <a:pt x="0" y="254563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7522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6252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4982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3077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623081"/>
            <a:ext cx="4347210" cy="2060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13</a:t>
            </a:r>
            <a:endParaRPr sz="1000">
              <a:latin typeface="Gill Sans MT"/>
              <a:cs typeface="Gill Sans MT"/>
            </a:endParaRPr>
          </a:p>
          <a:p>
            <a:pPr algn="just" marL="12700" marR="137160">
              <a:lnSpc>
                <a:spcPct val="100000"/>
              </a:lnSpc>
              <a:spcBef>
                <a:spcPts val="345"/>
              </a:spcBef>
            </a:pPr>
            <a:r>
              <a:rPr dirty="0" sz="1000">
                <a:latin typeface="Arial"/>
                <a:cs typeface="Arial"/>
              </a:rPr>
              <a:t>Dati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gli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insiemi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 i="1">
                <a:latin typeface="Lucida Sans"/>
                <a:cs typeface="Lucida Sans"/>
              </a:rPr>
              <a:t>A</a:t>
            </a:r>
            <a:r>
              <a:rPr dirty="0" sz="1000" spc="-40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170">
                <a:latin typeface="Lucida Sans Unicode"/>
                <a:cs typeface="Lucida Sans Unicode"/>
              </a:rPr>
              <a:t>{</a:t>
            </a:r>
            <a:r>
              <a:rPr dirty="0" sz="1000" spc="-65">
                <a:latin typeface="Arial"/>
                <a:cs typeface="Arial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65">
                <a:latin typeface="Arial"/>
                <a:cs typeface="Arial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65">
                <a:latin typeface="Arial"/>
                <a:cs typeface="Arial"/>
              </a:rPr>
              <a:t>4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65">
                <a:latin typeface="Arial"/>
                <a:cs typeface="Arial"/>
              </a:rPr>
              <a:t>8</a:t>
            </a:r>
            <a:r>
              <a:rPr dirty="0" sz="1000" spc="170">
                <a:latin typeface="Lucida Sans Unicode"/>
                <a:cs typeface="Lucida Sans Unicode"/>
              </a:rPr>
              <a:t>}</a:t>
            </a:r>
            <a:r>
              <a:rPr dirty="0" sz="1000" spc="15">
                <a:latin typeface="Lucida Sans Unicode"/>
                <a:cs typeface="Lucida Sans Unicode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65" i="1">
                <a:latin typeface="Lucida Sans"/>
                <a:cs typeface="Lucida Sans"/>
              </a:rPr>
              <a:t>B</a:t>
            </a:r>
            <a:r>
              <a:rPr dirty="0" sz="1000" spc="40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170">
                <a:latin typeface="Lucida Sans Unicode"/>
                <a:cs typeface="Lucida Sans Unicode"/>
              </a:rPr>
              <a:t>{</a:t>
            </a:r>
            <a:r>
              <a:rPr dirty="0" sz="1000" spc="-65">
                <a:latin typeface="Arial"/>
                <a:cs typeface="Arial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65">
                <a:latin typeface="Arial"/>
                <a:cs typeface="Arial"/>
              </a:rPr>
              <a:t>4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65">
                <a:latin typeface="Arial"/>
                <a:cs typeface="Arial"/>
              </a:rPr>
              <a:t>6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65">
                <a:latin typeface="Arial"/>
                <a:cs typeface="Arial"/>
              </a:rPr>
              <a:t>8</a:t>
            </a:r>
            <a:r>
              <a:rPr dirty="0" sz="1000" spc="170">
                <a:latin typeface="Lucida Sans Unicode"/>
                <a:cs typeface="Lucida Sans Unicode"/>
              </a:rPr>
              <a:t>}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do</a:t>
            </a:r>
            <a:r>
              <a:rPr dirty="0" sz="1000" spc="-25">
                <a:latin typeface="Arial"/>
                <a:cs typeface="Arial"/>
              </a:rPr>
              <a:t>p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averli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rap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resentati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-55">
                <a:latin typeface="Arial"/>
                <a:cs typeface="Arial"/>
              </a:rPr>
              <a:t> c</a:t>
            </a:r>
            <a:r>
              <a:rPr dirty="0" sz="1000" spc="-105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ratteristica,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-30">
                <a:latin typeface="Arial"/>
                <a:cs typeface="Arial"/>
              </a:rPr>
              <a:t>termin</a:t>
            </a:r>
            <a:r>
              <a:rPr dirty="0" sz="1000" spc="-60">
                <a:latin typeface="Arial"/>
                <a:cs typeface="Arial"/>
              </a:rPr>
              <a:t>a</a:t>
            </a:r>
            <a:r>
              <a:rPr dirty="0" sz="1000" spc="-55">
                <a:latin typeface="Arial"/>
                <a:cs typeface="Arial"/>
              </a:rPr>
              <a:t>rne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l’unione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l’intersezione,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s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45">
                <a:latin typeface="Arial"/>
                <a:cs typeface="Arial"/>
              </a:rPr>
              <a:t>ecificando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se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si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5">
                <a:latin typeface="Arial"/>
                <a:cs typeface="Arial"/>
              </a:rPr>
              <a:t>tratta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insiemi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disgiunti.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83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000" spc="-70">
                <a:latin typeface="Arial"/>
                <a:cs typeface="Arial"/>
              </a:rPr>
              <a:t>Rap</a:t>
            </a:r>
            <a:r>
              <a:rPr dirty="0" sz="1000" spc="-95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resent</a:t>
            </a:r>
            <a:r>
              <a:rPr dirty="0" sz="1000" spc="-100">
                <a:latin typeface="Arial"/>
                <a:cs typeface="Arial"/>
              </a:rPr>
              <a:t>a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">
                <a:latin typeface="Arial"/>
                <a:cs typeface="Arial"/>
              </a:rPr>
              <a:t>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c</a:t>
            </a:r>
            <a:r>
              <a:rPr dirty="0" sz="1000" spc="-105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ratteristica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insieme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significa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es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0">
                <a:latin typeface="Arial"/>
                <a:cs typeface="Arial"/>
              </a:rPr>
              <a:t>rimerlo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dando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ro</a:t>
            </a:r>
            <a:r>
              <a:rPr dirty="0" sz="1000" spc="-70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rie</a:t>
            </a:r>
            <a:r>
              <a:rPr dirty="0" sz="1000" spc="-15">
                <a:latin typeface="Arial"/>
                <a:cs typeface="Arial"/>
              </a:rPr>
              <a:t>t</a:t>
            </a:r>
            <a:r>
              <a:rPr dirty="0" sz="1000" spc="-330">
                <a:latin typeface="Arial"/>
                <a:cs typeface="Arial"/>
              </a:rPr>
              <a:t>`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-70">
                <a:latin typeface="Arial"/>
                <a:cs typeface="Arial"/>
              </a:rPr>
              <a:t> 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contraddistingue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suoi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elementi.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Nel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nostro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caso,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abbiamo:</a:t>
            </a:r>
            <a:endParaRPr sz="1000">
              <a:latin typeface="Arial"/>
              <a:cs typeface="Arial"/>
            </a:endParaRPr>
          </a:p>
          <a:p>
            <a:pPr marL="12700" marR="177165" indent="205740">
              <a:lnSpc>
                <a:spcPct val="182600"/>
              </a:lnSpc>
            </a:pPr>
            <a:r>
              <a:rPr dirty="0" sz="1000" spc="-30" i="1">
                <a:latin typeface="Lucida Sans"/>
                <a:cs typeface="Lucida Sans"/>
              </a:rPr>
              <a:t>A</a:t>
            </a:r>
            <a:r>
              <a:rPr dirty="0" sz="1000" spc="-40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170">
                <a:latin typeface="Lucida Sans Unicode"/>
                <a:cs typeface="Lucida Sans Unicode"/>
              </a:rPr>
              <a:t>{</a:t>
            </a:r>
            <a:r>
              <a:rPr dirty="0" sz="1000" spc="-90" i="1">
                <a:latin typeface="Lucida Sans"/>
                <a:cs typeface="Lucida Sans"/>
              </a:rPr>
              <a:t>x</a:t>
            </a:r>
            <a:r>
              <a:rPr dirty="0" sz="1000" spc="-60" i="1">
                <a:latin typeface="Lucida Sans"/>
                <a:cs typeface="Lucida Sans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150">
                <a:latin typeface="Lucida Sans Unicode"/>
                <a:cs typeface="Lucida Sans Unicode"/>
              </a:rPr>
              <a:t> </a:t>
            </a:r>
            <a:r>
              <a:rPr dirty="0" sz="1000" spc="-90" i="1">
                <a:latin typeface="Lucida Sans"/>
                <a:cs typeface="Lucida Sans"/>
              </a:rPr>
              <a:t>x</a:t>
            </a:r>
            <a:r>
              <a:rPr dirty="0" sz="1000" spc="75" i="1">
                <a:latin typeface="Lucida Sans"/>
                <a:cs typeface="Lucida Sans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divis</a:t>
            </a:r>
            <a:r>
              <a:rPr dirty="0" sz="1000" spc="-80">
                <a:latin typeface="Arial"/>
                <a:cs typeface="Arial"/>
              </a:rPr>
              <a:t>o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8</a:t>
            </a:r>
            <a:r>
              <a:rPr dirty="0" sz="1000" spc="170">
                <a:latin typeface="Lucida Sans Unicode"/>
                <a:cs typeface="Lucida Sans Unicode"/>
              </a:rPr>
              <a:t>}</a:t>
            </a:r>
            <a:r>
              <a:rPr dirty="0" sz="1000" spc="15">
                <a:latin typeface="Lucida Sans Unicode"/>
                <a:cs typeface="Lucida Sans Unicode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65" i="1">
                <a:latin typeface="Lucida Sans"/>
                <a:cs typeface="Lucida Sans"/>
              </a:rPr>
              <a:t>B</a:t>
            </a:r>
            <a:r>
              <a:rPr dirty="0" sz="1000" spc="40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170">
                <a:latin typeface="Lucida Sans Unicode"/>
                <a:cs typeface="Lucida Sans Unicode"/>
              </a:rPr>
              <a:t>{</a:t>
            </a:r>
            <a:r>
              <a:rPr dirty="0" sz="1000" spc="-90" i="1">
                <a:latin typeface="Lucida Sans"/>
                <a:cs typeface="Lucida Sans"/>
              </a:rPr>
              <a:t>x</a:t>
            </a:r>
            <a:r>
              <a:rPr dirty="0" sz="1000" spc="-60" i="1">
                <a:latin typeface="Lucida Sans"/>
                <a:cs typeface="Lucida Sans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150">
                <a:latin typeface="Lucida Sans Unicode"/>
                <a:cs typeface="Lucida Sans Unicode"/>
              </a:rPr>
              <a:t> </a:t>
            </a:r>
            <a:r>
              <a:rPr dirty="0" sz="1000" spc="-90" i="1">
                <a:latin typeface="Lucida Sans"/>
                <a:cs typeface="Lucida Sans"/>
              </a:rPr>
              <a:t>x</a:t>
            </a:r>
            <a:r>
              <a:rPr dirty="0" sz="1000" spc="75" i="1">
                <a:latin typeface="Lucida Sans"/>
                <a:cs typeface="Lucida Sans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numero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5">
                <a:latin typeface="Arial"/>
                <a:cs typeface="Arial"/>
              </a:rPr>
              <a:t>ri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min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10</a:t>
            </a:r>
            <a:r>
              <a:rPr dirty="0" sz="1000" spc="165">
                <a:latin typeface="Lucida Sans Unicode"/>
                <a:cs typeface="Lucida Sans Unicode"/>
              </a:rPr>
              <a:t>} </a:t>
            </a:r>
            <a:r>
              <a:rPr dirty="0" sz="1000" spc="-35">
                <a:latin typeface="Arial"/>
                <a:cs typeface="Arial"/>
              </a:rPr>
              <a:t>L’unione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l’intersezione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95">
                <a:latin typeface="Arial"/>
                <a:cs typeface="Arial"/>
              </a:rPr>
              <a:t>s</a:t>
            </a:r>
            <a:r>
              <a:rPr dirty="0" sz="1000" spc="-140">
                <a:latin typeface="Arial"/>
                <a:cs typeface="Arial"/>
              </a:rPr>
              <a:t>a</a:t>
            </a:r>
            <a:r>
              <a:rPr dirty="0" sz="1000" spc="-40">
                <a:latin typeface="Arial"/>
                <a:cs typeface="Arial"/>
              </a:rPr>
              <a:t>ranno: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24/35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72492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201809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252609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37127"/>
            <a:ext cx="50800" cy="25773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00628"/>
            <a:ext cx="50800" cy="25138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807473"/>
            <a:ext cx="4457065" cy="2458085"/>
          </a:xfrm>
          <a:custGeom>
            <a:avLst/>
            <a:gdLst/>
            <a:ahLst/>
            <a:cxnLst/>
            <a:rect l="l" t="t" r="r" b="b"/>
            <a:pathLst>
              <a:path w="4457065" h="2458085">
                <a:moveTo>
                  <a:pt x="4456606" y="0"/>
                </a:moveTo>
                <a:lnTo>
                  <a:pt x="0" y="0"/>
                </a:lnTo>
                <a:lnTo>
                  <a:pt x="0" y="2407036"/>
                </a:lnTo>
                <a:lnTo>
                  <a:pt x="16636" y="2444550"/>
                </a:lnTo>
                <a:lnTo>
                  <a:pt x="4405806" y="2457836"/>
                </a:lnTo>
                <a:lnTo>
                  <a:pt x="4420049" y="2455791"/>
                </a:lnTo>
                <a:lnTo>
                  <a:pt x="4451170" y="242983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87928"/>
            <a:ext cx="0" cy="2545715"/>
          </a:xfrm>
          <a:custGeom>
            <a:avLst/>
            <a:gdLst/>
            <a:ahLst/>
            <a:cxnLst/>
            <a:rect l="l" t="t" r="r" b="b"/>
            <a:pathLst>
              <a:path w="0" h="2545715">
                <a:moveTo>
                  <a:pt x="0" y="254563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7522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6252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4982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3077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623081"/>
            <a:ext cx="4347210" cy="26562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13</a:t>
            </a:r>
            <a:endParaRPr sz="1000">
              <a:latin typeface="Gill Sans MT"/>
              <a:cs typeface="Gill Sans MT"/>
            </a:endParaRPr>
          </a:p>
          <a:p>
            <a:pPr algn="just" marL="12700" marR="137160">
              <a:lnSpc>
                <a:spcPct val="100000"/>
              </a:lnSpc>
              <a:spcBef>
                <a:spcPts val="345"/>
              </a:spcBef>
            </a:pPr>
            <a:r>
              <a:rPr dirty="0" sz="1000">
                <a:latin typeface="Arial"/>
                <a:cs typeface="Arial"/>
              </a:rPr>
              <a:t>Dati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gli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insiemi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 i="1">
                <a:latin typeface="Lucida Sans"/>
                <a:cs typeface="Lucida Sans"/>
              </a:rPr>
              <a:t>A</a:t>
            </a:r>
            <a:r>
              <a:rPr dirty="0" sz="1000" spc="-40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170">
                <a:latin typeface="Lucida Sans Unicode"/>
                <a:cs typeface="Lucida Sans Unicode"/>
              </a:rPr>
              <a:t>{</a:t>
            </a:r>
            <a:r>
              <a:rPr dirty="0" sz="1000" spc="-65">
                <a:latin typeface="Arial"/>
                <a:cs typeface="Arial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65">
                <a:latin typeface="Arial"/>
                <a:cs typeface="Arial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65">
                <a:latin typeface="Arial"/>
                <a:cs typeface="Arial"/>
              </a:rPr>
              <a:t>4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65">
                <a:latin typeface="Arial"/>
                <a:cs typeface="Arial"/>
              </a:rPr>
              <a:t>8</a:t>
            </a:r>
            <a:r>
              <a:rPr dirty="0" sz="1000" spc="170">
                <a:latin typeface="Lucida Sans Unicode"/>
                <a:cs typeface="Lucida Sans Unicode"/>
              </a:rPr>
              <a:t>}</a:t>
            </a:r>
            <a:r>
              <a:rPr dirty="0" sz="1000" spc="15">
                <a:latin typeface="Lucida Sans Unicode"/>
                <a:cs typeface="Lucida Sans Unicode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65" i="1">
                <a:latin typeface="Lucida Sans"/>
                <a:cs typeface="Lucida Sans"/>
              </a:rPr>
              <a:t>B</a:t>
            </a:r>
            <a:r>
              <a:rPr dirty="0" sz="1000" spc="40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170">
                <a:latin typeface="Lucida Sans Unicode"/>
                <a:cs typeface="Lucida Sans Unicode"/>
              </a:rPr>
              <a:t>{</a:t>
            </a:r>
            <a:r>
              <a:rPr dirty="0" sz="1000" spc="-65">
                <a:latin typeface="Arial"/>
                <a:cs typeface="Arial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65">
                <a:latin typeface="Arial"/>
                <a:cs typeface="Arial"/>
              </a:rPr>
              <a:t>4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65">
                <a:latin typeface="Arial"/>
                <a:cs typeface="Arial"/>
              </a:rPr>
              <a:t>6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65">
                <a:latin typeface="Arial"/>
                <a:cs typeface="Arial"/>
              </a:rPr>
              <a:t>8</a:t>
            </a:r>
            <a:r>
              <a:rPr dirty="0" sz="1000" spc="170">
                <a:latin typeface="Lucida Sans Unicode"/>
                <a:cs typeface="Lucida Sans Unicode"/>
              </a:rPr>
              <a:t>}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do</a:t>
            </a:r>
            <a:r>
              <a:rPr dirty="0" sz="1000" spc="-25">
                <a:latin typeface="Arial"/>
                <a:cs typeface="Arial"/>
              </a:rPr>
              <a:t>p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averli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rap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resentati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-55">
                <a:latin typeface="Arial"/>
                <a:cs typeface="Arial"/>
              </a:rPr>
              <a:t> c</a:t>
            </a:r>
            <a:r>
              <a:rPr dirty="0" sz="1000" spc="-105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ratteristica,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-30">
                <a:latin typeface="Arial"/>
                <a:cs typeface="Arial"/>
              </a:rPr>
              <a:t>termin</a:t>
            </a:r>
            <a:r>
              <a:rPr dirty="0" sz="1000" spc="-60">
                <a:latin typeface="Arial"/>
                <a:cs typeface="Arial"/>
              </a:rPr>
              <a:t>a</a:t>
            </a:r>
            <a:r>
              <a:rPr dirty="0" sz="1000" spc="-55">
                <a:latin typeface="Arial"/>
                <a:cs typeface="Arial"/>
              </a:rPr>
              <a:t>rne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l’unione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l’intersezione,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s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45">
                <a:latin typeface="Arial"/>
                <a:cs typeface="Arial"/>
              </a:rPr>
              <a:t>ecificando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se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si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5">
                <a:latin typeface="Arial"/>
                <a:cs typeface="Arial"/>
              </a:rPr>
              <a:t>tratta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insiemi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disgiunti.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83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000" spc="-70">
                <a:latin typeface="Arial"/>
                <a:cs typeface="Arial"/>
              </a:rPr>
              <a:t>Rap</a:t>
            </a:r>
            <a:r>
              <a:rPr dirty="0" sz="1000" spc="-95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resent</a:t>
            </a:r>
            <a:r>
              <a:rPr dirty="0" sz="1000" spc="-100">
                <a:latin typeface="Arial"/>
                <a:cs typeface="Arial"/>
              </a:rPr>
              <a:t>a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">
                <a:latin typeface="Arial"/>
                <a:cs typeface="Arial"/>
              </a:rPr>
              <a:t>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c</a:t>
            </a:r>
            <a:r>
              <a:rPr dirty="0" sz="1000" spc="-105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ratteristica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insieme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significa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es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0">
                <a:latin typeface="Arial"/>
                <a:cs typeface="Arial"/>
              </a:rPr>
              <a:t>rimerlo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dando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ro</a:t>
            </a:r>
            <a:r>
              <a:rPr dirty="0" sz="1000" spc="-70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rie</a:t>
            </a:r>
            <a:r>
              <a:rPr dirty="0" sz="1000" spc="-15">
                <a:latin typeface="Arial"/>
                <a:cs typeface="Arial"/>
              </a:rPr>
              <a:t>t</a:t>
            </a:r>
            <a:r>
              <a:rPr dirty="0" sz="1000" spc="-330">
                <a:latin typeface="Arial"/>
                <a:cs typeface="Arial"/>
              </a:rPr>
              <a:t>`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-70">
                <a:latin typeface="Arial"/>
                <a:cs typeface="Arial"/>
              </a:rPr>
              <a:t> 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contraddistingue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suoi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elementi.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Nel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nostro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caso,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abbiamo:</a:t>
            </a:r>
            <a:endParaRPr sz="1000">
              <a:latin typeface="Arial"/>
              <a:cs typeface="Arial"/>
            </a:endParaRPr>
          </a:p>
          <a:p>
            <a:pPr marL="12700" marR="177165" indent="205740">
              <a:lnSpc>
                <a:spcPct val="182600"/>
              </a:lnSpc>
            </a:pPr>
            <a:r>
              <a:rPr dirty="0" sz="1000" spc="-30" i="1">
                <a:latin typeface="Lucida Sans"/>
                <a:cs typeface="Lucida Sans"/>
              </a:rPr>
              <a:t>A</a:t>
            </a:r>
            <a:r>
              <a:rPr dirty="0" sz="1000" spc="-40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170">
                <a:latin typeface="Lucida Sans Unicode"/>
                <a:cs typeface="Lucida Sans Unicode"/>
              </a:rPr>
              <a:t>{</a:t>
            </a:r>
            <a:r>
              <a:rPr dirty="0" sz="1000" spc="-90" i="1">
                <a:latin typeface="Lucida Sans"/>
                <a:cs typeface="Lucida Sans"/>
              </a:rPr>
              <a:t>x</a:t>
            </a:r>
            <a:r>
              <a:rPr dirty="0" sz="1000" spc="-60" i="1">
                <a:latin typeface="Lucida Sans"/>
                <a:cs typeface="Lucida Sans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150">
                <a:latin typeface="Lucida Sans Unicode"/>
                <a:cs typeface="Lucida Sans Unicode"/>
              </a:rPr>
              <a:t> </a:t>
            </a:r>
            <a:r>
              <a:rPr dirty="0" sz="1000" spc="-90" i="1">
                <a:latin typeface="Lucida Sans"/>
                <a:cs typeface="Lucida Sans"/>
              </a:rPr>
              <a:t>x</a:t>
            </a:r>
            <a:r>
              <a:rPr dirty="0" sz="1000" spc="75" i="1">
                <a:latin typeface="Lucida Sans"/>
                <a:cs typeface="Lucida Sans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divis</a:t>
            </a:r>
            <a:r>
              <a:rPr dirty="0" sz="1000" spc="-80">
                <a:latin typeface="Arial"/>
                <a:cs typeface="Arial"/>
              </a:rPr>
              <a:t>o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8</a:t>
            </a:r>
            <a:r>
              <a:rPr dirty="0" sz="1000" spc="170">
                <a:latin typeface="Lucida Sans Unicode"/>
                <a:cs typeface="Lucida Sans Unicode"/>
              </a:rPr>
              <a:t>}</a:t>
            </a:r>
            <a:r>
              <a:rPr dirty="0" sz="1000" spc="15">
                <a:latin typeface="Lucida Sans Unicode"/>
                <a:cs typeface="Lucida Sans Unicode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65" i="1">
                <a:latin typeface="Lucida Sans"/>
                <a:cs typeface="Lucida Sans"/>
              </a:rPr>
              <a:t>B</a:t>
            </a:r>
            <a:r>
              <a:rPr dirty="0" sz="1000" spc="40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170">
                <a:latin typeface="Lucida Sans Unicode"/>
                <a:cs typeface="Lucida Sans Unicode"/>
              </a:rPr>
              <a:t>{</a:t>
            </a:r>
            <a:r>
              <a:rPr dirty="0" sz="1000" spc="-90" i="1">
                <a:latin typeface="Lucida Sans"/>
                <a:cs typeface="Lucida Sans"/>
              </a:rPr>
              <a:t>x</a:t>
            </a:r>
            <a:r>
              <a:rPr dirty="0" sz="1000" spc="-60" i="1">
                <a:latin typeface="Lucida Sans"/>
                <a:cs typeface="Lucida Sans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150">
                <a:latin typeface="Lucida Sans Unicode"/>
                <a:cs typeface="Lucida Sans Unicode"/>
              </a:rPr>
              <a:t> </a:t>
            </a:r>
            <a:r>
              <a:rPr dirty="0" sz="1000" spc="-90" i="1">
                <a:latin typeface="Lucida Sans"/>
                <a:cs typeface="Lucida Sans"/>
              </a:rPr>
              <a:t>x</a:t>
            </a:r>
            <a:r>
              <a:rPr dirty="0" sz="1000" spc="75" i="1">
                <a:latin typeface="Lucida Sans"/>
                <a:cs typeface="Lucida Sans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numero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5">
                <a:latin typeface="Arial"/>
                <a:cs typeface="Arial"/>
              </a:rPr>
              <a:t>ri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min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10</a:t>
            </a:r>
            <a:r>
              <a:rPr dirty="0" sz="1000" spc="165">
                <a:latin typeface="Lucida Sans Unicode"/>
                <a:cs typeface="Lucida Sans Unicode"/>
              </a:rPr>
              <a:t>} </a:t>
            </a:r>
            <a:r>
              <a:rPr dirty="0" sz="1000" spc="-35">
                <a:latin typeface="Arial"/>
                <a:cs typeface="Arial"/>
              </a:rPr>
              <a:t>L’unione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l’intersezione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95">
                <a:latin typeface="Arial"/>
                <a:cs typeface="Arial"/>
              </a:rPr>
              <a:t>s</a:t>
            </a:r>
            <a:r>
              <a:rPr dirty="0" sz="1000" spc="-140">
                <a:latin typeface="Arial"/>
                <a:cs typeface="Arial"/>
              </a:rPr>
              <a:t>a</a:t>
            </a:r>
            <a:r>
              <a:rPr dirty="0" sz="1000" spc="-40">
                <a:latin typeface="Arial"/>
                <a:cs typeface="Arial"/>
              </a:rPr>
              <a:t>ranno: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082675">
              <a:lnSpc>
                <a:spcPct val="100000"/>
              </a:lnSpc>
            </a:pPr>
            <a:r>
              <a:rPr dirty="0" sz="1000" spc="-30" i="1">
                <a:latin typeface="Lucida Sans"/>
                <a:cs typeface="Lucida Sans"/>
              </a:rPr>
              <a:t>A</a:t>
            </a:r>
            <a:r>
              <a:rPr dirty="0" sz="1000" spc="-95" i="1">
                <a:latin typeface="Lucida Sans"/>
                <a:cs typeface="Lucida San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∪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65" i="1">
                <a:latin typeface="Lucida Sans"/>
                <a:cs typeface="Lucida Sans"/>
              </a:rPr>
              <a:t>B</a:t>
            </a:r>
            <a:r>
              <a:rPr dirty="0" sz="1000" spc="40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170">
                <a:latin typeface="Lucida Sans Unicode"/>
                <a:cs typeface="Lucida Sans Unicode"/>
              </a:rPr>
              <a:t>{</a:t>
            </a:r>
            <a:r>
              <a:rPr dirty="0" sz="1000" spc="-65">
                <a:latin typeface="Arial"/>
                <a:cs typeface="Arial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65">
                <a:latin typeface="Arial"/>
                <a:cs typeface="Arial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65">
                <a:latin typeface="Arial"/>
                <a:cs typeface="Arial"/>
              </a:rPr>
              <a:t>4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65">
                <a:latin typeface="Arial"/>
                <a:cs typeface="Arial"/>
              </a:rPr>
              <a:t>6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65">
                <a:latin typeface="Arial"/>
                <a:cs typeface="Arial"/>
              </a:rPr>
              <a:t>8</a:t>
            </a:r>
            <a:r>
              <a:rPr dirty="0" sz="1000" spc="170">
                <a:latin typeface="Lucida Sans Unicode"/>
                <a:cs typeface="Lucida Sans Unicode"/>
              </a:rPr>
              <a:t>}</a:t>
            </a:r>
            <a:r>
              <a:rPr dirty="0" sz="1000" spc="15">
                <a:latin typeface="Lucida Sans Unicode"/>
                <a:cs typeface="Lucida Sans Unicode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 i="1">
                <a:latin typeface="Lucida Sans"/>
                <a:cs typeface="Lucida Sans"/>
              </a:rPr>
              <a:t>A</a:t>
            </a:r>
            <a:r>
              <a:rPr dirty="0" sz="1000" spc="-95" i="1">
                <a:latin typeface="Lucida Sans"/>
                <a:cs typeface="Lucida San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∩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65" i="1">
                <a:latin typeface="Lucida Sans"/>
                <a:cs typeface="Lucida Sans"/>
              </a:rPr>
              <a:t>B</a:t>
            </a:r>
            <a:r>
              <a:rPr dirty="0" sz="1000" spc="40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170">
                <a:latin typeface="Lucida Sans Unicode"/>
                <a:cs typeface="Lucida Sans Unicode"/>
              </a:rPr>
              <a:t>{</a:t>
            </a:r>
            <a:r>
              <a:rPr dirty="0" sz="1000" spc="-65">
                <a:latin typeface="Arial"/>
                <a:cs typeface="Arial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65">
                <a:latin typeface="Arial"/>
                <a:cs typeface="Arial"/>
              </a:rPr>
              <a:t>4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65">
                <a:latin typeface="Arial"/>
                <a:cs typeface="Arial"/>
              </a:rPr>
              <a:t>8</a:t>
            </a:r>
            <a:r>
              <a:rPr dirty="0" sz="1000" spc="170">
                <a:latin typeface="Lucida Sans Unicode"/>
                <a:cs typeface="Lucida Sans Unicode"/>
              </a:rPr>
              <a:t>}</a:t>
            </a:r>
            <a:endParaRPr sz="1000">
              <a:latin typeface="Lucida Sans Unicode"/>
              <a:cs typeface="Lucida Sans Unicode"/>
            </a:endParaRPr>
          </a:p>
          <a:p>
            <a:pPr algn="just" marL="12700">
              <a:lnSpc>
                <a:spcPct val="100000"/>
              </a:lnSpc>
              <a:spcBef>
                <a:spcPts val="990"/>
              </a:spcBef>
            </a:pPr>
            <a:r>
              <a:rPr dirty="0" sz="1000" spc="-40">
                <a:latin typeface="Arial"/>
                <a:cs typeface="Arial"/>
              </a:rPr>
              <a:t>dal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fatto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 i="1">
                <a:latin typeface="Lucida Sans"/>
                <a:cs typeface="Lucida Sans"/>
              </a:rPr>
              <a:t>A</a:t>
            </a:r>
            <a:r>
              <a:rPr dirty="0" sz="1000" spc="-95" i="1">
                <a:latin typeface="Lucida Sans"/>
                <a:cs typeface="Lucida San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∩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65" i="1">
                <a:latin typeface="Lucida Sans"/>
                <a:cs typeface="Lucida Sans"/>
              </a:rPr>
              <a:t>B</a:t>
            </a:r>
            <a:r>
              <a:rPr dirty="0" sz="1000" spc="40" i="1">
                <a:latin typeface="Lucida Sans"/>
                <a:cs typeface="Lucida Sans"/>
              </a:rPr>
              <a:t> </a:t>
            </a:r>
            <a:r>
              <a:rPr dirty="0" sz="1000" spc="-590">
                <a:latin typeface="Arial"/>
                <a:cs typeface="Arial"/>
              </a:rPr>
              <a:t>=</a:t>
            </a:r>
            <a:r>
              <a:rPr dirty="0" sz="1000" spc="-10">
                <a:latin typeface="Lucida Sans Unicode"/>
                <a:cs typeface="Lucida Sans Unicode"/>
              </a:rPr>
              <a:t>/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90">
                <a:latin typeface="Lucida Sans Unicode"/>
                <a:cs typeface="Lucida Sans Unicode"/>
              </a:rPr>
              <a:t> </a:t>
            </a:r>
            <a:r>
              <a:rPr dirty="0" sz="1000" spc="-480">
                <a:latin typeface="Lucida Sans Unicode"/>
                <a:cs typeface="Lucida Sans Unicode"/>
              </a:rPr>
              <a:t>∅</a:t>
            </a:r>
            <a:r>
              <a:rPr dirty="0" sz="1000" spc="15">
                <a:latin typeface="Lucida Sans Unicode"/>
                <a:cs typeface="Lucida Sans Unicode"/>
              </a:rPr>
              <a:t> </a:t>
            </a:r>
            <a:r>
              <a:rPr dirty="0" sz="1000" spc="-55">
                <a:latin typeface="Arial"/>
                <a:cs typeface="Arial"/>
              </a:rPr>
              <a:t>si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deduce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due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insiemi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non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sono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disgiunti.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24/35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1382420" y="91376"/>
                </a:move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lnTo>
                  <a:pt x="138242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1935352" y="91376"/>
                </a:move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lnTo>
                  <a:pt x="1935352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829411" y="91376"/>
                </a:move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lnTo>
                  <a:pt x="829411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460832" y="0"/>
                </a:moveTo>
                <a:lnTo>
                  <a:pt x="0" y="0"/>
                </a:lnTo>
                <a:lnTo>
                  <a:pt x="0" y="91376"/>
                </a:lnTo>
                <a:lnTo>
                  <a:pt x="460832" y="91376"/>
                </a:lnTo>
                <a:lnTo>
                  <a:pt x="460832" y="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Esercizi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riepilogo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25/35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524582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575382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15804"/>
            <a:ext cx="50800" cy="18214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79305"/>
            <a:ext cx="50800" cy="17579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22367"/>
            <a:ext cx="4457065" cy="1866264"/>
          </a:xfrm>
          <a:custGeom>
            <a:avLst/>
            <a:gdLst/>
            <a:ahLst/>
            <a:cxnLst/>
            <a:rect l="l" t="t" r="r" b="b"/>
            <a:pathLst>
              <a:path w="4457065" h="1866264">
                <a:moveTo>
                  <a:pt x="4456606" y="0"/>
                </a:moveTo>
                <a:lnTo>
                  <a:pt x="0" y="0"/>
                </a:lnTo>
                <a:lnTo>
                  <a:pt x="0" y="1814914"/>
                </a:lnTo>
                <a:lnTo>
                  <a:pt x="16636" y="1852428"/>
                </a:lnTo>
                <a:lnTo>
                  <a:pt x="4405806" y="1865714"/>
                </a:lnTo>
                <a:lnTo>
                  <a:pt x="4420049" y="1863669"/>
                </a:lnTo>
                <a:lnTo>
                  <a:pt x="4451170" y="183771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66605"/>
            <a:ext cx="0" cy="1790064"/>
          </a:xfrm>
          <a:custGeom>
            <a:avLst/>
            <a:gdLst/>
            <a:ahLst/>
            <a:cxnLst/>
            <a:rect l="l" t="t" r="r" b="b"/>
            <a:pathLst>
              <a:path w="0" h="1790064">
                <a:moveTo>
                  <a:pt x="0" y="178972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539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412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285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0945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727682"/>
            <a:ext cx="37693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Arial"/>
                <a:cs typeface="Arial"/>
              </a:rPr>
              <a:t>Utilizziamo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seguente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relazione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95">
                <a:latin typeface="Arial"/>
                <a:cs typeface="Arial"/>
              </a:rPr>
              <a:t>o</a:t>
            </a:r>
            <a:r>
              <a:rPr dirty="0" sz="1000" spc="-40">
                <a:latin typeface="Arial"/>
                <a:cs typeface="Arial"/>
              </a:rPr>
              <a:t>rdine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due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qualunque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elementi: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4/35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94637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873565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924365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58573"/>
            <a:ext cx="50800" cy="20276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22074"/>
            <a:ext cx="50800" cy="19641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028919"/>
            <a:ext cx="4457065" cy="1908175"/>
          </a:xfrm>
          <a:custGeom>
            <a:avLst/>
            <a:gdLst/>
            <a:ahLst/>
            <a:cxnLst/>
            <a:rect l="l" t="t" r="r" b="b"/>
            <a:pathLst>
              <a:path w="4457065" h="1908175">
                <a:moveTo>
                  <a:pt x="4456606" y="0"/>
                </a:moveTo>
                <a:lnTo>
                  <a:pt x="0" y="0"/>
                </a:lnTo>
                <a:lnTo>
                  <a:pt x="0" y="1857346"/>
                </a:lnTo>
                <a:lnTo>
                  <a:pt x="16636" y="1894860"/>
                </a:lnTo>
                <a:lnTo>
                  <a:pt x="4405806" y="1908146"/>
                </a:lnTo>
                <a:lnTo>
                  <a:pt x="4420049" y="1906101"/>
                </a:lnTo>
                <a:lnTo>
                  <a:pt x="4451170" y="188014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09374"/>
            <a:ext cx="0" cy="1996439"/>
          </a:xfrm>
          <a:custGeom>
            <a:avLst/>
            <a:gdLst/>
            <a:ahLst/>
            <a:cxnLst/>
            <a:rect l="l" t="t" r="r" b="b"/>
            <a:pathLst>
              <a:path w="0" h="1996439">
                <a:moveTo>
                  <a:pt x="0" y="199594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9667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8397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7127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5222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844518"/>
            <a:ext cx="3888740" cy="843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14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200"/>
              </a:lnSpc>
              <a:spcBef>
                <a:spcPts val="345"/>
              </a:spcBef>
            </a:pPr>
            <a:r>
              <a:rPr dirty="0" sz="1000">
                <a:latin typeface="Arial"/>
                <a:cs typeface="Arial"/>
              </a:rPr>
              <a:t>Dati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gli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insiemi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 i="1">
                <a:latin typeface="Lucida Sans"/>
                <a:cs typeface="Lucida Sans"/>
              </a:rPr>
              <a:t>A</a:t>
            </a:r>
            <a:r>
              <a:rPr dirty="0" sz="1000" spc="-40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170">
                <a:latin typeface="Lucida Sans Unicode"/>
                <a:cs typeface="Lucida Sans Unicode"/>
              </a:rPr>
              <a:t>{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45">
                <a:latin typeface="Arial"/>
                <a:cs typeface="Arial"/>
              </a:rPr>
              <a:t>otenza,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Matera</a:t>
            </a:r>
            <a:r>
              <a:rPr dirty="0" sz="1000" spc="170">
                <a:latin typeface="Lucida Sans Unicode"/>
                <a:cs typeface="Lucida Sans Unicode"/>
              </a:rPr>
              <a:t>}</a:t>
            </a:r>
            <a:r>
              <a:rPr dirty="0" sz="1000" spc="15">
                <a:latin typeface="Lucida Sans Unicode"/>
                <a:cs typeface="Lucida Sans Unicode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65" i="1">
                <a:latin typeface="Lucida Sans"/>
                <a:cs typeface="Lucida Sans"/>
              </a:rPr>
              <a:t>B</a:t>
            </a:r>
            <a:r>
              <a:rPr dirty="0" sz="1000" spc="40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170">
                <a:latin typeface="Lucida Sans Unicode"/>
                <a:cs typeface="Lucida Sans Unicode"/>
              </a:rPr>
              <a:t>{</a:t>
            </a:r>
            <a:r>
              <a:rPr dirty="0" sz="1000" spc="-25">
                <a:latin typeface="Arial"/>
                <a:cs typeface="Arial"/>
              </a:rPr>
              <a:t>T</a:t>
            </a:r>
            <a:r>
              <a:rPr dirty="0" sz="1000" spc="-35">
                <a:latin typeface="Arial"/>
                <a:cs typeface="Arial"/>
              </a:rPr>
              <a:t>rieste,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Udine,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10">
                <a:latin typeface="Arial"/>
                <a:cs typeface="Arial"/>
              </a:rPr>
              <a:t>G</a:t>
            </a:r>
            <a:r>
              <a:rPr dirty="0" sz="1000" spc="-105">
                <a:latin typeface="Arial"/>
                <a:cs typeface="Arial"/>
              </a:rPr>
              <a:t>o</a:t>
            </a:r>
            <a:r>
              <a:rPr dirty="0" sz="1000" spc="-25">
                <a:latin typeface="Arial"/>
                <a:cs typeface="Arial"/>
              </a:rPr>
              <a:t>rizia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o</a:t>
            </a:r>
            <a:r>
              <a:rPr dirty="0" sz="1000" spc="-65">
                <a:latin typeface="Arial"/>
                <a:cs typeface="Arial"/>
              </a:rPr>
              <a:t>rdenon</a:t>
            </a:r>
            <a:r>
              <a:rPr dirty="0" sz="1000" spc="-75">
                <a:latin typeface="Arial"/>
                <a:cs typeface="Arial"/>
              </a:rPr>
              <a:t>e</a:t>
            </a:r>
            <a:r>
              <a:rPr dirty="0" sz="1000" spc="170">
                <a:latin typeface="Lucida Sans Unicode"/>
                <a:cs typeface="Lucida Sans Unicode"/>
              </a:rPr>
              <a:t>}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do</a:t>
            </a:r>
            <a:r>
              <a:rPr dirty="0" sz="1000" spc="-25">
                <a:latin typeface="Arial"/>
                <a:cs typeface="Arial"/>
              </a:rPr>
              <a:t>p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averli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rap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resentati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-55">
                <a:latin typeface="Arial"/>
                <a:cs typeface="Arial"/>
              </a:rPr>
              <a:t> c</a:t>
            </a:r>
            <a:r>
              <a:rPr dirty="0" sz="1000" spc="-105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ratteristica,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-30">
                <a:latin typeface="Arial"/>
                <a:cs typeface="Arial"/>
              </a:rPr>
              <a:t>termin</a:t>
            </a:r>
            <a:r>
              <a:rPr dirty="0" sz="1000" spc="-60">
                <a:latin typeface="Arial"/>
                <a:cs typeface="Arial"/>
              </a:rPr>
              <a:t>a</a:t>
            </a:r>
            <a:r>
              <a:rPr dirty="0" sz="1000" spc="-55">
                <a:latin typeface="Arial"/>
                <a:cs typeface="Arial"/>
              </a:rPr>
              <a:t>rne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l’unione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l’intersezione,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s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45">
                <a:latin typeface="Arial"/>
                <a:cs typeface="Arial"/>
              </a:rPr>
              <a:t>ecificando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se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sono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disgiunti.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Infine,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determin</a:t>
            </a:r>
            <a:r>
              <a:rPr dirty="0" sz="1000" spc="-75">
                <a:latin typeface="Arial"/>
                <a:cs typeface="Arial"/>
              </a:rPr>
              <a:t>a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 i="1">
                <a:latin typeface="Lucida Sans"/>
                <a:cs typeface="Lucida Sans"/>
              </a:rPr>
              <a:t>A</a:t>
            </a:r>
            <a:r>
              <a:rPr dirty="0" sz="1000" spc="-95" i="1">
                <a:latin typeface="Lucida Sans"/>
                <a:cs typeface="Lucida Sans"/>
              </a:rPr>
              <a:t> </a:t>
            </a:r>
            <a:r>
              <a:rPr dirty="0" sz="1000" spc="-30">
                <a:latin typeface="Lucida Sans Unicode"/>
                <a:cs typeface="Lucida Sans Unicode"/>
              </a:rPr>
              <a:t>\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65" i="1">
                <a:latin typeface="Lucida Sans"/>
                <a:cs typeface="Lucida Sans"/>
              </a:rPr>
              <a:t>B</a:t>
            </a:r>
            <a:r>
              <a:rPr dirty="0" sz="1000" spc="95" i="1">
                <a:latin typeface="Lucida Sans"/>
                <a:cs typeface="Lucida Sans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65" i="1">
                <a:latin typeface="Lucida Sans"/>
                <a:cs typeface="Lucida Sans"/>
              </a:rPr>
              <a:t>B</a:t>
            </a:r>
            <a:r>
              <a:rPr dirty="0" sz="1000" spc="-15" i="1">
                <a:latin typeface="Lucida Sans"/>
                <a:cs typeface="Lucida Sans"/>
              </a:rPr>
              <a:t> </a:t>
            </a:r>
            <a:r>
              <a:rPr dirty="0" sz="1000" spc="-30">
                <a:latin typeface="Lucida Sans Unicode"/>
                <a:cs typeface="Lucida Sans Unicode"/>
              </a:rPr>
              <a:t>\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30" i="1">
                <a:latin typeface="Lucida Sans"/>
                <a:cs typeface="Lucida Sans"/>
              </a:rPr>
              <a:t>A</a:t>
            </a:r>
            <a:r>
              <a:rPr dirty="0" sz="1000" spc="-5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25/35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94637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873565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924365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58573"/>
            <a:ext cx="50800" cy="20276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22074"/>
            <a:ext cx="50800" cy="19641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028919"/>
            <a:ext cx="4457065" cy="1908175"/>
          </a:xfrm>
          <a:custGeom>
            <a:avLst/>
            <a:gdLst/>
            <a:ahLst/>
            <a:cxnLst/>
            <a:rect l="l" t="t" r="r" b="b"/>
            <a:pathLst>
              <a:path w="4457065" h="1908175">
                <a:moveTo>
                  <a:pt x="4456606" y="0"/>
                </a:moveTo>
                <a:lnTo>
                  <a:pt x="0" y="0"/>
                </a:lnTo>
                <a:lnTo>
                  <a:pt x="0" y="1857346"/>
                </a:lnTo>
                <a:lnTo>
                  <a:pt x="16636" y="1894860"/>
                </a:lnTo>
                <a:lnTo>
                  <a:pt x="4405806" y="1908146"/>
                </a:lnTo>
                <a:lnTo>
                  <a:pt x="4420049" y="1906101"/>
                </a:lnTo>
                <a:lnTo>
                  <a:pt x="4451170" y="188014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09374"/>
            <a:ext cx="0" cy="1996439"/>
          </a:xfrm>
          <a:custGeom>
            <a:avLst/>
            <a:gdLst/>
            <a:ahLst/>
            <a:cxnLst/>
            <a:rect l="l" t="t" r="r" b="b"/>
            <a:pathLst>
              <a:path w="0" h="1996439">
                <a:moveTo>
                  <a:pt x="0" y="199594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9667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8397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7127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5222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844518"/>
            <a:ext cx="3888740" cy="843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14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200"/>
              </a:lnSpc>
              <a:spcBef>
                <a:spcPts val="345"/>
              </a:spcBef>
            </a:pPr>
            <a:r>
              <a:rPr dirty="0" sz="1000">
                <a:latin typeface="Arial"/>
                <a:cs typeface="Arial"/>
              </a:rPr>
              <a:t>Dati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gli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insiemi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 i="1">
                <a:latin typeface="Lucida Sans"/>
                <a:cs typeface="Lucida Sans"/>
              </a:rPr>
              <a:t>A</a:t>
            </a:r>
            <a:r>
              <a:rPr dirty="0" sz="1000" spc="-40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170">
                <a:latin typeface="Lucida Sans Unicode"/>
                <a:cs typeface="Lucida Sans Unicode"/>
              </a:rPr>
              <a:t>{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45">
                <a:latin typeface="Arial"/>
                <a:cs typeface="Arial"/>
              </a:rPr>
              <a:t>otenza,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Matera</a:t>
            </a:r>
            <a:r>
              <a:rPr dirty="0" sz="1000" spc="170">
                <a:latin typeface="Lucida Sans Unicode"/>
                <a:cs typeface="Lucida Sans Unicode"/>
              </a:rPr>
              <a:t>}</a:t>
            </a:r>
            <a:r>
              <a:rPr dirty="0" sz="1000" spc="15">
                <a:latin typeface="Lucida Sans Unicode"/>
                <a:cs typeface="Lucida Sans Unicode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65" i="1">
                <a:latin typeface="Lucida Sans"/>
                <a:cs typeface="Lucida Sans"/>
              </a:rPr>
              <a:t>B</a:t>
            </a:r>
            <a:r>
              <a:rPr dirty="0" sz="1000" spc="40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170">
                <a:latin typeface="Lucida Sans Unicode"/>
                <a:cs typeface="Lucida Sans Unicode"/>
              </a:rPr>
              <a:t>{</a:t>
            </a:r>
            <a:r>
              <a:rPr dirty="0" sz="1000" spc="-25">
                <a:latin typeface="Arial"/>
                <a:cs typeface="Arial"/>
              </a:rPr>
              <a:t>T</a:t>
            </a:r>
            <a:r>
              <a:rPr dirty="0" sz="1000" spc="-35">
                <a:latin typeface="Arial"/>
                <a:cs typeface="Arial"/>
              </a:rPr>
              <a:t>rieste,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Udine,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10">
                <a:latin typeface="Arial"/>
                <a:cs typeface="Arial"/>
              </a:rPr>
              <a:t>G</a:t>
            </a:r>
            <a:r>
              <a:rPr dirty="0" sz="1000" spc="-105">
                <a:latin typeface="Arial"/>
                <a:cs typeface="Arial"/>
              </a:rPr>
              <a:t>o</a:t>
            </a:r>
            <a:r>
              <a:rPr dirty="0" sz="1000" spc="-25">
                <a:latin typeface="Arial"/>
                <a:cs typeface="Arial"/>
              </a:rPr>
              <a:t>rizia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o</a:t>
            </a:r>
            <a:r>
              <a:rPr dirty="0" sz="1000" spc="-65">
                <a:latin typeface="Arial"/>
                <a:cs typeface="Arial"/>
              </a:rPr>
              <a:t>rdenon</a:t>
            </a:r>
            <a:r>
              <a:rPr dirty="0" sz="1000" spc="-75">
                <a:latin typeface="Arial"/>
                <a:cs typeface="Arial"/>
              </a:rPr>
              <a:t>e</a:t>
            </a:r>
            <a:r>
              <a:rPr dirty="0" sz="1000" spc="170">
                <a:latin typeface="Lucida Sans Unicode"/>
                <a:cs typeface="Lucida Sans Unicode"/>
              </a:rPr>
              <a:t>}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do</a:t>
            </a:r>
            <a:r>
              <a:rPr dirty="0" sz="1000" spc="-25">
                <a:latin typeface="Arial"/>
                <a:cs typeface="Arial"/>
              </a:rPr>
              <a:t>p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averli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rap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resentati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-55">
                <a:latin typeface="Arial"/>
                <a:cs typeface="Arial"/>
              </a:rPr>
              <a:t> c</a:t>
            </a:r>
            <a:r>
              <a:rPr dirty="0" sz="1000" spc="-105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ratteristica,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-30">
                <a:latin typeface="Arial"/>
                <a:cs typeface="Arial"/>
              </a:rPr>
              <a:t>termin</a:t>
            </a:r>
            <a:r>
              <a:rPr dirty="0" sz="1000" spc="-60">
                <a:latin typeface="Arial"/>
                <a:cs typeface="Arial"/>
              </a:rPr>
              <a:t>a</a:t>
            </a:r>
            <a:r>
              <a:rPr dirty="0" sz="1000" spc="-55">
                <a:latin typeface="Arial"/>
                <a:cs typeface="Arial"/>
              </a:rPr>
              <a:t>rne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l’unione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l’intersezione,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s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45">
                <a:latin typeface="Arial"/>
                <a:cs typeface="Arial"/>
              </a:rPr>
              <a:t>ecificando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se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sono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disgiunti.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Infine,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determin</a:t>
            </a:r>
            <a:r>
              <a:rPr dirty="0" sz="1000" spc="-75">
                <a:latin typeface="Arial"/>
                <a:cs typeface="Arial"/>
              </a:rPr>
              <a:t>a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 i="1">
                <a:latin typeface="Lucida Sans"/>
                <a:cs typeface="Lucida Sans"/>
              </a:rPr>
              <a:t>A</a:t>
            </a:r>
            <a:r>
              <a:rPr dirty="0" sz="1000" spc="-95" i="1">
                <a:latin typeface="Lucida Sans"/>
                <a:cs typeface="Lucida Sans"/>
              </a:rPr>
              <a:t> </a:t>
            </a:r>
            <a:r>
              <a:rPr dirty="0" sz="1000" spc="-30">
                <a:latin typeface="Lucida Sans Unicode"/>
                <a:cs typeface="Lucida Sans Unicode"/>
              </a:rPr>
              <a:t>\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65" i="1">
                <a:latin typeface="Lucida Sans"/>
                <a:cs typeface="Lucida Sans"/>
              </a:rPr>
              <a:t>B</a:t>
            </a:r>
            <a:r>
              <a:rPr dirty="0" sz="1000" spc="95" i="1">
                <a:latin typeface="Lucida Sans"/>
                <a:cs typeface="Lucida Sans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65" i="1">
                <a:latin typeface="Lucida Sans"/>
                <a:cs typeface="Lucida Sans"/>
              </a:rPr>
              <a:t>B</a:t>
            </a:r>
            <a:r>
              <a:rPr dirty="0" sz="1000" spc="-15" i="1">
                <a:latin typeface="Lucida Sans"/>
                <a:cs typeface="Lucida Sans"/>
              </a:rPr>
              <a:t> </a:t>
            </a:r>
            <a:r>
              <a:rPr dirty="0" sz="1000" spc="-30">
                <a:latin typeface="Lucida Sans Unicode"/>
                <a:cs typeface="Lucida Sans Unicode"/>
              </a:rPr>
              <a:t>\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30" i="1">
                <a:latin typeface="Lucida Sans"/>
                <a:cs typeface="Lucida Sans"/>
              </a:rPr>
              <a:t>A</a:t>
            </a:r>
            <a:r>
              <a:rPr dirty="0" sz="1000" spc="-5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25/35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94637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873565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924365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58573"/>
            <a:ext cx="50800" cy="20276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22074"/>
            <a:ext cx="50800" cy="19641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028919"/>
            <a:ext cx="4457065" cy="1908175"/>
          </a:xfrm>
          <a:custGeom>
            <a:avLst/>
            <a:gdLst/>
            <a:ahLst/>
            <a:cxnLst/>
            <a:rect l="l" t="t" r="r" b="b"/>
            <a:pathLst>
              <a:path w="4457065" h="1908175">
                <a:moveTo>
                  <a:pt x="4456606" y="0"/>
                </a:moveTo>
                <a:lnTo>
                  <a:pt x="0" y="0"/>
                </a:lnTo>
                <a:lnTo>
                  <a:pt x="0" y="1857346"/>
                </a:lnTo>
                <a:lnTo>
                  <a:pt x="16636" y="1894860"/>
                </a:lnTo>
                <a:lnTo>
                  <a:pt x="4405806" y="1908146"/>
                </a:lnTo>
                <a:lnTo>
                  <a:pt x="4420049" y="1906101"/>
                </a:lnTo>
                <a:lnTo>
                  <a:pt x="4451170" y="188014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09374"/>
            <a:ext cx="0" cy="1996439"/>
          </a:xfrm>
          <a:custGeom>
            <a:avLst/>
            <a:gdLst/>
            <a:ahLst/>
            <a:cxnLst/>
            <a:rect l="l" t="t" r="r" b="b"/>
            <a:pathLst>
              <a:path w="0" h="1996439">
                <a:moveTo>
                  <a:pt x="0" y="199594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9667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8397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7127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5222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844518"/>
            <a:ext cx="3888740" cy="1504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14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200"/>
              </a:lnSpc>
              <a:spcBef>
                <a:spcPts val="345"/>
              </a:spcBef>
            </a:pPr>
            <a:r>
              <a:rPr dirty="0" sz="1000">
                <a:latin typeface="Arial"/>
                <a:cs typeface="Arial"/>
              </a:rPr>
              <a:t>Dati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gli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insiemi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 i="1">
                <a:latin typeface="Lucida Sans"/>
                <a:cs typeface="Lucida Sans"/>
              </a:rPr>
              <a:t>A</a:t>
            </a:r>
            <a:r>
              <a:rPr dirty="0" sz="1000" spc="-40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170">
                <a:latin typeface="Lucida Sans Unicode"/>
                <a:cs typeface="Lucida Sans Unicode"/>
              </a:rPr>
              <a:t>{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45">
                <a:latin typeface="Arial"/>
                <a:cs typeface="Arial"/>
              </a:rPr>
              <a:t>otenza,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Matera</a:t>
            </a:r>
            <a:r>
              <a:rPr dirty="0" sz="1000" spc="170">
                <a:latin typeface="Lucida Sans Unicode"/>
                <a:cs typeface="Lucida Sans Unicode"/>
              </a:rPr>
              <a:t>}</a:t>
            </a:r>
            <a:r>
              <a:rPr dirty="0" sz="1000" spc="15">
                <a:latin typeface="Lucida Sans Unicode"/>
                <a:cs typeface="Lucida Sans Unicode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65" i="1">
                <a:latin typeface="Lucida Sans"/>
                <a:cs typeface="Lucida Sans"/>
              </a:rPr>
              <a:t>B</a:t>
            </a:r>
            <a:r>
              <a:rPr dirty="0" sz="1000" spc="40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170">
                <a:latin typeface="Lucida Sans Unicode"/>
                <a:cs typeface="Lucida Sans Unicode"/>
              </a:rPr>
              <a:t>{</a:t>
            </a:r>
            <a:r>
              <a:rPr dirty="0" sz="1000" spc="-25">
                <a:latin typeface="Arial"/>
                <a:cs typeface="Arial"/>
              </a:rPr>
              <a:t>T</a:t>
            </a:r>
            <a:r>
              <a:rPr dirty="0" sz="1000" spc="-35">
                <a:latin typeface="Arial"/>
                <a:cs typeface="Arial"/>
              </a:rPr>
              <a:t>rieste,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Udine,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10">
                <a:latin typeface="Arial"/>
                <a:cs typeface="Arial"/>
              </a:rPr>
              <a:t>G</a:t>
            </a:r>
            <a:r>
              <a:rPr dirty="0" sz="1000" spc="-105">
                <a:latin typeface="Arial"/>
                <a:cs typeface="Arial"/>
              </a:rPr>
              <a:t>o</a:t>
            </a:r>
            <a:r>
              <a:rPr dirty="0" sz="1000" spc="-25">
                <a:latin typeface="Arial"/>
                <a:cs typeface="Arial"/>
              </a:rPr>
              <a:t>rizia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o</a:t>
            </a:r>
            <a:r>
              <a:rPr dirty="0" sz="1000" spc="-65">
                <a:latin typeface="Arial"/>
                <a:cs typeface="Arial"/>
              </a:rPr>
              <a:t>rdenon</a:t>
            </a:r>
            <a:r>
              <a:rPr dirty="0" sz="1000" spc="-75">
                <a:latin typeface="Arial"/>
                <a:cs typeface="Arial"/>
              </a:rPr>
              <a:t>e</a:t>
            </a:r>
            <a:r>
              <a:rPr dirty="0" sz="1000" spc="170">
                <a:latin typeface="Lucida Sans Unicode"/>
                <a:cs typeface="Lucida Sans Unicode"/>
              </a:rPr>
              <a:t>}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do</a:t>
            </a:r>
            <a:r>
              <a:rPr dirty="0" sz="1000" spc="-25">
                <a:latin typeface="Arial"/>
                <a:cs typeface="Arial"/>
              </a:rPr>
              <a:t>p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averli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rap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resentati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-55">
                <a:latin typeface="Arial"/>
                <a:cs typeface="Arial"/>
              </a:rPr>
              <a:t> c</a:t>
            </a:r>
            <a:r>
              <a:rPr dirty="0" sz="1000" spc="-105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ratteristica,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-30">
                <a:latin typeface="Arial"/>
                <a:cs typeface="Arial"/>
              </a:rPr>
              <a:t>termin</a:t>
            </a:r>
            <a:r>
              <a:rPr dirty="0" sz="1000" spc="-60">
                <a:latin typeface="Arial"/>
                <a:cs typeface="Arial"/>
              </a:rPr>
              <a:t>a</a:t>
            </a:r>
            <a:r>
              <a:rPr dirty="0" sz="1000" spc="-55">
                <a:latin typeface="Arial"/>
                <a:cs typeface="Arial"/>
              </a:rPr>
              <a:t>rne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l’unione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l’intersezione,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s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45">
                <a:latin typeface="Arial"/>
                <a:cs typeface="Arial"/>
              </a:rPr>
              <a:t>ecificando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se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sono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disgiunti.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Infine,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determin</a:t>
            </a:r>
            <a:r>
              <a:rPr dirty="0" sz="1000" spc="-75">
                <a:latin typeface="Arial"/>
                <a:cs typeface="Arial"/>
              </a:rPr>
              <a:t>a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 i="1">
                <a:latin typeface="Lucida Sans"/>
                <a:cs typeface="Lucida Sans"/>
              </a:rPr>
              <a:t>A</a:t>
            </a:r>
            <a:r>
              <a:rPr dirty="0" sz="1000" spc="-95" i="1">
                <a:latin typeface="Lucida Sans"/>
                <a:cs typeface="Lucida Sans"/>
              </a:rPr>
              <a:t> </a:t>
            </a:r>
            <a:r>
              <a:rPr dirty="0" sz="1000" spc="-30">
                <a:latin typeface="Lucida Sans Unicode"/>
                <a:cs typeface="Lucida Sans Unicode"/>
              </a:rPr>
              <a:t>\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65" i="1">
                <a:latin typeface="Lucida Sans"/>
                <a:cs typeface="Lucida Sans"/>
              </a:rPr>
              <a:t>B</a:t>
            </a:r>
            <a:r>
              <a:rPr dirty="0" sz="1000" spc="95" i="1">
                <a:latin typeface="Lucida Sans"/>
                <a:cs typeface="Lucida Sans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65" i="1">
                <a:latin typeface="Lucida Sans"/>
                <a:cs typeface="Lucida Sans"/>
              </a:rPr>
              <a:t>B</a:t>
            </a:r>
            <a:r>
              <a:rPr dirty="0" sz="1000" spc="-15" i="1">
                <a:latin typeface="Lucida Sans"/>
                <a:cs typeface="Lucida Sans"/>
              </a:rPr>
              <a:t> </a:t>
            </a:r>
            <a:r>
              <a:rPr dirty="0" sz="1000" spc="-30">
                <a:latin typeface="Lucida Sans Unicode"/>
                <a:cs typeface="Lucida Sans Unicode"/>
              </a:rPr>
              <a:t>\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30" i="1">
                <a:latin typeface="Lucida Sans"/>
                <a:cs typeface="Lucida Sans"/>
              </a:rPr>
              <a:t>A</a:t>
            </a:r>
            <a:r>
              <a:rPr dirty="0" sz="1000" spc="-5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due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insiemi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hanno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s</a:t>
            </a:r>
            <a:r>
              <a:rPr dirty="0" sz="1000" spc="-65">
                <a:latin typeface="Arial"/>
                <a:cs typeface="Arial"/>
              </a:rPr>
              <a:t>eguente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rap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resentazione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c</a:t>
            </a:r>
            <a:r>
              <a:rPr dirty="0" sz="1000" spc="-105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ratteristica: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25/35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94637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873565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924365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58573"/>
            <a:ext cx="50800" cy="20276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22074"/>
            <a:ext cx="50800" cy="19641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028919"/>
            <a:ext cx="4457065" cy="1908175"/>
          </a:xfrm>
          <a:custGeom>
            <a:avLst/>
            <a:gdLst/>
            <a:ahLst/>
            <a:cxnLst/>
            <a:rect l="l" t="t" r="r" b="b"/>
            <a:pathLst>
              <a:path w="4457065" h="1908175">
                <a:moveTo>
                  <a:pt x="4456606" y="0"/>
                </a:moveTo>
                <a:lnTo>
                  <a:pt x="0" y="0"/>
                </a:lnTo>
                <a:lnTo>
                  <a:pt x="0" y="1857346"/>
                </a:lnTo>
                <a:lnTo>
                  <a:pt x="16636" y="1894860"/>
                </a:lnTo>
                <a:lnTo>
                  <a:pt x="4405806" y="1908146"/>
                </a:lnTo>
                <a:lnTo>
                  <a:pt x="4420049" y="1906101"/>
                </a:lnTo>
                <a:lnTo>
                  <a:pt x="4451170" y="188014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09374"/>
            <a:ext cx="0" cy="1996439"/>
          </a:xfrm>
          <a:custGeom>
            <a:avLst/>
            <a:gdLst/>
            <a:ahLst/>
            <a:cxnLst/>
            <a:rect l="l" t="t" r="r" b="b"/>
            <a:pathLst>
              <a:path w="0" h="1996439">
                <a:moveTo>
                  <a:pt x="0" y="199594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9667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8397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7127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5222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844518"/>
            <a:ext cx="3888740" cy="2099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14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200"/>
              </a:lnSpc>
              <a:spcBef>
                <a:spcPts val="345"/>
              </a:spcBef>
            </a:pPr>
            <a:r>
              <a:rPr dirty="0" sz="1000">
                <a:latin typeface="Arial"/>
                <a:cs typeface="Arial"/>
              </a:rPr>
              <a:t>Dati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gli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insiemi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 i="1">
                <a:latin typeface="Lucida Sans"/>
                <a:cs typeface="Lucida Sans"/>
              </a:rPr>
              <a:t>A</a:t>
            </a:r>
            <a:r>
              <a:rPr dirty="0" sz="1000" spc="-40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170">
                <a:latin typeface="Lucida Sans Unicode"/>
                <a:cs typeface="Lucida Sans Unicode"/>
              </a:rPr>
              <a:t>{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45">
                <a:latin typeface="Arial"/>
                <a:cs typeface="Arial"/>
              </a:rPr>
              <a:t>otenza,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Matera</a:t>
            </a:r>
            <a:r>
              <a:rPr dirty="0" sz="1000" spc="170">
                <a:latin typeface="Lucida Sans Unicode"/>
                <a:cs typeface="Lucida Sans Unicode"/>
              </a:rPr>
              <a:t>}</a:t>
            </a:r>
            <a:r>
              <a:rPr dirty="0" sz="1000" spc="15">
                <a:latin typeface="Lucida Sans Unicode"/>
                <a:cs typeface="Lucida Sans Unicode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65" i="1">
                <a:latin typeface="Lucida Sans"/>
                <a:cs typeface="Lucida Sans"/>
              </a:rPr>
              <a:t>B</a:t>
            </a:r>
            <a:r>
              <a:rPr dirty="0" sz="1000" spc="40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170">
                <a:latin typeface="Lucida Sans Unicode"/>
                <a:cs typeface="Lucida Sans Unicode"/>
              </a:rPr>
              <a:t>{</a:t>
            </a:r>
            <a:r>
              <a:rPr dirty="0" sz="1000" spc="-25">
                <a:latin typeface="Arial"/>
                <a:cs typeface="Arial"/>
              </a:rPr>
              <a:t>T</a:t>
            </a:r>
            <a:r>
              <a:rPr dirty="0" sz="1000" spc="-35">
                <a:latin typeface="Arial"/>
                <a:cs typeface="Arial"/>
              </a:rPr>
              <a:t>rieste,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Udine,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10">
                <a:latin typeface="Arial"/>
                <a:cs typeface="Arial"/>
              </a:rPr>
              <a:t>G</a:t>
            </a:r>
            <a:r>
              <a:rPr dirty="0" sz="1000" spc="-105">
                <a:latin typeface="Arial"/>
                <a:cs typeface="Arial"/>
              </a:rPr>
              <a:t>o</a:t>
            </a:r>
            <a:r>
              <a:rPr dirty="0" sz="1000" spc="-25">
                <a:latin typeface="Arial"/>
                <a:cs typeface="Arial"/>
              </a:rPr>
              <a:t>rizia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o</a:t>
            </a:r>
            <a:r>
              <a:rPr dirty="0" sz="1000" spc="-65">
                <a:latin typeface="Arial"/>
                <a:cs typeface="Arial"/>
              </a:rPr>
              <a:t>rdenon</a:t>
            </a:r>
            <a:r>
              <a:rPr dirty="0" sz="1000" spc="-75">
                <a:latin typeface="Arial"/>
                <a:cs typeface="Arial"/>
              </a:rPr>
              <a:t>e</a:t>
            </a:r>
            <a:r>
              <a:rPr dirty="0" sz="1000" spc="170">
                <a:latin typeface="Lucida Sans Unicode"/>
                <a:cs typeface="Lucida Sans Unicode"/>
              </a:rPr>
              <a:t>}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do</a:t>
            </a:r>
            <a:r>
              <a:rPr dirty="0" sz="1000" spc="-25">
                <a:latin typeface="Arial"/>
                <a:cs typeface="Arial"/>
              </a:rPr>
              <a:t>p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averli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rap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resentati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-55">
                <a:latin typeface="Arial"/>
                <a:cs typeface="Arial"/>
              </a:rPr>
              <a:t> c</a:t>
            </a:r>
            <a:r>
              <a:rPr dirty="0" sz="1000" spc="-105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ratteristica,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-30">
                <a:latin typeface="Arial"/>
                <a:cs typeface="Arial"/>
              </a:rPr>
              <a:t>termin</a:t>
            </a:r>
            <a:r>
              <a:rPr dirty="0" sz="1000" spc="-60">
                <a:latin typeface="Arial"/>
                <a:cs typeface="Arial"/>
              </a:rPr>
              <a:t>a</a:t>
            </a:r>
            <a:r>
              <a:rPr dirty="0" sz="1000" spc="-55">
                <a:latin typeface="Arial"/>
                <a:cs typeface="Arial"/>
              </a:rPr>
              <a:t>rne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l’unione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l’intersezione,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s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45">
                <a:latin typeface="Arial"/>
                <a:cs typeface="Arial"/>
              </a:rPr>
              <a:t>ecificando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se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sono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disgiunti.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Infine,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determin</a:t>
            </a:r>
            <a:r>
              <a:rPr dirty="0" sz="1000" spc="-75">
                <a:latin typeface="Arial"/>
                <a:cs typeface="Arial"/>
              </a:rPr>
              <a:t>a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 i="1">
                <a:latin typeface="Lucida Sans"/>
                <a:cs typeface="Lucida Sans"/>
              </a:rPr>
              <a:t>A</a:t>
            </a:r>
            <a:r>
              <a:rPr dirty="0" sz="1000" spc="-95" i="1">
                <a:latin typeface="Lucida Sans"/>
                <a:cs typeface="Lucida Sans"/>
              </a:rPr>
              <a:t> </a:t>
            </a:r>
            <a:r>
              <a:rPr dirty="0" sz="1000" spc="-30">
                <a:latin typeface="Lucida Sans Unicode"/>
                <a:cs typeface="Lucida Sans Unicode"/>
              </a:rPr>
              <a:t>\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65" i="1">
                <a:latin typeface="Lucida Sans"/>
                <a:cs typeface="Lucida Sans"/>
              </a:rPr>
              <a:t>B</a:t>
            </a:r>
            <a:r>
              <a:rPr dirty="0" sz="1000" spc="95" i="1">
                <a:latin typeface="Lucida Sans"/>
                <a:cs typeface="Lucida Sans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65" i="1">
                <a:latin typeface="Lucida Sans"/>
                <a:cs typeface="Lucida Sans"/>
              </a:rPr>
              <a:t>B</a:t>
            </a:r>
            <a:r>
              <a:rPr dirty="0" sz="1000" spc="-15" i="1">
                <a:latin typeface="Lucida Sans"/>
                <a:cs typeface="Lucida Sans"/>
              </a:rPr>
              <a:t> </a:t>
            </a:r>
            <a:r>
              <a:rPr dirty="0" sz="1000" spc="-30">
                <a:latin typeface="Lucida Sans Unicode"/>
                <a:cs typeface="Lucida Sans Unicode"/>
              </a:rPr>
              <a:t>\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30" i="1">
                <a:latin typeface="Lucida Sans"/>
                <a:cs typeface="Lucida Sans"/>
              </a:rPr>
              <a:t>A</a:t>
            </a:r>
            <a:r>
              <a:rPr dirty="0" sz="1000" spc="-5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due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insiemi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hanno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s</a:t>
            </a:r>
            <a:r>
              <a:rPr dirty="0" sz="1000" spc="-65">
                <a:latin typeface="Arial"/>
                <a:cs typeface="Arial"/>
              </a:rPr>
              <a:t>eguente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rap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resentazione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c</a:t>
            </a:r>
            <a:r>
              <a:rPr dirty="0" sz="1000" spc="-105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ratteristica: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491490">
              <a:lnSpc>
                <a:spcPct val="100000"/>
              </a:lnSpc>
            </a:pPr>
            <a:r>
              <a:rPr dirty="0" sz="1000" spc="-30" i="1">
                <a:latin typeface="Lucida Sans"/>
                <a:cs typeface="Lucida Sans"/>
              </a:rPr>
              <a:t>A</a:t>
            </a:r>
            <a:r>
              <a:rPr dirty="0" sz="1000" spc="-40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170">
                <a:latin typeface="Lucida Sans Unicode"/>
                <a:cs typeface="Lucida Sans Unicode"/>
              </a:rPr>
              <a:t>{</a:t>
            </a:r>
            <a:r>
              <a:rPr dirty="0" sz="1000" spc="-90" i="1">
                <a:latin typeface="Lucida Sans"/>
                <a:cs typeface="Lucida Sans"/>
              </a:rPr>
              <a:t>x</a:t>
            </a:r>
            <a:r>
              <a:rPr dirty="0" sz="1000" spc="-60" i="1">
                <a:latin typeface="Lucida Sans"/>
                <a:cs typeface="Lucida Sans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150">
                <a:latin typeface="Lucida Sans Unicode"/>
                <a:cs typeface="Lucida Sans Unicode"/>
              </a:rPr>
              <a:t> </a:t>
            </a:r>
            <a:r>
              <a:rPr dirty="0" sz="1000" spc="-90" i="1">
                <a:latin typeface="Lucida Sans"/>
                <a:cs typeface="Lucida Sans"/>
              </a:rPr>
              <a:t>x</a:t>
            </a:r>
            <a:r>
              <a:rPr dirty="0" sz="1000" spc="75" i="1">
                <a:latin typeface="Lucida Sans"/>
                <a:cs typeface="Lucida Sans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ca</a:t>
            </a:r>
            <a:r>
              <a:rPr dirty="0" sz="1000" spc="-45">
                <a:latin typeface="Arial"/>
                <a:cs typeface="Arial"/>
              </a:rPr>
              <a:t>p</a:t>
            </a:r>
            <a:r>
              <a:rPr dirty="0" sz="1000" spc="-45">
                <a:latin typeface="Arial"/>
                <a:cs typeface="Arial"/>
              </a:rPr>
              <a:t>oluogo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de</a:t>
            </a:r>
            <a:r>
              <a:rPr dirty="0" sz="1000" spc="10">
                <a:latin typeface="Arial"/>
                <a:cs typeface="Arial"/>
              </a:rPr>
              <a:t>ll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Basilicat</a:t>
            </a:r>
            <a:r>
              <a:rPr dirty="0" sz="1000" spc="-45">
                <a:latin typeface="Arial"/>
                <a:cs typeface="Arial"/>
              </a:rPr>
              <a:t>a</a:t>
            </a:r>
            <a:r>
              <a:rPr dirty="0" sz="1000" spc="170">
                <a:latin typeface="Lucida Sans Unicode"/>
                <a:cs typeface="Lucida Sans Unicode"/>
              </a:rPr>
              <a:t>}</a:t>
            </a:r>
            <a:endParaRPr sz="1000">
              <a:latin typeface="Lucida Sans Unicode"/>
              <a:cs typeface="Lucida Sans Unicode"/>
            </a:endParaRPr>
          </a:p>
          <a:p>
            <a:pPr algn="ctr" marL="491490">
              <a:lnSpc>
                <a:spcPct val="100000"/>
              </a:lnSpc>
              <a:spcBef>
                <a:spcPts val="990"/>
              </a:spcBef>
            </a:pPr>
            <a:r>
              <a:rPr dirty="0" sz="1000" spc="65" i="1">
                <a:latin typeface="Lucida Sans"/>
                <a:cs typeface="Lucida Sans"/>
              </a:rPr>
              <a:t>B</a:t>
            </a:r>
            <a:r>
              <a:rPr dirty="0" sz="1000" spc="40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170">
                <a:latin typeface="Lucida Sans Unicode"/>
                <a:cs typeface="Lucida Sans Unicode"/>
              </a:rPr>
              <a:t>{</a:t>
            </a:r>
            <a:r>
              <a:rPr dirty="0" sz="1000" spc="-90" i="1">
                <a:latin typeface="Lucida Sans"/>
                <a:cs typeface="Lucida Sans"/>
              </a:rPr>
              <a:t>x</a:t>
            </a:r>
            <a:r>
              <a:rPr dirty="0" sz="1000" spc="-60" i="1">
                <a:latin typeface="Lucida Sans"/>
                <a:cs typeface="Lucida Sans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150">
                <a:latin typeface="Lucida Sans Unicode"/>
                <a:cs typeface="Lucida Sans Unicode"/>
              </a:rPr>
              <a:t> </a:t>
            </a:r>
            <a:r>
              <a:rPr dirty="0" sz="1000" spc="-90" i="1">
                <a:latin typeface="Lucida Sans"/>
                <a:cs typeface="Lucida Sans"/>
              </a:rPr>
              <a:t>x</a:t>
            </a:r>
            <a:r>
              <a:rPr dirty="0" sz="1000" spc="75" i="1">
                <a:latin typeface="Lucida Sans"/>
                <a:cs typeface="Lucida Sans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c</a:t>
            </a:r>
            <a:r>
              <a:rPr dirty="0" sz="1000" spc="-85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45">
                <a:latin typeface="Arial"/>
                <a:cs typeface="Arial"/>
              </a:rPr>
              <a:t>oluogo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-20">
                <a:latin typeface="Arial"/>
                <a:cs typeface="Arial"/>
              </a:rPr>
              <a:t>lla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F</a:t>
            </a:r>
            <a:r>
              <a:rPr dirty="0" sz="1000">
                <a:latin typeface="Arial"/>
                <a:cs typeface="Arial"/>
              </a:rPr>
              <a:t>riuli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V</a:t>
            </a:r>
            <a:r>
              <a:rPr dirty="0" sz="1000" spc="-70">
                <a:latin typeface="Arial"/>
                <a:cs typeface="Arial"/>
              </a:rPr>
              <a:t>enezia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Giuli</a:t>
            </a:r>
            <a:r>
              <a:rPr dirty="0" sz="1000" spc="-40">
                <a:latin typeface="Arial"/>
                <a:cs typeface="Arial"/>
              </a:rPr>
              <a:t>a</a:t>
            </a:r>
            <a:r>
              <a:rPr dirty="0" sz="1000" spc="170">
                <a:latin typeface="Lucida Sans Unicode"/>
                <a:cs typeface="Lucida Sans Unicode"/>
              </a:rPr>
              <a:t>}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25/35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399322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450122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99314"/>
            <a:ext cx="50800" cy="16127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62814"/>
            <a:ext cx="50800" cy="15492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805877"/>
            <a:ext cx="4457065" cy="1657350"/>
          </a:xfrm>
          <a:custGeom>
            <a:avLst/>
            <a:gdLst/>
            <a:ahLst/>
            <a:cxnLst/>
            <a:rect l="l" t="t" r="r" b="b"/>
            <a:pathLst>
              <a:path w="4457065" h="1657350">
                <a:moveTo>
                  <a:pt x="4456606" y="0"/>
                </a:moveTo>
                <a:lnTo>
                  <a:pt x="0" y="0"/>
                </a:lnTo>
                <a:lnTo>
                  <a:pt x="0" y="1606144"/>
                </a:lnTo>
                <a:lnTo>
                  <a:pt x="16636" y="1643658"/>
                </a:lnTo>
                <a:lnTo>
                  <a:pt x="4405806" y="1656944"/>
                </a:lnTo>
                <a:lnTo>
                  <a:pt x="4420049" y="1654900"/>
                </a:lnTo>
                <a:lnTo>
                  <a:pt x="4451170" y="162894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50114"/>
            <a:ext cx="0" cy="1581150"/>
          </a:xfrm>
          <a:custGeom>
            <a:avLst/>
            <a:gdLst/>
            <a:ahLst/>
            <a:cxnLst/>
            <a:rect l="l" t="t" r="r" b="b"/>
            <a:pathLst>
              <a:path w="0" h="1581150">
                <a:moveTo>
                  <a:pt x="0" y="158095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374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247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120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9296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811197"/>
            <a:ext cx="17780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Arial"/>
                <a:cs typeface="Arial"/>
              </a:rPr>
              <a:t>L’unione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l’intersezione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95">
                <a:latin typeface="Arial"/>
                <a:cs typeface="Arial"/>
              </a:rPr>
              <a:t>s</a:t>
            </a:r>
            <a:r>
              <a:rPr dirty="0" sz="1000" spc="-140">
                <a:latin typeface="Arial"/>
                <a:cs typeface="Arial"/>
              </a:rPr>
              <a:t>a</a:t>
            </a:r>
            <a:r>
              <a:rPr dirty="0" sz="1000" spc="-40">
                <a:latin typeface="Arial"/>
                <a:cs typeface="Arial"/>
              </a:rPr>
              <a:t>ranno: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4542" y="1089556"/>
            <a:ext cx="343916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i="1">
                <a:latin typeface="Lucida Sans"/>
                <a:cs typeface="Lucida Sans"/>
              </a:rPr>
              <a:t>A</a:t>
            </a:r>
            <a:r>
              <a:rPr dirty="0" sz="1000" spc="-95" i="1">
                <a:latin typeface="Lucida Sans"/>
                <a:cs typeface="Lucida San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∪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65" i="1">
                <a:latin typeface="Lucida Sans"/>
                <a:cs typeface="Lucida Sans"/>
              </a:rPr>
              <a:t>B</a:t>
            </a:r>
            <a:r>
              <a:rPr dirty="0" sz="1000" spc="40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170">
                <a:latin typeface="Lucida Sans Unicode"/>
                <a:cs typeface="Lucida Sans Unicode"/>
              </a:rPr>
              <a:t>{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45">
                <a:latin typeface="Arial"/>
                <a:cs typeface="Arial"/>
              </a:rPr>
              <a:t>otenza,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Matera,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T</a:t>
            </a:r>
            <a:r>
              <a:rPr dirty="0" sz="1000" spc="-60">
                <a:latin typeface="Arial"/>
                <a:cs typeface="Arial"/>
              </a:rPr>
              <a:t>ries</a:t>
            </a:r>
            <a:r>
              <a:rPr dirty="0" sz="1000" spc="-15">
                <a:latin typeface="Arial"/>
                <a:cs typeface="Arial"/>
              </a:rPr>
              <a:t>te,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Udine,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10">
                <a:latin typeface="Arial"/>
                <a:cs typeface="Arial"/>
              </a:rPr>
              <a:t>G</a:t>
            </a:r>
            <a:r>
              <a:rPr dirty="0" sz="1000" spc="-105">
                <a:latin typeface="Arial"/>
                <a:cs typeface="Arial"/>
              </a:rPr>
              <a:t>o</a:t>
            </a:r>
            <a:r>
              <a:rPr dirty="0" sz="1000" spc="-25">
                <a:latin typeface="Arial"/>
                <a:cs typeface="Arial"/>
              </a:rPr>
              <a:t>rizia,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o</a:t>
            </a:r>
            <a:r>
              <a:rPr dirty="0" sz="1000" spc="-65">
                <a:latin typeface="Arial"/>
                <a:cs typeface="Arial"/>
              </a:rPr>
              <a:t>rdenon</a:t>
            </a:r>
            <a:r>
              <a:rPr dirty="0" sz="1000" spc="-75">
                <a:latin typeface="Arial"/>
                <a:cs typeface="Arial"/>
              </a:rPr>
              <a:t>e</a:t>
            </a:r>
            <a:r>
              <a:rPr dirty="0" sz="1000" spc="170">
                <a:latin typeface="Lucida Sans Unicode"/>
                <a:cs typeface="Lucida Sans Unicode"/>
              </a:rPr>
              <a:t>}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26/35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399322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450122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99314"/>
            <a:ext cx="50800" cy="16127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62814"/>
            <a:ext cx="50800" cy="15492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805877"/>
            <a:ext cx="4457065" cy="1657350"/>
          </a:xfrm>
          <a:custGeom>
            <a:avLst/>
            <a:gdLst/>
            <a:ahLst/>
            <a:cxnLst/>
            <a:rect l="l" t="t" r="r" b="b"/>
            <a:pathLst>
              <a:path w="4457065" h="1657350">
                <a:moveTo>
                  <a:pt x="4456606" y="0"/>
                </a:moveTo>
                <a:lnTo>
                  <a:pt x="0" y="0"/>
                </a:lnTo>
                <a:lnTo>
                  <a:pt x="0" y="1606144"/>
                </a:lnTo>
                <a:lnTo>
                  <a:pt x="16636" y="1643658"/>
                </a:lnTo>
                <a:lnTo>
                  <a:pt x="4405806" y="1656944"/>
                </a:lnTo>
                <a:lnTo>
                  <a:pt x="4420049" y="1654900"/>
                </a:lnTo>
                <a:lnTo>
                  <a:pt x="4451170" y="162894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50114"/>
            <a:ext cx="0" cy="1581150"/>
          </a:xfrm>
          <a:custGeom>
            <a:avLst/>
            <a:gdLst/>
            <a:ahLst/>
            <a:cxnLst/>
            <a:rect l="l" t="t" r="r" b="b"/>
            <a:pathLst>
              <a:path w="0" h="1581150">
                <a:moveTo>
                  <a:pt x="0" y="158095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374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247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120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9296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811197"/>
            <a:ext cx="17780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Arial"/>
                <a:cs typeface="Arial"/>
              </a:rPr>
              <a:t>L’unione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l’intersezione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95">
                <a:latin typeface="Arial"/>
                <a:cs typeface="Arial"/>
              </a:rPr>
              <a:t>s</a:t>
            </a:r>
            <a:r>
              <a:rPr dirty="0" sz="1000" spc="-140">
                <a:latin typeface="Arial"/>
                <a:cs typeface="Arial"/>
              </a:rPr>
              <a:t>a</a:t>
            </a:r>
            <a:r>
              <a:rPr dirty="0" sz="1000" spc="-40">
                <a:latin typeface="Arial"/>
                <a:cs typeface="Arial"/>
              </a:rPr>
              <a:t>ranno: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4542" y="1089556"/>
            <a:ext cx="343916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i="1">
                <a:latin typeface="Lucida Sans"/>
                <a:cs typeface="Lucida Sans"/>
              </a:rPr>
              <a:t>A</a:t>
            </a:r>
            <a:r>
              <a:rPr dirty="0" sz="1000" spc="-95" i="1">
                <a:latin typeface="Lucida Sans"/>
                <a:cs typeface="Lucida San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∪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65" i="1">
                <a:latin typeface="Lucida Sans"/>
                <a:cs typeface="Lucida Sans"/>
              </a:rPr>
              <a:t>B</a:t>
            </a:r>
            <a:r>
              <a:rPr dirty="0" sz="1000" spc="40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170">
                <a:latin typeface="Lucida Sans Unicode"/>
                <a:cs typeface="Lucida Sans Unicode"/>
              </a:rPr>
              <a:t>{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45">
                <a:latin typeface="Arial"/>
                <a:cs typeface="Arial"/>
              </a:rPr>
              <a:t>otenza,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Matera,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T</a:t>
            </a:r>
            <a:r>
              <a:rPr dirty="0" sz="1000" spc="-60">
                <a:latin typeface="Arial"/>
                <a:cs typeface="Arial"/>
              </a:rPr>
              <a:t>ries</a:t>
            </a:r>
            <a:r>
              <a:rPr dirty="0" sz="1000" spc="-15">
                <a:latin typeface="Arial"/>
                <a:cs typeface="Arial"/>
              </a:rPr>
              <a:t>te,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Udine,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10">
                <a:latin typeface="Arial"/>
                <a:cs typeface="Arial"/>
              </a:rPr>
              <a:t>G</a:t>
            </a:r>
            <a:r>
              <a:rPr dirty="0" sz="1000" spc="-105">
                <a:latin typeface="Arial"/>
                <a:cs typeface="Arial"/>
              </a:rPr>
              <a:t>o</a:t>
            </a:r>
            <a:r>
              <a:rPr dirty="0" sz="1000" spc="-25">
                <a:latin typeface="Arial"/>
                <a:cs typeface="Arial"/>
              </a:rPr>
              <a:t>rizia,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o</a:t>
            </a:r>
            <a:r>
              <a:rPr dirty="0" sz="1000" spc="-65">
                <a:latin typeface="Arial"/>
                <a:cs typeface="Arial"/>
              </a:rPr>
              <a:t>rdenon</a:t>
            </a:r>
            <a:r>
              <a:rPr dirty="0" sz="1000" spc="-75">
                <a:latin typeface="Arial"/>
                <a:cs typeface="Arial"/>
              </a:rPr>
              <a:t>e</a:t>
            </a:r>
            <a:r>
              <a:rPr dirty="0" sz="1000" spc="170">
                <a:latin typeface="Lucida Sans Unicode"/>
                <a:cs typeface="Lucida Sans Unicode"/>
              </a:rPr>
              <a:t>}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26/35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399322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450122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99314"/>
            <a:ext cx="50800" cy="16127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62814"/>
            <a:ext cx="50800" cy="15492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805877"/>
            <a:ext cx="4457065" cy="1657350"/>
          </a:xfrm>
          <a:custGeom>
            <a:avLst/>
            <a:gdLst/>
            <a:ahLst/>
            <a:cxnLst/>
            <a:rect l="l" t="t" r="r" b="b"/>
            <a:pathLst>
              <a:path w="4457065" h="1657350">
                <a:moveTo>
                  <a:pt x="4456606" y="0"/>
                </a:moveTo>
                <a:lnTo>
                  <a:pt x="0" y="0"/>
                </a:lnTo>
                <a:lnTo>
                  <a:pt x="0" y="1606144"/>
                </a:lnTo>
                <a:lnTo>
                  <a:pt x="16636" y="1643658"/>
                </a:lnTo>
                <a:lnTo>
                  <a:pt x="4405806" y="1656944"/>
                </a:lnTo>
                <a:lnTo>
                  <a:pt x="4420049" y="1654900"/>
                </a:lnTo>
                <a:lnTo>
                  <a:pt x="4451170" y="162894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50114"/>
            <a:ext cx="0" cy="1581150"/>
          </a:xfrm>
          <a:custGeom>
            <a:avLst/>
            <a:gdLst/>
            <a:ahLst/>
            <a:cxnLst/>
            <a:rect l="l" t="t" r="r" b="b"/>
            <a:pathLst>
              <a:path w="0" h="1581150">
                <a:moveTo>
                  <a:pt x="0" y="158095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374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247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120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9296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811197"/>
            <a:ext cx="17780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Arial"/>
                <a:cs typeface="Arial"/>
              </a:rPr>
              <a:t>L’unione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l’intersezione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95">
                <a:latin typeface="Arial"/>
                <a:cs typeface="Arial"/>
              </a:rPr>
              <a:t>s</a:t>
            </a:r>
            <a:r>
              <a:rPr dirty="0" sz="1000" spc="-140">
                <a:latin typeface="Arial"/>
                <a:cs typeface="Arial"/>
              </a:rPr>
              <a:t>a</a:t>
            </a:r>
            <a:r>
              <a:rPr dirty="0" sz="1000" spc="-40">
                <a:latin typeface="Arial"/>
                <a:cs typeface="Arial"/>
              </a:rPr>
              <a:t>ranno: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830" y="1089556"/>
            <a:ext cx="3909695" cy="810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470534">
              <a:lnSpc>
                <a:spcPct val="100000"/>
              </a:lnSpc>
            </a:pPr>
            <a:r>
              <a:rPr dirty="0" sz="1000" spc="-30" i="1">
                <a:latin typeface="Lucida Sans"/>
                <a:cs typeface="Lucida Sans"/>
              </a:rPr>
              <a:t>A</a:t>
            </a:r>
            <a:r>
              <a:rPr dirty="0" sz="1000" spc="-95" i="1">
                <a:latin typeface="Lucida Sans"/>
                <a:cs typeface="Lucida San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∪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65" i="1">
                <a:latin typeface="Lucida Sans"/>
                <a:cs typeface="Lucida Sans"/>
              </a:rPr>
              <a:t>B</a:t>
            </a:r>
            <a:r>
              <a:rPr dirty="0" sz="1000" spc="40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170">
                <a:latin typeface="Lucida Sans Unicode"/>
                <a:cs typeface="Lucida Sans Unicode"/>
              </a:rPr>
              <a:t>{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45">
                <a:latin typeface="Arial"/>
                <a:cs typeface="Arial"/>
              </a:rPr>
              <a:t>otenza,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Matera,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T</a:t>
            </a:r>
            <a:r>
              <a:rPr dirty="0" sz="1000" spc="-60">
                <a:latin typeface="Arial"/>
                <a:cs typeface="Arial"/>
              </a:rPr>
              <a:t>ries</a:t>
            </a:r>
            <a:r>
              <a:rPr dirty="0" sz="1000" spc="-15">
                <a:latin typeface="Arial"/>
                <a:cs typeface="Arial"/>
              </a:rPr>
              <a:t>te,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Udine,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10">
                <a:latin typeface="Arial"/>
                <a:cs typeface="Arial"/>
              </a:rPr>
              <a:t>G</a:t>
            </a:r>
            <a:r>
              <a:rPr dirty="0" sz="1000" spc="-105">
                <a:latin typeface="Arial"/>
                <a:cs typeface="Arial"/>
              </a:rPr>
              <a:t>o</a:t>
            </a:r>
            <a:r>
              <a:rPr dirty="0" sz="1000" spc="-25">
                <a:latin typeface="Arial"/>
                <a:cs typeface="Arial"/>
              </a:rPr>
              <a:t>rizia,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o</a:t>
            </a:r>
            <a:r>
              <a:rPr dirty="0" sz="1000" spc="-65">
                <a:latin typeface="Arial"/>
                <a:cs typeface="Arial"/>
              </a:rPr>
              <a:t>rdenon</a:t>
            </a:r>
            <a:r>
              <a:rPr dirty="0" sz="1000" spc="-75">
                <a:latin typeface="Arial"/>
                <a:cs typeface="Arial"/>
              </a:rPr>
              <a:t>e</a:t>
            </a:r>
            <a:r>
              <a:rPr dirty="0" sz="1000" spc="170">
                <a:latin typeface="Lucida Sans Unicode"/>
                <a:cs typeface="Lucida Sans Unicode"/>
              </a:rPr>
              <a:t>}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900">
              <a:latin typeface="Times New Roman"/>
              <a:cs typeface="Times New Roman"/>
            </a:endParaRPr>
          </a:p>
          <a:p>
            <a:pPr algn="ctr" marL="470534">
              <a:lnSpc>
                <a:spcPct val="100000"/>
              </a:lnSpc>
            </a:pPr>
            <a:r>
              <a:rPr dirty="0" sz="1000" spc="-30" i="1">
                <a:latin typeface="Lucida Sans"/>
                <a:cs typeface="Lucida Sans"/>
              </a:rPr>
              <a:t>A</a:t>
            </a:r>
            <a:r>
              <a:rPr dirty="0" sz="1000" spc="-95" i="1">
                <a:latin typeface="Lucida Sans"/>
                <a:cs typeface="Lucida San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∩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65" i="1">
                <a:latin typeface="Lucida Sans"/>
                <a:cs typeface="Lucida Sans"/>
              </a:rPr>
              <a:t>B</a:t>
            </a:r>
            <a:r>
              <a:rPr dirty="0" sz="1000" spc="40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480">
                <a:latin typeface="Lucida Sans Unicode"/>
                <a:cs typeface="Lucida Sans Unicode"/>
              </a:rPr>
              <a:t>∅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1000" spc="-40">
                <a:latin typeface="Arial"/>
                <a:cs typeface="Arial"/>
              </a:rPr>
              <a:t>dal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cui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si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deduce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gli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insiemi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non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sono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disgiunti.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26/35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399322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450122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99314"/>
            <a:ext cx="50800" cy="16127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62814"/>
            <a:ext cx="50800" cy="15492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805877"/>
            <a:ext cx="4457065" cy="1657350"/>
          </a:xfrm>
          <a:custGeom>
            <a:avLst/>
            <a:gdLst/>
            <a:ahLst/>
            <a:cxnLst/>
            <a:rect l="l" t="t" r="r" b="b"/>
            <a:pathLst>
              <a:path w="4457065" h="1657350">
                <a:moveTo>
                  <a:pt x="4456606" y="0"/>
                </a:moveTo>
                <a:lnTo>
                  <a:pt x="0" y="0"/>
                </a:lnTo>
                <a:lnTo>
                  <a:pt x="0" y="1606144"/>
                </a:lnTo>
                <a:lnTo>
                  <a:pt x="16636" y="1643658"/>
                </a:lnTo>
                <a:lnTo>
                  <a:pt x="4405806" y="1656944"/>
                </a:lnTo>
                <a:lnTo>
                  <a:pt x="4420049" y="1654900"/>
                </a:lnTo>
                <a:lnTo>
                  <a:pt x="4451170" y="162894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50114"/>
            <a:ext cx="0" cy="1581150"/>
          </a:xfrm>
          <a:custGeom>
            <a:avLst/>
            <a:gdLst/>
            <a:ahLst/>
            <a:cxnLst/>
            <a:rect l="l" t="t" r="r" b="b"/>
            <a:pathLst>
              <a:path w="0" h="1581150">
                <a:moveTo>
                  <a:pt x="0" y="158095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374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247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120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9296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811197"/>
            <a:ext cx="17780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Arial"/>
                <a:cs typeface="Arial"/>
              </a:rPr>
              <a:t>L’unione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l’intersezione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95">
                <a:latin typeface="Arial"/>
                <a:cs typeface="Arial"/>
              </a:rPr>
              <a:t>s</a:t>
            </a:r>
            <a:r>
              <a:rPr dirty="0" sz="1000" spc="-140">
                <a:latin typeface="Arial"/>
                <a:cs typeface="Arial"/>
              </a:rPr>
              <a:t>a</a:t>
            </a:r>
            <a:r>
              <a:rPr dirty="0" sz="1000" spc="-40">
                <a:latin typeface="Arial"/>
                <a:cs typeface="Arial"/>
              </a:rPr>
              <a:t>ranno: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830" y="1089556"/>
            <a:ext cx="3909695" cy="1380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470534">
              <a:lnSpc>
                <a:spcPct val="100000"/>
              </a:lnSpc>
            </a:pPr>
            <a:r>
              <a:rPr dirty="0" sz="1000" spc="-30" i="1">
                <a:latin typeface="Lucida Sans"/>
                <a:cs typeface="Lucida Sans"/>
              </a:rPr>
              <a:t>A</a:t>
            </a:r>
            <a:r>
              <a:rPr dirty="0" sz="1000" spc="-95" i="1">
                <a:latin typeface="Lucida Sans"/>
                <a:cs typeface="Lucida San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∪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65" i="1">
                <a:latin typeface="Lucida Sans"/>
                <a:cs typeface="Lucida Sans"/>
              </a:rPr>
              <a:t>B</a:t>
            </a:r>
            <a:r>
              <a:rPr dirty="0" sz="1000" spc="40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170">
                <a:latin typeface="Lucida Sans Unicode"/>
                <a:cs typeface="Lucida Sans Unicode"/>
              </a:rPr>
              <a:t>{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45">
                <a:latin typeface="Arial"/>
                <a:cs typeface="Arial"/>
              </a:rPr>
              <a:t>otenza,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Matera,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T</a:t>
            </a:r>
            <a:r>
              <a:rPr dirty="0" sz="1000" spc="-60">
                <a:latin typeface="Arial"/>
                <a:cs typeface="Arial"/>
              </a:rPr>
              <a:t>ries</a:t>
            </a:r>
            <a:r>
              <a:rPr dirty="0" sz="1000" spc="-15">
                <a:latin typeface="Arial"/>
                <a:cs typeface="Arial"/>
              </a:rPr>
              <a:t>te,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Udine,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10">
                <a:latin typeface="Arial"/>
                <a:cs typeface="Arial"/>
              </a:rPr>
              <a:t>G</a:t>
            </a:r>
            <a:r>
              <a:rPr dirty="0" sz="1000" spc="-105">
                <a:latin typeface="Arial"/>
                <a:cs typeface="Arial"/>
              </a:rPr>
              <a:t>o</a:t>
            </a:r>
            <a:r>
              <a:rPr dirty="0" sz="1000" spc="-25">
                <a:latin typeface="Arial"/>
                <a:cs typeface="Arial"/>
              </a:rPr>
              <a:t>rizia,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o</a:t>
            </a:r>
            <a:r>
              <a:rPr dirty="0" sz="1000" spc="-65">
                <a:latin typeface="Arial"/>
                <a:cs typeface="Arial"/>
              </a:rPr>
              <a:t>rdenon</a:t>
            </a:r>
            <a:r>
              <a:rPr dirty="0" sz="1000" spc="-75">
                <a:latin typeface="Arial"/>
                <a:cs typeface="Arial"/>
              </a:rPr>
              <a:t>e</a:t>
            </a:r>
            <a:r>
              <a:rPr dirty="0" sz="1000" spc="170">
                <a:latin typeface="Lucida Sans Unicode"/>
                <a:cs typeface="Lucida Sans Unicode"/>
              </a:rPr>
              <a:t>}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900">
              <a:latin typeface="Times New Roman"/>
              <a:cs typeface="Times New Roman"/>
            </a:endParaRPr>
          </a:p>
          <a:p>
            <a:pPr algn="ctr" marL="470534">
              <a:lnSpc>
                <a:spcPct val="100000"/>
              </a:lnSpc>
            </a:pPr>
            <a:r>
              <a:rPr dirty="0" sz="1000" spc="-30" i="1">
                <a:latin typeface="Lucida Sans"/>
                <a:cs typeface="Lucida Sans"/>
              </a:rPr>
              <a:t>A</a:t>
            </a:r>
            <a:r>
              <a:rPr dirty="0" sz="1000" spc="-95" i="1">
                <a:latin typeface="Lucida Sans"/>
                <a:cs typeface="Lucida San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∩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65" i="1">
                <a:latin typeface="Lucida Sans"/>
                <a:cs typeface="Lucida Sans"/>
              </a:rPr>
              <a:t>B</a:t>
            </a:r>
            <a:r>
              <a:rPr dirty="0" sz="1000" spc="40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480">
                <a:latin typeface="Lucida Sans Unicode"/>
                <a:cs typeface="Lucida Sans Unicode"/>
              </a:rPr>
              <a:t>∅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  <a:p>
            <a:pPr marL="12700" marR="1180465">
              <a:lnSpc>
                <a:spcPct val="100000"/>
              </a:lnSpc>
              <a:spcBef>
                <a:spcPts val="590"/>
              </a:spcBef>
            </a:pPr>
            <a:r>
              <a:rPr dirty="0" sz="1000" spc="-40">
                <a:latin typeface="Arial"/>
                <a:cs typeface="Arial"/>
              </a:rPr>
              <a:t>dal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cui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si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deduce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gli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insiemi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non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sono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disgiunti.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Infine,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abbiamo</a:t>
            </a:r>
            <a:endParaRPr sz="1000">
              <a:latin typeface="Arial"/>
              <a:cs typeface="Arial"/>
            </a:endParaRPr>
          </a:p>
          <a:p>
            <a:pPr algn="ctr" marL="470534">
              <a:lnSpc>
                <a:spcPts val="1195"/>
              </a:lnSpc>
            </a:pPr>
            <a:r>
              <a:rPr dirty="0" sz="1000" spc="-30" i="1">
                <a:latin typeface="Lucida Sans"/>
                <a:cs typeface="Lucida Sans"/>
              </a:rPr>
              <a:t>A</a:t>
            </a:r>
            <a:r>
              <a:rPr dirty="0" sz="1000" spc="-95" i="1">
                <a:latin typeface="Lucida Sans"/>
                <a:cs typeface="Lucida Sans"/>
              </a:rPr>
              <a:t> </a:t>
            </a:r>
            <a:r>
              <a:rPr dirty="0" sz="1000" spc="-30">
                <a:latin typeface="Lucida Sans Unicode"/>
                <a:cs typeface="Lucida Sans Unicode"/>
              </a:rPr>
              <a:t>\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65" i="1">
                <a:latin typeface="Lucida Sans"/>
                <a:cs typeface="Lucida Sans"/>
              </a:rPr>
              <a:t>B</a:t>
            </a:r>
            <a:r>
              <a:rPr dirty="0" sz="1000" spc="40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30" i="1">
                <a:latin typeface="Lucida Sans"/>
                <a:cs typeface="Lucida Sans"/>
              </a:rPr>
              <a:t>A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  <a:p>
            <a:pPr algn="ctr" marL="470534">
              <a:lnSpc>
                <a:spcPct val="100000"/>
              </a:lnSpc>
              <a:spcBef>
                <a:spcPts val="590"/>
              </a:spcBef>
            </a:pPr>
            <a:r>
              <a:rPr dirty="0" sz="1000" spc="65" i="1">
                <a:latin typeface="Lucida Sans"/>
                <a:cs typeface="Lucida Sans"/>
              </a:rPr>
              <a:t>B</a:t>
            </a:r>
            <a:r>
              <a:rPr dirty="0" sz="1000" spc="-15" i="1">
                <a:latin typeface="Lucida Sans"/>
                <a:cs typeface="Lucida Sans"/>
              </a:rPr>
              <a:t> </a:t>
            </a:r>
            <a:r>
              <a:rPr dirty="0" sz="1000" spc="-30">
                <a:latin typeface="Lucida Sans Unicode"/>
                <a:cs typeface="Lucida Sans Unicode"/>
              </a:rPr>
              <a:t>\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30" i="1">
                <a:latin typeface="Lucida Sans"/>
                <a:cs typeface="Lucida Sans"/>
              </a:rPr>
              <a:t>A</a:t>
            </a:r>
            <a:r>
              <a:rPr dirty="0" sz="1000" spc="-40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145" i="1">
                <a:latin typeface="Lucida Sans"/>
                <a:cs typeface="Lucida Sans"/>
              </a:rPr>
              <a:t>B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26/35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579" y="24034"/>
            <a:ext cx="12592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tecnich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dimostrative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Dimostrazione</a:t>
            </a:r>
            <a:r>
              <a:rPr dirty="0" spc="80"/>
              <a:t> </a:t>
            </a:r>
            <a:r>
              <a:rPr dirty="0" spc="50"/>
              <a:t>p</a:t>
            </a:r>
            <a:r>
              <a:rPr dirty="0" spc="-70"/>
              <a:t>er</a:t>
            </a:r>
            <a:r>
              <a:rPr dirty="0" spc="75"/>
              <a:t> </a:t>
            </a:r>
            <a:r>
              <a:rPr dirty="0" spc="40"/>
              <a:t>via</a:t>
            </a:r>
            <a:r>
              <a:rPr dirty="0" spc="75"/>
              <a:t> </a:t>
            </a:r>
            <a:r>
              <a:rPr dirty="0" spc="5"/>
              <a:t>diretta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1382420" y="91376"/>
                </a:move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lnTo>
                  <a:pt x="138242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1935352" y="91376"/>
                </a:move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lnTo>
                  <a:pt x="1935352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829411" y="91376"/>
                </a:move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lnTo>
                  <a:pt x="829411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460832" y="0"/>
                </a:moveTo>
                <a:lnTo>
                  <a:pt x="0" y="0"/>
                </a:lnTo>
                <a:lnTo>
                  <a:pt x="0" y="91376"/>
                </a:lnTo>
                <a:lnTo>
                  <a:pt x="460832" y="91376"/>
                </a:lnTo>
                <a:lnTo>
                  <a:pt x="460832" y="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Esercizi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riepilogo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27/35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579" y="24034"/>
            <a:ext cx="12592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tecnich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dimostrative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Dimostrazione</a:t>
            </a:r>
            <a:r>
              <a:rPr dirty="0" spc="80"/>
              <a:t> </a:t>
            </a:r>
            <a:r>
              <a:rPr dirty="0" spc="50"/>
              <a:t>p</a:t>
            </a:r>
            <a:r>
              <a:rPr dirty="0" spc="-70"/>
              <a:t>er</a:t>
            </a:r>
            <a:r>
              <a:rPr dirty="0" spc="75"/>
              <a:t> </a:t>
            </a:r>
            <a:r>
              <a:rPr dirty="0" spc="40"/>
              <a:t>via</a:t>
            </a:r>
            <a:r>
              <a:rPr dirty="0" spc="75"/>
              <a:t> </a:t>
            </a:r>
            <a:r>
              <a:rPr dirty="0" spc="5"/>
              <a:t>diretta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800162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092881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143682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12367"/>
            <a:ext cx="50800" cy="23932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75867"/>
            <a:ext cx="50800" cy="23297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882712"/>
            <a:ext cx="4457065" cy="2273935"/>
          </a:xfrm>
          <a:custGeom>
            <a:avLst/>
            <a:gdLst/>
            <a:ahLst/>
            <a:cxnLst/>
            <a:rect l="l" t="t" r="r" b="b"/>
            <a:pathLst>
              <a:path w="4457065" h="2273935">
                <a:moveTo>
                  <a:pt x="4456606" y="0"/>
                </a:moveTo>
                <a:lnTo>
                  <a:pt x="0" y="0"/>
                </a:lnTo>
                <a:lnTo>
                  <a:pt x="0" y="2222868"/>
                </a:lnTo>
                <a:lnTo>
                  <a:pt x="16636" y="2260382"/>
                </a:lnTo>
                <a:lnTo>
                  <a:pt x="4405806" y="2273669"/>
                </a:lnTo>
                <a:lnTo>
                  <a:pt x="4420049" y="2271624"/>
                </a:lnTo>
                <a:lnTo>
                  <a:pt x="4451170" y="224566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63167"/>
            <a:ext cx="0" cy="2361565"/>
          </a:xfrm>
          <a:custGeom>
            <a:avLst/>
            <a:gdLst/>
            <a:ahLst/>
            <a:cxnLst/>
            <a:rect l="l" t="t" r="r" b="b"/>
            <a:pathLst>
              <a:path w="0" h="2361565">
                <a:moveTo>
                  <a:pt x="0" y="236146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5046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3776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2506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70601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698303"/>
            <a:ext cx="2145030" cy="532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351280">
              <a:lnSpc>
                <a:spcPct val="1241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r>
              <a:rPr dirty="0" sz="1000" spc="-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30" b="1">
                <a:latin typeface="Gill Sans MT"/>
                <a:cs typeface="Gill Sans MT"/>
              </a:rPr>
              <a:t>Pro</a:t>
            </a:r>
            <a:r>
              <a:rPr dirty="0" sz="1000" spc="-5" b="1">
                <a:latin typeface="Gill Sans MT"/>
                <a:cs typeface="Gill Sans MT"/>
              </a:rPr>
              <a:t>p</a:t>
            </a:r>
            <a:r>
              <a:rPr dirty="0" sz="1000" spc="-30" b="1">
                <a:latin typeface="Gill Sans MT"/>
                <a:cs typeface="Gill Sans MT"/>
              </a:rPr>
              <a:t>osizione: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195"/>
              </a:lnSpc>
            </a:pPr>
            <a:r>
              <a:rPr dirty="0" sz="1000" spc="-120">
                <a:latin typeface="Arial"/>
                <a:cs typeface="Arial"/>
              </a:rPr>
              <a:t>Se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-25" i="1">
                <a:latin typeface="Lucida Sans"/>
                <a:cs typeface="Lucida San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all</a:t>
            </a:r>
            <a:r>
              <a:rPr dirty="0" sz="1000" spc="-70">
                <a:latin typeface="Arial"/>
                <a:cs typeface="Arial"/>
              </a:rPr>
              <a:t>o</a:t>
            </a:r>
            <a:r>
              <a:rPr dirty="0" sz="1000">
                <a:latin typeface="Arial"/>
                <a:cs typeface="Arial"/>
              </a:rPr>
              <a:t>r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0" i="1">
                <a:latin typeface="Lucida Sans"/>
                <a:cs typeface="Lucida Sans"/>
              </a:rPr>
              <a:t>n</a:t>
            </a:r>
            <a:r>
              <a:rPr dirty="0" sz="1000" spc="50">
                <a:latin typeface="Arial"/>
                <a:cs typeface="Arial"/>
              </a:rPr>
              <a:t>(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-80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1)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5">
                <a:latin typeface="Arial"/>
                <a:cs typeface="Arial"/>
              </a:rPr>
              <a:t>sem</a:t>
            </a:r>
            <a:r>
              <a:rPr dirty="0" sz="1000" spc="-105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5">
                <a:latin typeface="Arial"/>
                <a:cs typeface="Arial"/>
              </a:rPr>
              <a:t>ri.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27/35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524582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575382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15804"/>
            <a:ext cx="50800" cy="18214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79305"/>
            <a:ext cx="50800" cy="17579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22367"/>
            <a:ext cx="4457065" cy="1866264"/>
          </a:xfrm>
          <a:custGeom>
            <a:avLst/>
            <a:gdLst/>
            <a:ahLst/>
            <a:cxnLst/>
            <a:rect l="l" t="t" r="r" b="b"/>
            <a:pathLst>
              <a:path w="4457065" h="1866264">
                <a:moveTo>
                  <a:pt x="4456606" y="0"/>
                </a:moveTo>
                <a:lnTo>
                  <a:pt x="0" y="0"/>
                </a:lnTo>
                <a:lnTo>
                  <a:pt x="0" y="1814914"/>
                </a:lnTo>
                <a:lnTo>
                  <a:pt x="16636" y="1852428"/>
                </a:lnTo>
                <a:lnTo>
                  <a:pt x="4405806" y="1865714"/>
                </a:lnTo>
                <a:lnTo>
                  <a:pt x="4420049" y="1863669"/>
                </a:lnTo>
                <a:lnTo>
                  <a:pt x="4451170" y="183771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66605"/>
            <a:ext cx="0" cy="1790064"/>
          </a:xfrm>
          <a:custGeom>
            <a:avLst/>
            <a:gdLst/>
            <a:ahLst/>
            <a:cxnLst/>
            <a:rect l="l" t="t" r="r" b="b"/>
            <a:pathLst>
              <a:path w="0" h="1790064">
                <a:moveTo>
                  <a:pt x="0" y="178972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539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412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285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0945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727682"/>
            <a:ext cx="37693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Arial"/>
                <a:cs typeface="Arial"/>
              </a:rPr>
              <a:t>Utilizziamo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seguente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relazione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95">
                <a:latin typeface="Arial"/>
                <a:cs typeface="Arial"/>
              </a:rPr>
              <a:t>o</a:t>
            </a:r>
            <a:r>
              <a:rPr dirty="0" sz="1000" spc="-40">
                <a:latin typeface="Arial"/>
                <a:cs typeface="Arial"/>
              </a:rPr>
              <a:t>rdine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due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qualunque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elementi: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4/35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579" y="24034"/>
            <a:ext cx="12592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tecnich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dimostrative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Dimostrazione</a:t>
            </a:r>
            <a:r>
              <a:rPr dirty="0" spc="80"/>
              <a:t> </a:t>
            </a:r>
            <a:r>
              <a:rPr dirty="0" spc="50"/>
              <a:t>p</a:t>
            </a:r>
            <a:r>
              <a:rPr dirty="0" spc="-70"/>
              <a:t>er</a:t>
            </a:r>
            <a:r>
              <a:rPr dirty="0" spc="75"/>
              <a:t> </a:t>
            </a:r>
            <a:r>
              <a:rPr dirty="0" spc="40"/>
              <a:t>via</a:t>
            </a:r>
            <a:r>
              <a:rPr dirty="0" spc="75"/>
              <a:t> </a:t>
            </a:r>
            <a:r>
              <a:rPr dirty="0" spc="5"/>
              <a:t>diretta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800162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092881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143682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12367"/>
            <a:ext cx="50800" cy="23932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75867"/>
            <a:ext cx="50800" cy="23297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882712"/>
            <a:ext cx="4457065" cy="2273935"/>
          </a:xfrm>
          <a:custGeom>
            <a:avLst/>
            <a:gdLst/>
            <a:ahLst/>
            <a:cxnLst/>
            <a:rect l="l" t="t" r="r" b="b"/>
            <a:pathLst>
              <a:path w="4457065" h="2273935">
                <a:moveTo>
                  <a:pt x="4456606" y="0"/>
                </a:moveTo>
                <a:lnTo>
                  <a:pt x="0" y="0"/>
                </a:lnTo>
                <a:lnTo>
                  <a:pt x="0" y="2222868"/>
                </a:lnTo>
                <a:lnTo>
                  <a:pt x="16636" y="2260382"/>
                </a:lnTo>
                <a:lnTo>
                  <a:pt x="4405806" y="2273669"/>
                </a:lnTo>
                <a:lnTo>
                  <a:pt x="4420049" y="2271624"/>
                </a:lnTo>
                <a:lnTo>
                  <a:pt x="4451170" y="224566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63167"/>
            <a:ext cx="0" cy="2361565"/>
          </a:xfrm>
          <a:custGeom>
            <a:avLst/>
            <a:gdLst/>
            <a:ahLst/>
            <a:cxnLst/>
            <a:rect l="l" t="t" r="r" b="b"/>
            <a:pathLst>
              <a:path w="0" h="2361565">
                <a:moveTo>
                  <a:pt x="0" y="236146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5046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3776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2506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70601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698303"/>
            <a:ext cx="2145030" cy="532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351280">
              <a:lnSpc>
                <a:spcPct val="1241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r>
              <a:rPr dirty="0" sz="1000" spc="-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30" b="1">
                <a:latin typeface="Gill Sans MT"/>
                <a:cs typeface="Gill Sans MT"/>
              </a:rPr>
              <a:t>Pro</a:t>
            </a:r>
            <a:r>
              <a:rPr dirty="0" sz="1000" spc="-5" b="1">
                <a:latin typeface="Gill Sans MT"/>
                <a:cs typeface="Gill Sans MT"/>
              </a:rPr>
              <a:t>p</a:t>
            </a:r>
            <a:r>
              <a:rPr dirty="0" sz="1000" spc="-30" b="1">
                <a:latin typeface="Gill Sans MT"/>
                <a:cs typeface="Gill Sans MT"/>
              </a:rPr>
              <a:t>osizione: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195"/>
              </a:lnSpc>
            </a:pPr>
            <a:r>
              <a:rPr dirty="0" sz="1000" spc="-120">
                <a:latin typeface="Arial"/>
                <a:cs typeface="Arial"/>
              </a:rPr>
              <a:t>Se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-25" i="1">
                <a:latin typeface="Lucida Sans"/>
                <a:cs typeface="Lucida San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all</a:t>
            </a:r>
            <a:r>
              <a:rPr dirty="0" sz="1000" spc="-70">
                <a:latin typeface="Arial"/>
                <a:cs typeface="Arial"/>
              </a:rPr>
              <a:t>o</a:t>
            </a:r>
            <a:r>
              <a:rPr dirty="0" sz="1000">
                <a:latin typeface="Arial"/>
                <a:cs typeface="Arial"/>
              </a:rPr>
              <a:t>r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0" i="1">
                <a:latin typeface="Lucida Sans"/>
                <a:cs typeface="Lucida Sans"/>
              </a:rPr>
              <a:t>n</a:t>
            </a:r>
            <a:r>
              <a:rPr dirty="0" sz="1000" spc="50">
                <a:latin typeface="Arial"/>
                <a:cs typeface="Arial"/>
              </a:rPr>
              <a:t>(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-80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1)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5">
                <a:latin typeface="Arial"/>
                <a:cs typeface="Arial"/>
              </a:rPr>
              <a:t>sem</a:t>
            </a:r>
            <a:r>
              <a:rPr dirty="0" sz="1000" spc="-105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5">
                <a:latin typeface="Arial"/>
                <a:cs typeface="Arial"/>
              </a:rPr>
              <a:t>ri.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27/35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579" y="24034"/>
            <a:ext cx="12592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tecnich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dimostrative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Dimostrazione</a:t>
            </a:r>
            <a:r>
              <a:rPr dirty="0" spc="80"/>
              <a:t> </a:t>
            </a:r>
            <a:r>
              <a:rPr dirty="0" spc="50"/>
              <a:t>p</a:t>
            </a:r>
            <a:r>
              <a:rPr dirty="0" spc="-70"/>
              <a:t>er</a:t>
            </a:r>
            <a:r>
              <a:rPr dirty="0" spc="75"/>
              <a:t> </a:t>
            </a:r>
            <a:r>
              <a:rPr dirty="0" spc="40"/>
              <a:t>via</a:t>
            </a:r>
            <a:r>
              <a:rPr dirty="0" spc="75"/>
              <a:t> </a:t>
            </a:r>
            <a:r>
              <a:rPr dirty="0" spc="5"/>
              <a:t>diretta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800162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092881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143682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12367"/>
            <a:ext cx="50800" cy="23932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75867"/>
            <a:ext cx="50800" cy="23297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882712"/>
            <a:ext cx="4457065" cy="2273935"/>
          </a:xfrm>
          <a:custGeom>
            <a:avLst/>
            <a:gdLst/>
            <a:ahLst/>
            <a:cxnLst/>
            <a:rect l="l" t="t" r="r" b="b"/>
            <a:pathLst>
              <a:path w="4457065" h="2273935">
                <a:moveTo>
                  <a:pt x="4456606" y="0"/>
                </a:moveTo>
                <a:lnTo>
                  <a:pt x="0" y="0"/>
                </a:lnTo>
                <a:lnTo>
                  <a:pt x="0" y="2222868"/>
                </a:lnTo>
                <a:lnTo>
                  <a:pt x="16636" y="2260382"/>
                </a:lnTo>
                <a:lnTo>
                  <a:pt x="4405806" y="2273669"/>
                </a:lnTo>
                <a:lnTo>
                  <a:pt x="4420049" y="2271624"/>
                </a:lnTo>
                <a:lnTo>
                  <a:pt x="4451170" y="224566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63167"/>
            <a:ext cx="0" cy="2361565"/>
          </a:xfrm>
          <a:custGeom>
            <a:avLst/>
            <a:gdLst/>
            <a:ahLst/>
            <a:cxnLst/>
            <a:rect l="l" t="t" r="r" b="b"/>
            <a:pathLst>
              <a:path w="0" h="2361565">
                <a:moveTo>
                  <a:pt x="0" y="236146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5046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3776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2506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70601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698303"/>
            <a:ext cx="2604770" cy="1193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811655">
              <a:lnSpc>
                <a:spcPct val="1241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r>
              <a:rPr dirty="0" sz="1000" spc="-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30" b="1">
                <a:latin typeface="Gill Sans MT"/>
                <a:cs typeface="Gill Sans MT"/>
              </a:rPr>
              <a:t>Pro</a:t>
            </a:r>
            <a:r>
              <a:rPr dirty="0" sz="1000" spc="-5" b="1">
                <a:latin typeface="Gill Sans MT"/>
                <a:cs typeface="Gill Sans MT"/>
              </a:rPr>
              <a:t>p</a:t>
            </a:r>
            <a:r>
              <a:rPr dirty="0" sz="1000" spc="-30" b="1">
                <a:latin typeface="Gill Sans MT"/>
                <a:cs typeface="Gill Sans MT"/>
              </a:rPr>
              <a:t>osizione: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195"/>
              </a:lnSpc>
            </a:pPr>
            <a:r>
              <a:rPr dirty="0" sz="1000" spc="-120">
                <a:latin typeface="Arial"/>
                <a:cs typeface="Arial"/>
              </a:rPr>
              <a:t>Se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-25" i="1">
                <a:latin typeface="Lucida Sans"/>
                <a:cs typeface="Lucida San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all</a:t>
            </a:r>
            <a:r>
              <a:rPr dirty="0" sz="1000" spc="-70">
                <a:latin typeface="Arial"/>
                <a:cs typeface="Arial"/>
              </a:rPr>
              <a:t>o</a:t>
            </a:r>
            <a:r>
              <a:rPr dirty="0" sz="1000">
                <a:latin typeface="Arial"/>
                <a:cs typeface="Arial"/>
              </a:rPr>
              <a:t>r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0" i="1">
                <a:latin typeface="Lucida Sans"/>
                <a:cs typeface="Lucida Sans"/>
              </a:rPr>
              <a:t>n</a:t>
            </a:r>
            <a:r>
              <a:rPr dirty="0" sz="1000" spc="50">
                <a:latin typeface="Arial"/>
                <a:cs typeface="Arial"/>
              </a:rPr>
              <a:t>(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-80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1)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5">
                <a:latin typeface="Arial"/>
                <a:cs typeface="Arial"/>
              </a:rPr>
              <a:t>sem</a:t>
            </a:r>
            <a:r>
              <a:rPr dirty="0" sz="1000" spc="-105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5">
                <a:latin typeface="Arial"/>
                <a:cs typeface="Arial"/>
              </a:rPr>
              <a:t>ri.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40" b="1">
                <a:solidFill>
                  <a:srgbClr val="0000FF"/>
                </a:solidFill>
                <a:latin typeface="Gill Sans MT"/>
                <a:cs typeface="Gill Sans MT"/>
              </a:rPr>
              <a:t>Dimostrazione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30">
                <a:latin typeface="Arial"/>
                <a:cs typeface="Arial"/>
              </a:rPr>
              <a:t>Dimostriamo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via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diretta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questa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ro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osizione.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27/35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579" y="24034"/>
            <a:ext cx="12592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tecnich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dimostrative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Dimostrazione</a:t>
            </a:r>
            <a:r>
              <a:rPr dirty="0" spc="80"/>
              <a:t> </a:t>
            </a:r>
            <a:r>
              <a:rPr dirty="0" spc="50"/>
              <a:t>p</a:t>
            </a:r>
            <a:r>
              <a:rPr dirty="0" spc="-70"/>
              <a:t>er</a:t>
            </a:r>
            <a:r>
              <a:rPr dirty="0" spc="75"/>
              <a:t> </a:t>
            </a:r>
            <a:r>
              <a:rPr dirty="0" spc="40"/>
              <a:t>via</a:t>
            </a:r>
            <a:r>
              <a:rPr dirty="0" spc="75"/>
              <a:t> </a:t>
            </a:r>
            <a:r>
              <a:rPr dirty="0" spc="5"/>
              <a:t>diretta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800162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092881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143682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12367"/>
            <a:ext cx="50800" cy="23932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75867"/>
            <a:ext cx="50800" cy="23297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882712"/>
            <a:ext cx="4457065" cy="2273935"/>
          </a:xfrm>
          <a:custGeom>
            <a:avLst/>
            <a:gdLst/>
            <a:ahLst/>
            <a:cxnLst/>
            <a:rect l="l" t="t" r="r" b="b"/>
            <a:pathLst>
              <a:path w="4457065" h="2273935">
                <a:moveTo>
                  <a:pt x="4456606" y="0"/>
                </a:moveTo>
                <a:lnTo>
                  <a:pt x="0" y="0"/>
                </a:lnTo>
                <a:lnTo>
                  <a:pt x="0" y="2222868"/>
                </a:lnTo>
                <a:lnTo>
                  <a:pt x="16636" y="2260382"/>
                </a:lnTo>
                <a:lnTo>
                  <a:pt x="4405806" y="2273669"/>
                </a:lnTo>
                <a:lnTo>
                  <a:pt x="4420049" y="2271624"/>
                </a:lnTo>
                <a:lnTo>
                  <a:pt x="4451170" y="224566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63167"/>
            <a:ext cx="0" cy="2361565"/>
          </a:xfrm>
          <a:custGeom>
            <a:avLst/>
            <a:gdLst/>
            <a:ahLst/>
            <a:cxnLst/>
            <a:rect l="l" t="t" r="r" b="b"/>
            <a:pathLst>
              <a:path w="0" h="2361565">
                <a:moveTo>
                  <a:pt x="0" y="236146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5046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3776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2506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70601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698303"/>
            <a:ext cx="4188460" cy="1345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3395345">
              <a:lnSpc>
                <a:spcPct val="1241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r>
              <a:rPr dirty="0" sz="1000" spc="-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30" b="1">
                <a:latin typeface="Gill Sans MT"/>
                <a:cs typeface="Gill Sans MT"/>
              </a:rPr>
              <a:t>Pro</a:t>
            </a:r>
            <a:r>
              <a:rPr dirty="0" sz="1000" spc="-5" b="1">
                <a:latin typeface="Gill Sans MT"/>
                <a:cs typeface="Gill Sans MT"/>
              </a:rPr>
              <a:t>p</a:t>
            </a:r>
            <a:r>
              <a:rPr dirty="0" sz="1000" spc="-30" b="1">
                <a:latin typeface="Gill Sans MT"/>
                <a:cs typeface="Gill Sans MT"/>
              </a:rPr>
              <a:t>osizione: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195"/>
              </a:lnSpc>
            </a:pPr>
            <a:r>
              <a:rPr dirty="0" sz="1000" spc="-120">
                <a:latin typeface="Arial"/>
                <a:cs typeface="Arial"/>
              </a:rPr>
              <a:t>Se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-25" i="1">
                <a:latin typeface="Lucida Sans"/>
                <a:cs typeface="Lucida San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all</a:t>
            </a:r>
            <a:r>
              <a:rPr dirty="0" sz="1000" spc="-70">
                <a:latin typeface="Arial"/>
                <a:cs typeface="Arial"/>
              </a:rPr>
              <a:t>o</a:t>
            </a:r>
            <a:r>
              <a:rPr dirty="0" sz="1000">
                <a:latin typeface="Arial"/>
                <a:cs typeface="Arial"/>
              </a:rPr>
              <a:t>r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0" i="1">
                <a:latin typeface="Lucida Sans"/>
                <a:cs typeface="Lucida Sans"/>
              </a:rPr>
              <a:t>n</a:t>
            </a:r>
            <a:r>
              <a:rPr dirty="0" sz="1000" spc="50">
                <a:latin typeface="Arial"/>
                <a:cs typeface="Arial"/>
              </a:rPr>
              <a:t>(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-80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1)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5">
                <a:latin typeface="Arial"/>
                <a:cs typeface="Arial"/>
              </a:rPr>
              <a:t>sem</a:t>
            </a:r>
            <a:r>
              <a:rPr dirty="0" sz="1000" spc="-105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5">
                <a:latin typeface="Arial"/>
                <a:cs typeface="Arial"/>
              </a:rPr>
              <a:t>ri.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40" b="1">
                <a:solidFill>
                  <a:srgbClr val="0000FF"/>
                </a:solidFill>
                <a:latin typeface="Gill Sans MT"/>
                <a:cs typeface="Gill Sans MT"/>
              </a:rPr>
              <a:t>Dimostrazione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</a:pPr>
            <a:r>
              <a:rPr dirty="0" sz="1000" spc="-30">
                <a:latin typeface="Arial"/>
                <a:cs typeface="Arial"/>
              </a:rPr>
              <a:t>Dimostriamo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via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diretta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questa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ro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osizione.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200"/>
              </a:lnSpc>
            </a:pPr>
            <a:r>
              <a:rPr dirty="0" sz="1000">
                <a:latin typeface="Arial"/>
                <a:cs typeface="Arial"/>
              </a:rPr>
              <a:t>L’i</a:t>
            </a:r>
            <a:r>
              <a:rPr dirty="0" sz="1000" spc="25">
                <a:latin typeface="Arial"/>
                <a:cs typeface="Arial"/>
              </a:rPr>
              <a:t>p</a:t>
            </a:r>
            <a:r>
              <a:rPr dirty="0" sz="1000" spc="-45">
                <a:latin typeface="Arial"/>
                <a:cs typeface="Arial"/>
              </a:rPr>
              <a:t>otesi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ci</a:t>
            </a:r>
            <a:r>
              <a:rPr dirty="0" sz="1000" spc="-340">
                <a:latin typeface="Arial"/>
                <a:cs typeface="Arial"/>
              </a:rPr>
              <a:t>`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95">
                <a:latin typeface="Arial"/>
                <a:cs typeface="Arial"/>
              </a:rPr>
              <a:t>segue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-30">
                <a:latin typeface="Arial"/>
                <a:cs typeface="Arial"/>
              </a:rPr>
              <a:t>rola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‘se’,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tesi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ci</a:t>
            </a:r>
            <a:r>
              <a:rPr dirty="0" sz="1000" spc="-340">
                <a:latin typeface="Arial"/>
                <a:cs typeface="Arial"/>
              </a:rPr>
              <a:t>`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95">
                <a:latin typeface="Arial"/>
                <a:cs typeface="Arial"/>
              </a:rPr>
              <a:t>segue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-30">
                <a:latin typeface="Arial"/>
                <a:cs typeface="Arial"/>
              </a:rPr>
              <a:t>rola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‘all</a:t>
            </a:r>
            <a:r>
              <a:rPr dirty="0" sz="1000" spc="-50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ra’.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27/35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579" y="24034"/>
            <a:ext cx="12592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tecnich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dimostrative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Dimostrazione</a:t>
            </a:r>
            <a:r>
              <a:rPr dirty="0" spc="80"/>
              <a:t> </a:t>
            </a:r>
            <a:r>
              <a:rPr dirty="0" spc="50"/>
              <a:t>p</a:t>
            </a:r>
            <a:r>
              <a:rPr dirty="0" spc="-70"/>
              <a:t>er</a:t>
            </a:r>
            <a:r>
              <a:rPr dirty="0" spc="75"/>
              <a:t> </a:t>
            </a:r>
            <a:r>
              <a:rPr dirty="0" spc="40"/>
              <a:t>via</a:t>
            </a:r>
            <a:r>
              <a:rPr dirty="0" spc="75"/>
              <a:t> </a:t>
            </a:r>
            <a:r>
              <a:rPr dirty="0" spc="5"/>
              <a:t>diretta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800162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092881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143682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12367"/>
            <a:ext cx="50800" cy="23932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75867"/>
            <a:ext cx="50800" cy="23297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882712"/>
            <a:ext cx="4457065" cy="2273935"/>
          </a:xfrm>
          <a:custGeom>
            <a:avLst/>
            <a:gdLst/>
            <a:ahLst/>
            <a:cxnLst/>
            <a:rect l="l" t="t" r="r" b="b"/>
            <a:pathLst>
              <a:path w="4457065" h="2273935">
                <a:moveTo>
                  <a:pt x="4456606" y="0"/>
                </a:moveTo>
                <a:lnTo>
                  <a:pt x="0" y="0"/>
                </a:lnTo>
                <a:lnTo>
                  <a:pt x="0" y="2222868"/>
                </a:lnTo>
                <a:lnTo>
                  <a:pt x="16636" y="2260382"/>
                </a:lnTo>
                <a:lnTo>
                  <a:pt x="4405806" y="2273669"/>
                </a:lnTo>
                <a:lnTo>
                  <a:pt x="4420049" y="2271624"/>
                </a:lnTo>
                <a:lnTo>
                  <a:pt x="4451170" y="224566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63167"/>
            <a:ext cx="0" cy="2361565"/>
          </a:xfrm>
          <a:custGeom>
            <a:avLst/>
            <a:gdLst/>
            <a:ahLst/>
            <a:cxnLst/>
            <a:rect l="l" t="t" r="r" b="b"/>
            <a:pathLst>
              <a:path w="0" h="2361565">
                <a:moveTo>
                  <a:pt x="0" y="236146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5046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3776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2506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70601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698303"/>
            <a:ext cx="4188460" cy="20923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3395345">
              <a:lnSpc>
                <a:spcPct val="1241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r>
              <a:rPr dirty="0" sz="1000" spc="-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30" b="1">
                <a:latin typeface="Gill Sans MT"/>
                <a:cs typeface="Gill Sans MT"/>
              </a:rPr>
              <a:t>Pro</a:t>
            </a:r>
            <a:r>
              <a:rPr dirty="0" sz="1000" spc="-5" b="1">
                <a:latin typeface="Gill Sans MT"/>
                <a:cs typeface="Gill Sans MT"/>
              </a:rPr>
              <a:t>p</a:t>
            </a:r>
            <a:r>
              <a:rPr dirty="0" sz="1000" spc="-30" b="1">
                <a:latin typeface="Gill Sans MT"/>
                <a:cs typeface="Gill Sans MT"/>
              </a:rPr>
              <a:t>osizione: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195"/>
              </a:lnSpc>
            </a:pPr>
            <a:r>
              <a:rPr dirty="0" sz="1000" spc="-120">
                <a:latin typeface="Arial"/>
                <a:cs typeface="Arial"/>
              </a:rPr>
              <a:t>Se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-25" i="1">
                <a:latin typeface="Lucida Sans"/>
                <a:cs typeface="Lucida San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all</a:t>
            </a:r>
            <a:r>
              <a:rPr dirty="0" sz="1000" spc="-70">
                <a:latin typeface="Arial"/>
                <a:cs typeface="Arial"/>
              </a:rPr>
              <a:t>o</a:t>
            </a:r>
            <a:r>
              <a:rPr dirty="0" sz="1000">
                <a:latin typeface="Arial"/>
                <a:cs typeface="Arial"/>
              </a:rPr>
              <a:t>r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0" i="1">
                <a:latin typeface="Lucida Sans"/>
                <a:cs typeface="Lucida Sans"/>
              </a:rPr>
              <a:t>n</a:t>
            </a:r>
            <a:r>
              <a:rPr dirty="0" sz="1000" spc="50">
                <a:latin typeface="Arial"/>
                <a:cs typeface="Arial"/>
              </a:rPr>
              <a:t>(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-80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1)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5">
                <a:latin typeface="Arial"/>
                <a:cs typeface="Arial"/>
              </a:rPr>
              <a:t>sem</a:t>
            </a:r>
            <a:r>
              <a:rPr dirty="0" sz="1000" spc="-105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5">
                <a:latin typeface="Arial"/>
                <a:cs typeface="Arial"/>
              </a:rPr>
              <a:t>ri.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40" b="1">
                <a:solidFill>
                  <a:srgbClr val="0000FF"/>
                </a:solidFill>
                <a:latin typeface="Gill Sans MT"/>
                <a:cs typeface="Gill Sans MT"/>
              </a:rPr>
              <a:t>Dimostrazione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</a:pPr>
            <a:r>
              <a:rPr dirty="0" sz="1000" spc="-30">
                <a:latin typeface="Arial"/>
                <a:cs typeface="Arial"/>
              </a:rPr>
              <a:t>Dimostriamo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via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diretta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questa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ro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osizione.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>
                <a:latin typeface="Arial"/>
                <a:cs typeface="Arial"/>
              </a:rPr>
              <a:t>L’i</a:t>
            </a:r>
            <a:r>
              <a:rPr dirty="0" sz="1000" spc="25">
                <a:latin typeface="Arial"/>
                <a:cs typeface="Arial"/>
              </a:rPr>
              <a:t>p</a:t>
            </a:r>
            <a:r>
              <a:rPr dirty="0" sz="1000" spc="-45">
                <a:latin typeface="Arial"/>
                <a:cs typeface="Arial"/>
              </a:rPr>
              <a:t>otesi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ci</a:t>
            </a:r>
            <a:r>
              <a:rPr dirty="0" sz="1000" spc="-340">
                <a:latin typeface="Arial"/>
                <a:cs typeface="Arial"/>
              </a:rPr>
              <a:t>`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95">
                <a:latin typeface="Arial"/>
                <a:cs typeface="Arial"/>
              </a:rPr>
              <a:t>segue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-30">
                <a:latin typeface="Arial"/>
                <a:cs typeface="Arial"/>
              </a:rPr>
              <a:t>rola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‘se’,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tesi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ci</a:t>
            </a:r>
            <a:r>
              <a:rPr dirty="0" sz="1000" spc="-340">
                <a:latin typeface="Arial"/>
                <a:cs typeface="Arial"/>
              </a:rPr>
              <a:t>`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95">
                <a:latin typeface="Arial"/>
                <a:cs typeface="Arial"/>
              </a:rPr>
              <a:t>segue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-30">
                <a:latin typeface="Arial"/>
                <a:cs typeface="Arial"/>
              </a:rPr>
              <a:t>rola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‘all</a:t>
            </a:r>
            <a:r>
              <a:rPr dirty="0" sz="1000" spc="-50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ra’.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Dobbiamo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consider</a:t>
            </a:r>
            <a:r>
              <a:rPr dirty="0" sz="1000" spc="-100">
                <a:latin typeface="Arial"/>
                <a:cs typeface="Arial"/>
              </a:rPr>
              <a:t>a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due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casi: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800">
              <a:latin typeface="Times New Roman"/>
              <a:cs typeface="Times New Roman"/>
            </a:endParaRPr>
          </a:p>
          <a:p>
            <a:pPr marL="84963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1)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65">
                <a:latin typeface="Arial"/>
                <a:cs typeface="Arial"/>
              </a:rPr>
              <a:t>n=</a:t>
            </a:r>
            <a:r>
              <a:rPr dirty="0" sz="1000" spc="-20" b="1">
                <a:latin typeface="Gill Sans MT"/>
                <a:cs typeface="Gill Sans MT"/>
              </a:rPr>
              <a:t>p</a:t>
            </a:r>
            <a:r>
              <a:rPr dirty="0" sz="1000" spc="-55" b="1">
                <a:latin typeface="Gill Sans MT"/>
                <a:cs typeface="Gill Sans MT"/>
              </a:rPr>
              <a:t>a</a:t>
            </a:r>
            <a:r>
              <a:rPr dirty="0" sz="1000" spc="-55" b="1">
                <a:latin typeface="Gill Sans MT"/>
                <a:cs typeface="Gill Sans MT"/>
              </a:rPr>
              <a:t>ri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ci</a:t>
            </a:r>
            <a:r>
              <a:rPr dirty="0" sz="1000" spc="-75">
                <a:latin typeface="Arial"/>
                <a:cs typeface="Arial"/>
              </a:rPr>
              <a:t>o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5" i="1">
                <a:latin typeface="Lucida Sans"/>
                <a:cs typeface="Lucida Sans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della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f</a:t>
            </a:r>
            <a:r>
              <a:rPr dirty="0" sz="1000" spc="-55">
                <a:latin typeface="Arial"/>
                <a:cs typeface="Arial"/>
              </a:rPr>
              <a:t>o</a:t>
            </a:r>
            <a:r>
              <a:rPr dirty="0" sz="1000" spc="-45">
                <a:latin typeface="Arial"/>
                <a:cs typeface="Arial"/>
              </a:rPr>
              <a:t>rma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-25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2</a:t>
            </a:r>
            <a:r>
              <a:rPr dirty="0" sz="1000" spc="-15" i="1">
                <a:latin typeface="Lucida Sans"/>
                <a:cs typeface="Lucida Sans"/>
              </a:rPr>
              <a:t>k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95" i="1">
                <a:latin typeface="Lucida Sans"/>
                <a:cs typeface="Lucida Sans"/>
              </a:rPr>
              <a:t>k</a:t>
            </a:r>
            <a:r>
              <a:rPr dirty="0" sz="1000" spc="40" i="1">
                <a:latin typeface="Lucida Sans"/>
                <a:cs typeface="Lucida San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15">
                <a:latin typeface="Arial"/>
                <a:cs typeface="Arial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  <a:p>
            <a:pPr marL="1449070">
              <a:lnSpc>
                <a:spcPct val="100000"/>
              </a:lnSpc>
              <a:spcBef>
                <a:spcPts val="990"/>
              </a:spcBef>
            </a:pPr>
            <a:r>
              <a:rPr dirty="0" sz="1000" spc="15">
                <a:latin typeface="Arial"/>
                <a:cs typeface="Arial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0" i="1">
                <a:latin typeface="Lucida Sans"/>
                <a:cs typeface="Lucida Sans"/>
              </a:rPr>
              <a:t>n</a:t>
            </a:r>
            <a:r>
              <a:rPr dirty="0" sz="1000" spc="50">
                <a:latin typeface="Arial"/>
                <a:cs typeface="Arial"/>
              </a:rPr>
              <a:t>(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-80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1)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2</a:t>
            </a:r>
            <a:r>
              <a:rPr dirty="0" sz="1000" spc="-15" i="1">
                <a:latin typeface="Lucida Sans"/>
                <a:cs typeface="Lucida Sans"/>
              </a:rPr>
              <a:t>k</a:t>
            </a:r>
            <a:r>
              <a:rPr dirty="0" sz="1000" spc="-5">
                <a:latin typeface="Arial"/>
                <a:cs typeface="Arial"/>
              </a:rPr>
              <a:t>(2</a:t>
            </a:r>
            <a:r>
              <a:rPr dirty="0" sz="1000" spc="-95" i="1">
                <a:latin typeface="Lucida Sans"/>
                <a:cs typeface="Lucida Sans"/>
              </a:rPr>
              <a:t>k</a:t>
            </a:r>
            <a:r>
              <a:rPr dirty="0" sz="1000" spc="-15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1);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27/35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579" y="24034"/>
            <a:ext cx="12592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tecnich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dimostrative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Dimostrazione</a:t>
            </a:r>
            <a:r>
              <a:rPr dirty="0" spc="80"/>
              <a:t> </a:t>
            </a:r>
            <a:r>
              <a:rPr dirty="0" spc="50"/>
              <a:t>p</a:t>
            </a:r>
            <a:r>
              <a:rPr dirty="0" spc="-70"/>
              <a:t>er</a:t>
            </a:r>
            <a:r>
              <a:rPr dirty="0" spc="75"/>
              <a:t> </a:t>
            </a:r>
            <a:r>
              <a:rPr dirty="0" spc="40"/>
              <a:t>via</a:t>
            </a:r>
            <a:r>
              <a:rPr dirty="0" spc="75"/>
              <a:t> </a:t>
            </a:r>
            <a:r>
              <a:rPr dirty="0" spc="5"/>
              <a:t>diretta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800162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092881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143682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12367"/>
            <a:ext cx="50800" cy="23932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75867"/>
            <a:ext cx="50800" cy="23297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882712"/>
            <a:ext cx="4457065" cy="2273935"/>
          </a:xfrm>
          <a:custGeom>
            <a:avLst/>
            <a:gdLst/>
            <a:ahLst/>
            <a:cxnLst/>
            <a:rect l="l" t="t" r="r" b="b"/>
            <a:pathLst>
              <a:path w="4457065" h="2273935">
                <a:moveTo>
                  <a:pt x="4456606" y="0"/>
                </a:moveTo>
                <a:lnTo>
                  <a:pt x="0" y="0"/>
                </a:lnTo>
                <a:lnTo>
                  <a:pt x="0" y="2222868"/>
                </a:lnTo>
                <a:lnTo>
                  <a:pt x="16636" y="2260382"/>
                </a:lnTo>
                <a:lnTo>
                  <a:pt x="4405806" y="2273669"/>
                </a:lnTo>
                <a:lnTo>
                  <a:pt x="4420049" y="2271624"/>
                </a:lnTo>
                <a:lnTo>
                  <a:pt x="4451170" y="224566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63167"/>
            <a:ext cx="0" cy="2361565"/>
          </a:xfrm>
          <a:custGeom>
            <a:avLst/>
            <a:gdLst/>
            <a:ahLst/>
            <a:cxnLst/>
            <a:rect l="l" t="t" r="r" b="b"/>
            <a:pathLst>
              <a:path w="0" h="2361565">
                <a:moveTo>
                  <a:pt x="0" y="236146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5046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3776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2506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70601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698303"/>
            <a:ext cx="4293870" cy="2433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3500120">
              <a:lnSpc>
                <a:spcPct val="1241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r>
              <a:rPr dirty="0" sz="1000" spc="-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30" b="1">
                <a:latin typeface="Gill Sans MT"/>
                <a:cs typeface="Gill Sans MT"/>
              </a:rPr>
              <a:t>Pro</a:t>
            </a:r>
            <a:r>
              <a:rPr dirty="0" sz="1000" spc="-5" b="1">
                <a:latin typeface="Gill Sans MT"/>
                <a:cs typeface="Gill Sans MT"/>
              </a:rPr>
              <a:t>p</a:t>
            </a:r>
            <a:r>
              <a:rPr dirty="0" sz="1000" spc="-30" b="1">
                <a:latin typeface="Gill Sans MT"/>
                <a:cs typeface="Gill Sans MT"/>
              </a:rPr>
              <a:t>osizione: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195"/>
              </a:lnSpc>
            </a:pPr>
            <a:r>
              <a:rPr dirty="0" sz="1000" spc="-120">
                <a:latin typeface="Arial"/>
                <a:cs typeface="Arial"/>
              </a:rPr>
              <a:t>Se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-25" i="1">
                <a:latin typeface="Lucida Sans"/>
                <a:cs typeface="Lucida San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all</a:t>
            </a:r>
            <a:r>
              <a:rPr dirty="0" sz="1000" spc="-70">
                <a:latin typeface="Arial"/>
                <a:cs typeface="Arial"/>
              </a:rPr>
              <a:t>o</a:t>
            </a:r>
            <a:r>
              <a:rPr dirty="0" sz="1000">
                <a:latin typeface="Arial"/>
                <a:cs typeface="Arial"/>
              </a:rPr>
              <a:t>r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0" i="1">
                <a:latin typeface="Lucida Sans"/>
                <a:cs typeface="Lucida Sans"/>
              </a:rPr>
              <a:t>n</a:t>
            </a:r>
            <a:r>
              <a:rPr dirty="0" sz="1000" spc="50">
                <a:latin typeface="Arial"/>
                <a:cs typeface="Arial"/>
              </a:rPr>
              <a:t>(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-80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1)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5">
                <a:latin typeface="Arial"/>
                <a:cs typeface="Arial"/>
              </a:rPr>
              <a:t>sem</a:t>
            </a:r>
            <a:r>
              <a:rPr dirty="0" sz="1000" spc="-105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5">
                <a:latin typeface="Arial"/>
                <a:cs typeface="Arial"/>
              </a:rPr>
              <a:t>ri.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40" b="1">
                <a:solidFill>
                  <a:srgbClr val="0000FF"/>
                </a:solidFill>
                <a:latin typeface="Gill Sans MT"/>
                <a:cs typeface="Gill Sans MT"/>
              </a:rPr>
              <a:t>Dimostrazione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</a:pPr>
            <a:r>
              <a:rPr dirty="0" sz="1000" spc="-30">
                <a:latin typeface="Arial"/>
                <a:cs typeface="Arial"/>
              </a:rPr>
              <a:t>Dimostriamo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via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diretta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questa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ro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osizione.</a:t>
            </a:r>
            <a:endParaRPr sz="1000">
              <a:latin typeface="Arial"/>
              <a:cs typeface="Arial"/>
            </a:endParaRPr>
          </a:p>
          <a:p>
            <a:pPr marL="12700" marR="109855">
              <a:lnSpc>
                <a:spcPts val="1200"/>
              </a:lnSpc>
              <a:spcBef>
                <a:spcPts val="35"/>
              </a:spcBef>
            </a:pPr>
            <a:r>
              <a:rPr dirty="0" sz="1000">
                <a:latin typeface="Arial"/>
                <a:cs typeface="Arial"/>
              </a:rPr>
              <a:t>L’i</a:t>
            </a:r>
            <a:r>
              <a:rPr dirty="0" sz="1000" spc="25">
                <a:latin typeface="Arial"/>
                <a:cs typeface="Arial"/>
              </a:rPr>
              <a:t>p</a:t>
            </a:r>
            <a:r>
              <a:rPr dirty="0" sz="1000" spc="-45">
                <a:latin typeface="Arial"/>
                <a:cs typeface="Arial"/>
              </a:rPr>
              <a:t>otesi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ci</a:t>
            </a:r>
            <a:r>
              <a:rPr dirty="0" sz="1000" spc="-340">
                <a:latin typeface="Arial"/>
                <a:cs typeface="Arial"/>
              </a:rPr>
              <a:t>`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95">
                <a:latin typeface="Arial"/>
                <a:cs typeface="Arial"/>
              </a:rPr>
              <a:t>segue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-30">
                <a:latin typeface="Arial"/>
                <a:cs typeface="Arial"/>
              </a:rPr>
              <a:t>rola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‘se’,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tesi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ci</a:t>
            </a:r>
            <a:r>
              <a:rPr dirty="0" sz="1000" spc="-340">
                <a:latin typeface="Arial"/>
                <a:cs typeface="Arial"/>
              </a:rPr>
              <a:t>`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95">
                <a:latin typeface="Arial"/>
                <a:cs typeface="Arial"/>
              </a:rPr>
              <a:t>segue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-30">
                <a:latin typeface="Arial"/>
                <a:cs typeface="Arial"/>
              </a:rPr>
              <a:t>rola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‘all</a:t>
            </a:r>
            <a:r>
              <a:rPr dirty="0" sz="1000" spc="-50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ra’.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Dobbiamo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consider</a:t>
            </a:r>
            <a:r>
              <a:rPr dirty="0" sz="1000" spc="-100">
                <a:latin typeface="Arial"/>
                <a:cs typeface="Arial"/>
              </a:rPr>
              <a:t>a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due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casi: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800">
              <a:latin typeface="Times New Roman"/>
              <a:cs typeface="Times New Roman"/>
            </a:endParaRPr>
          </a:p>
          <a:p>
            <a:pPr marL="84963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1)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65">
                <a:latin typeface="Arial"/>
                <a:cs typeface="Arial"/>
              </a:rPr>
              <a:t>n=</a:t>
            </a:r>
            <a:r>
              <a:rPr dirty="0" sz="1000" spc="-20" b="1">
                <a:latin typeface="Gill Sans MT"/>
                <a:cs typeface="Gill Sans MT"/>
              </a:rPr>
              <a:t>p</a:t>
            </a:r>
            <a:r>
              <a:rPr dirty="0" sz="1000" spc="-55" b="1">
                <a:latin typeface="Gill Sans MT"/>
                <a:cs typeface="Gill Sans MT"/>
              </a:rPr>
              <a:t>a</a:t>
            </a:r>
            <a:r>
              <a:rPr dirty="0" sz="1000" spc="-55" b="1">
                <a:latin typeface="Gill Sans MT"/>
                <a:cs typeface="Gill Sans MT"/>
              </a:rPr>
              <a:t>ri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ci</a:t>
            </a:r>
            <a:r>
              <a:rPr dirty="0" sz="1000" spc="-75">
                <a:latin typeface="Arial"/>
                <a:cs typeface="Arial"/>
              </a:rPr>
              <a:t>o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5" i="1">
                <a:latin typeface="Lucida Sans"/>
                <a:cs typeface="Lucida Sans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della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f</a:t>
            </a:r>
            <a:r>
              <a:rPr dirty="0" sz="1000" spc="-55">
                <a:latin typeface="Arial"/>
                <a:cs typeface="Arial"/>
              </a:rPr>
              <a:t>o</a:t>
            </a:r>
            <a:r>
              <a:rPr dirty="0" sz="1000" spc="-45">
                <a:latin typeface="Arial"/>
                <a:cs typeface="Arial"/>
              </a:rPr>
              <a:t>rma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-25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2</a:t>
            </a:r>
            <a:r>
              <a:rPr dirty="0" sz="1000" spc="-15" i="1">
                <a:latin typeface="Lucida Sans"/>
                <a:cs typeface="Lucida Sans"/>
              </a:rPr>
              <a:t>k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95" i="1">
                <a:latin typeface="Lucida Sans"/>
                <a:cs typeface="Lucida Sans"/>
              </a:rPr>
              <a:t>k</a:t>
            </a:r>
            <a:r>
              <a:rPr dirty="0" sz="1000" spc="40" i="1">
                <a:latin typeface="Lucida Sans"/>
                <a:cs typeface="Lucida San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15">
                <a:latin typeface="Arial"/>
                <a:cs typeface="Arial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  <a:p>
            <a:pPr marL="1449070">
              <a:lnSpc>
                <a:spcPct val="100000"/>
              </a:lnSpc>
              <a:spcBef>
                <a:spcPts val="990"/>
              </a:spcBef>
            </a:pPr>
            <a:r>
              <a:rPr dirty="0" sz="1000" spc="15">
                <a:latin typeface="Arial"/>
                <a:cs typeface="Arial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0" i="1">
                <a:latin typeface="Lucida Sans"/>
                <a:cs typeface="Lucida Sans"/>
              </a:rPr>
              <a:t>n</a:t>
            </a:r>
            <a:r>
              <a:rPr dirty="0" sz="1000" spc="50">
                <a:latin typeface="Arial"/>
                <a:cs typeface="Arial"/>
              </a:rPr>
              <a:t>(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-80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1)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2</a:t>
            </a:r>
            <a:r>
              <a:rPr dirty="0" sz="1000" spc="-15" i="1">
                <a:latin typeface="Lucida Sans"/>
                <a:cs typeface="Lucida Sans"/>
              </a:rPr>
              <a:t>k</a:t>
            </a:r>
            <a:r>
              <a:rPr dirty="0" sz="1000" spc="-5">
                <a:latin typeface="Arial"/>
                <a:cs typeface="Arial"/>
              </a:rPr>
              <a:t>(2</a:t>
            </a:r>
            <a:r>
              <a:rPr dirty="0" sz="1000" spc="-95" i="1">
                <a:latin typeface="Lucida Sans"/>
                <a:cs typeface="Lucida Sans"/>
              </a:rPr>
              <a:t>k</a:t>
            </a:r>
            <a:r>
              <a:rPr dirty="0" sz="1000" spc="-15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1);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90"/>
              </a:spcBef>
            </a:pPr>
            <a:r>
              <a:rPr dirty="0" sz="1000" spc="-30">
                <a:latin typeface="Arial"/>
                <a:cs typeface="Arial"/>
              </a:rPr>
              <a:t>ci</a:t>
            </a:r>
            <a:r>
              <a:rPr dirty="0" sz="1000" spc="-75">
                <a:latin typeface="Arial"/>
                <a:cs typeface="Arial"/>
              </a:rPr>
              <a:t>o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0" i="1">
                <a:latin typeface="Lucida Sans"/>
                <a:cs typeface="Lucida Sans"/>
              </a:rPr>
              <a:t>n</a:t>
            </a:r>
            <a:r>
              <a:rPr dirty="0" sz="1000" spc="50">
                <a:latin typeface="Arial"/>
                <a:cs typeface="Arial"/>
              </a:rPr>
              <a:t>(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-80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1)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scritto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come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20">
                <a:latin typeface="Arial"/>
                <a:cs typeface="Arial"/>
              </a:rPr>
              <a:t>r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>
                <a:latin typeface="Arial"/>
                <a:cs typeface="Arial"/>
              </a:rPr>
              <a:t>dotto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2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certo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numero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naturale;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quindi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numero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5">
                <a:latin typeface="Arial"/>
                <a:cs typeface="Arial"/>
              </a:rPr>
              <a:t>ri.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27/35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579" y="24034"/>
            <a:ext cx="12592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tecnich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dimostrative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054339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105139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1029326"/>
            <a:ext cx="50800" cy="10377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1092827"/>
            <a:ext cx="50800" cy="9742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1035890"/>
            <a:ext cx="4457065" cy="1082040"/>
          </a:xfrm>
          <a:custGeom>
            <a:avLst/>
            <a:gdLst/>
            <a:ahLst/>
            <a:cxnLst/>
            <a:rect l="l" t="t" r="r" b="b"/>
            <a:pathLst>
              <a:path w="4457065" h="1082039">
                <a:moveTo>
                  <a:pt x="4456606" y="0"/>
                </a:moveTo>
                <a:lnTo>
                  <a:pt x="0" y="0"/>
                </a:lnTo>
                <a:lnTo>
                  <a:pt x="0" y="1031149"/>
                </a:lnTo>
                <a:lnTo>
                  <a:pt x="16636" y="1068663"/>
                </a:lnTo>
                <a:lnTo>
                  <a:pt x="4405806" y="1081949"/>
                </a:lnTo>
                <a:lnTo>
                  <a:pt x="4420049" y="1079904"/>
                </a:lnTo>
                <a:lnTo>
                  <a:pt x="4451170" y="105394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080127"/>
            <a:ext cx="0" cy="1006475"/>
          </a:xfrm>
          <a:custGeom>
            <a:avLst/>
            <a:gdLst/>
            <a:ahLst/>
            <a:cxnLst/>
            <a:rect l="l" t="t" r="r" b="b"/>
            <a:pathLst>
              <a:path w="0" h="1006475">
                <a:moveTo>
                  <a:pt x="0" y="100596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06742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05472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04202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02297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763574" y="1117225"/>
            <a:ext cx="3081020" cy="166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2)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65">
                <a:latin typeface="Arial"/>
                <a:cs typeface="Arial"/>
              </a:rPr>
              <a:t>n=</a:t>
            </a:r>
            <a:r>
              <a:rPr dirty="0" sz="1000" spc="-20" b="1">
                <a:latin typeface="Gill Sans MT"/>
                <a:cs typeface="Gill Sans MT"/>
              </a:rPr>
              <a:t>disp</a:t>
            </a:r>
            <a:r>
              <a:rPr dirty="0" sz="1000" spc="-55" b="1">
                <a:latin typeface="Gill Sans MT"/>
                <a:cs typeface="Gill Sans MT"/>
              </a:rPr>
              <a:t>a</a:t>
            </a:r>
            <a:r>
              <a:rPr dirty="0" sz="1000" spc="-55" b="1">
                <a:latin typeface="Gill Sans MT"/>
                <a:cs typeface="Gill Sans MT"/>
              </a:rPr>
              <a:t>ri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ci</a:t>
            </a:r>
            <a:r>
              <a:rPr dirty="0" sz="1000" spc="-75">
                <a:latin typeface="Arial"/>
                <a:cs typeface="Arial"/>
              </a:rPr>
              <a:t>o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5" i="1">
                <a:latin typeface="Lucida Sans"/>
                <a:cs typeface="Lucida Sans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della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f</a:t>
            </a:r>
            <a:r>
              <a:rPr dirty="0" sz="1000" spc="-55">
                <a:latin typeface="Arial"/>
                <a:cs typeface="Arial"/>
              </a:rPr>
              <a:t>o</a:t>
            </a:r>
            <a:r>
              <a:rPr dirty="0" sz="1000" spc="-45">
                <a:latin typeface="Arial"/>
                <a:cs typeface="Arial"/>
              </a:rPr>
              <a:t>rma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-25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2</a:t>
            </a:r>
            <a:r>
              <a:rPr dirty="0" sz="1000" spc="-95" i="1">
                <a:latin typeface="Lucida Sans"/>
                <a:cs typeface="Lucida Sans"/>
              </a:rPr>
              <a:t>k</a:t>
            </a:r>
            <a:r>
              <a:rPr dirty="0" sz="1000" spc="-15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95" i="1">
                <a:latin typeface="Lucida Sans"/>
                <a:cs typeface="Lucida Sans"/>
              </a:rPr>
              <a:t>k</a:t>
            </a:r>
            <a:r>
              <a:rPr dirty="0" sz="1000" spc="40" i="1">
                <a:latin typeface="Lucida Sans"/>
                <a:cs typeface="Lucida San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15">
                <a:latin typeface="Arial"/>
                <a:cs typeface="Arial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830" y="1345601"/>
            <a:ext cx="4293870" cy="758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86360">
              <a:lnSpc>
                <a:spcPct val="100000"/>
              </a:lnSpc>
            </a:pPr>
            <a:r>
              <a:rPr dirty="0" sz="1000" spc="15">
                <a:latin typeface="Arial"/>
                <a:cs typeface="Arial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0" i="1">
                <a:latin typeface="Lucida Sans"/>
                <a:cs typeface="Lucida Sans"/>
              </a:rPr>
              <a:t>n</a:t>
            </a:r>
            <a:r>
              <a:rPr dirty="0" sz="1000" spc="50">
                <a:latin typeface="Arial"/>
                <a:cs typeface="Arial"/>
              </a:rPr>
              <a:t>(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-80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1)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(</a:t>
            </a:r>
            <a:r>
              <a:rPr dirty="0" sz="1000" spc="-15">
                <a:latin typeface="Arial"/>
                <a:cs typeface="Arial"/>
              </a:rPr>
              <a:t>2</a:t>
            </a:r>
            <a:r>
              <a:rPr dirty="0" sz="1000" spc="-95" i="1">
                <a:latin typeface="Lucida Sans"/>
                <a:cs typeface="Lucida Sans"/>
              </a:rPr>
              <a:t>k</a:t>
            </a:r>
            <a:r>
              <a:rPr dirty="0" sz="1000" spc="-15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1)(2</a:t>
            </a:r>
            <a:r>
              <a:rPr dirty="0" sz="1000" spc="-95" i="1">
                <a:latin typeface="Lucida Sans"/>
                <a:cs typeface="Lucida Sans"/>
              </a:rPr>
              <a:t>k</a:t>
            </a:r>
            <a:r>
              <a:rPr dirty="0" sz="1000" spc="-15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2)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2(2</a:t>
            </a:r>
            <a:r>
              <a:rPr dirty="0" sz="1000" spc="-95" i="1">
                <a:latin typeface="Lucida Sans"/>
                <a:cs typeface="Lucida Sans"/>
              </a:rPr>
              <a:t>k</a:t>
            </a:r>
            <a:r>
              <a:rPr dirty="0" sz="1000" spc="-15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15">
                <a:latin typeface="Arial"/>
                <a:cs typeface="Arial"/>
              </a:rPr>
              <a:t>1)(</a:t>
            </a:r>
            <a:r>
              <a:rPr dirty="0" sz="1000" spc="-95" i="1">
                <a:latin typeface="Lucida Sans"/>
                <a:cs typeface="Lucida Sans"/>
              </a:rPr>
              <a:t>k</a:t>
            </a:r>
            <a:r>
              <a:rPr dirty="0" sz="1000" spc="-15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1)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590"/>
              </a:spcBef>
            </a:pPr>
            <a:r>
              <a:rPr dirty="0" sz="1000" spc="-30">
                <a:latin typeface="Arial"/>
                <a:cs typeface="Arial"/>
              </a:rPr>
              <a:t>ci</a:t>
            </a:r>
            <a:r>
              <a:rPr dirty="0" sz="1000" spc="-75">
                <a:latin typeface="Arial"/>
                <a:cs typeface="Arial"/>
              </a:rPr>
              <a:t>o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0" i="1">
                <a:latin typeface="Lucida Sans"/>
                <a:cs typeface="Lucida Sans"/>
              </a:rPr>
              <a:t>n</a:t>
            </a:r>
            <a:r>
              <a:rPr dirty="0" sz="1000" spc="50">
                <a:latin typeface="Arial"/>
                <a:cs typeface="Arial"/>
              </a:rPr>
              <a:t>(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-80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1)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scritto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come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20">
                <a:latin typeface="Arial"/>
                <a:cs typeface="Arial"/>
              </a:rPr>
              <a:t>r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>
                <a:latin typeface="Arial"/>
                <a:cs typeface="Arial"/>
              </a:rPr>
              <a:t>dotto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2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certo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numero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naturale;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quindi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numero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5">
                <a:latin typeface="Arial"/>
                <a:cs typeface="Arial"/>
              </a:rPr>
              <a:t>ri.</a:t>
            </a:r>
            <a:endParaRPr sz="1000">
              <a:latin typeface="Arial"/>
              <a:cs typeface="Arial"/>
            </a:endParaRPr>
          </a:p>
          <a:p>
            <a:pPr algn="ctr" marL="86360">
              <a:lnSpc>
                <a:spcPct val="100000"/>
              </a:lnSpc>
              <a:spcBef>
                <a:spcPts val="790"/>
              </a:spcBef>
            </a:pPr>
            <a:r>
              <a:rPr dirty="0" sz="1000" spc="-5" b="1">
                <a:latin typeface="Gill Sans MT"/>
                <a:cs typeface="Gill Sans MT"/>
              </a:rPr>
              <a:t>C.V.D.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-55"/>
              <a:t>28</a:t>
            </a:r>
            <a:r>
              <a:rPr dirty="0" spc="-40"/>
              <a:t>/35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579" y="24034"/>
            <a:ext cx="12592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tecnich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dimostrative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Dimostrazione</a:t>
            </a:r>
            <a:r>
              <a:rPr dirty="0" spc="80"/>
              <a:t> </a:t>
            </a:r>
            <a:r>
              <a:rPr dirty="0" spc="10"/>
              <a:t>tramite</a:t>
            </a:r>
            <a:r>
              <a:rPr dirty="0" spc="75"/>
              <a:t> </a:t>
            </a:r>
            <a:r>
              <a:rPr dirty="0" spc="45"/>
              <a:t>la</a:t>
            </a:r>
            <a:r>
              <a:rPr dirty="0" spc="75"/>
              <a:t> </a:t>
            </a:r>
            <a:r>
              <a:rPr dirty="0" spc="-10"/>
              <a:t>contronominale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79988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09330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14410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12083"/>
            <a:ext cx="50800" cy="23939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75584"/>
            <a:ext cx="50800" cy="23304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882429"/>
            <a:ext cx="4457065" cy="2274570"/>
          </a:xfrm>
          <a:custGeom>
            <a:avLst/>
            <a:gdLst/>
            <a:ahLst/>
            <a:cxnLst/>
            <a:rect l="l" t="t" r="r" b="b"/>
            <a:pathLst>
              <a:path w="4457065" h="2274570">
                <a:moveTo>
                  <a:pt x="4456606" y="0"/>
                </a:moveTo>
                <a:lnTo>
                  <a:pt x="0" y="0"/>
                </a:lnTo>
                <a:lnTo>
                  <a:pt x="0" y="2223571"/>
                </a:lnTo>
                <a:lnTo>
                  <a:pt x="16636" y="2261085"/>
                </a:lnTo>
                <a:lnTo>
                  <a:pt x="4405806" y="2274372"/>
                </a:lnTo>
                <a:lnTo>
                  <a:pt x="4420049" y="2272327"/>
                </a:lnTo>
                <a:lnTo>
                  <a:pt x="4451170" y="224636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62884"/>
            <a:ext cx="0" cy="2362200"/>
          </a:xfrm>
          <a:custGeom>
            <a:avLst/>
            <a:gdLst/>
            <a:ahLst/>
            <a:cxnLst/>
            <a:rect l="l" t="t" r="r" b="b"/>
            <a:pathLst>
              <a:path w="0" h="2362200">
                <a:moveTo>
                  <a:pt x="0" y="236216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501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374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247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70573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698023"/>
            <a:ext cx="3088005" cy="532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294890">
              <a:lnSpc>
                <a:spcPct val="1241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r>
              <a:rPr dirty="0" sz="1000" spc="-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30" b="1">
                <a:latin typeface="Gill Sans MT"/>
                <a:cs typeface="Gill Sans MT"/>
              </a:rPr>
              <a:t>Pro</a:t>
            </a:r>
            <a:r>
              <a:rPr dirty="0" sz="1000" spc="-5" b="1">
                <a:latin typeface="Gill Sans MT"/>
                <a:cs typeface="Gill Sans MT"/>
              </a:rPr>
              <a:t>p</a:t>
            </a:r>
            <a:r>
              <a:rPr dirty="0" sz="1000" spc="-30" b="1">
                <a:latin typeface="Gill Sans MT"/>
                <a:cs typeface="Gill Sans MT"/>
              </a:rPr>
              <a:t>osizione: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195"/>
              </a:lnSpc>
            </a:pPr>
            <a:r>
              <a:rPr dirty="0" sz="1000" spc="-65">
                <a:latin typeface="Arial"/>
                <a:cs typeface="Arial"/>
              </a:rPr>
              <a:t>Sia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-25" i="1">
                <a:latin typeface="Lucida Sans"/>
                <a:cs typeface="Lucida San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.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Se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5" i="1">
                <a:latin typeface="Lucida Sans"/>
                <a:cs typeface="Lucida Sans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non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5">
                <a:latin typeface="Arial"/>
                <a:cs typeface="Arial"/>
              </a:rPr>
              <a:t>ri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all</a:t>
            </a:r>
            <a:r>
              <a:rPr dirty="0" sz="1000" spc="-70">
                <a:latin typeface="Arial"/>
                <a:cs typeface="Arial"/>
              </a:rPr>
              <a:t>o</a:t>
            </a:r>
            <a:r>
              <a:rPr dirty="0" sz="1000" spc="-40">
                <a:latin typeface="Arial"/>
                <a:cs typeface="Arial"/>
              </a:rPr>
              <a:t>ra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30" i="1">
                <a:latin typeface="Lucida Sans"/>
                <a:cs typeface="Lucida Sans"/>
              </a:rPr>
              <a:t> </a:t>
            </a:r>
            <a:r>
              <a:rPr dirty="0" sz="1000" spc="-50">
                <a:latin typeface="Arial"/>
                <a:cs typeface="Arial"/>
              </a:rPr>
              <a:t>non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divisibile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4.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29/35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579" y="24034"/>
            <a:ext cx="12592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tecnich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dimostrative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Dimostrazione</a:t>
            </a:r>
            <a:r>
              <a:rPr dirty="0" spc="80"/>
              <a:t> </a:t>
            </a:r>
            <a:r>
              <a:rPr dirty="0" spc="10"/>
              <a:t>tramite</a:t>
            </a:r>
            <a:r>
              <a:rPr dirty="0" spc="75"/>
              <a:t> </a:t>
            </a:r>
            <a:r>
              <a:rPr dirty="0" spc="45"/>
              <a:t>la</a:t>
            </a:r>
            <a:r>
              <a:rPr dirty="0" spc="75"/>
              <a:t> </a:t>
            </a:r>
            <a:r>
              <a:rPr dirty="0" spc="-10"/>
              <a:t>contronominale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79988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09330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14410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12083"/>
            <a:ext cx="50800" cy="23939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75584"/>
            <a:ext cx="50800" cy="23304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882429"/>
            <a:ext cx="4457065" cy="2274570"/>
          </a:xfrm>
          <a:custGeom>
            <a:avLst/>
            <a:gdLst/>
            <a:ahLst/>
            <a:cxnLst/>
            <a:rect l="l" t="t" r="r" b="b"/>
            <a:pathLst>
              <a:path w="4457065" h="2274570">
                <a:moveTo>
                  <a:pt x="4456606" y="0"/>
                </a:moveTo>
                <a:lnTo>
                  <a:pt x="0" y="0"/>
                </a:lnTo>
                <a:lnTo>
                  <a:pt x="0" y="2223571"/>
                </a:lnTo>
                <a:lnTo>
                  <a:pt x="16636" y="2261085"/>
                </a:lnTo>
                <a:lnTo>
                  <a:pt x="4405806" y="2274372"/>
                </a:lnTo>
                <a:lnTo>
                  <a:pt x="4420049" y="2272327"/>
                </a:lnTo>
                <a:lnTo>
                  <a:pt x="4451170" y="224636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62884"/>
            <a:ext cx="0" cy="2362200"/>
          </a:xfrm>
          <a:custGeom>
            <a:avLst/>
            <a:gdLst/>
            <a:ahLst/>
            <a:cxnLst/>
            <a:rect l="l" t="t" r="r" b="b"/>
            <a:pathLst>
              <a:path w="0" h="2362200">
                <a:moveTo>
                  <a:pt x="0" y="236216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501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374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247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70573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698023"/>
            <a:ext cx="3088005" cy="532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294890">
              <a:lnSpc>
                <a:spcPct val="1241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r>
              <a:rPr dirty="0" sz="1000" spc="-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30" b="1">
                <a:latin typeface="Gill Sans MT"/>
                <a:cs typeface="Gill Sans MT"/>
              </a:rPr>
              <a:t>Pro</a:t>
            </a:r>
            <a:r>
              <a:rPr dirty="0" sz="1000" spc="-5" b="1">
                <a:latin typeface="Gill Sans MT"/>
                <a:cs typeface="Gill Sans MT"/>
              </a:rPr>
              <a:t>p</a:t>
            </a:r>
            <a:r>
              <a:rPr dirty="0" sz="1000" spc="-30" b="1">
                <a:latin typeface="Gill Sans MT"/>
                <a:cs typeface="Gill Sans MT"/>
              </a:rPr>
              <a:t>osizione: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195"/>
              </a:lnSpc>
            </a:pPr>
            <a:r>
              <a:rPr dirty="0" sz="1000" spc="-65">
                <a:latin typeface="Arial"/>
                <a:cs typeface="Arial"/>
              </a:rPr>
              <a:t>Sia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-25" i="1">
                <a:latin typeface="Lucida Sans"/>
                <a:cs typeface="Lucida San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.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Se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5" i="1">
                <a:latin typeface="Lucida Sans"/>
                <a:cs typeface="Lucida Sans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non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5">
                <a:latin typeface="Arial"/>
                <a:cs typeface="Arial"/>
              </a:rPr>
              <a:t>ri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all</a:t>
            </a:r>
            <a:r>
              <a:rPr dirty="0" sz="1000" spc="-70">
                <a:latin typeface="Arial"/>
                <a:cs typeface="Arial"/>
              </a:rPr>
              <a:t>o</a:t>
            </a:r>
            <a:r>
              <a:rPr dirty="0" sz="1000" spc="-40">
                <a:latin typeface="Arial"/>
                <a:cs typeface="Arial"/>
              </a:rPr>
              <a:t>ra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30" i="1">
                <a:latin typeface="Lucida Sans"/>
                <a:cs typeface="Lucida Sans"/>
              </a:rPr>
              <a:t> </a:t>
            </a:r>
            <a:r>
              <a:rPr dirty="0" sz="1000" spc="-50">
                <a:latin typeface="Arial"/>
                <a:cs typeface="Arial"/>
              </a:rPr>
              <a:t>non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divisibile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4.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29/35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579" y="24034"/>
            <a:ext cx="12592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tecnich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dimostrative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Dimostrazione</a:t>
            </a:r>
            <a:r>
              <a:rPr dirty="0" spc="80"/>
              <a:t> </a:t>
            </a:r>
            <a:r>
              <a:rPr dirty="0" spc="10"/>
              <a:t>tramite</a:t>
            </a:r>
            <a:r>
              <a:rPr dirty="0" spc="75"/>
              <a:t> </a:t>
            </a:r>
            <a:r>
              <a:rPr dirty="0" spc="45"/>
              <a:t>la</a:t>
            </a:r>
            <a:r>
              <a:rPr dirty="0" spc="75"/>
              <a:t> </a:t>
            </a:r>
            <a:r>
              <a:rPr dirty="0" spc="-10"/>
              <a:t>contronominale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79988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09330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14410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12083"/>
            <a:ext cx="50800" cy="23939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75584"/>
            <a:ext cx="50800" cy="23304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882429"/>
            <a:ext cx="4457065" cy="2274570"/>
          </a:xfrm>
          <a:custGeom>
            <a:avLst/>
            <a:gdLst/>
            <a:ahLst/>
            <a:cxnLst/>
            <a:rect l="l" t="t" r="r" b="b"/>
            <a:pathLst>
              <a:path w="4457065" h="2274570">
                <a:moveTo>
                  <a:pt x="4456606" y="0"/>
                </a:moveTo>
                <a:lnTo>
                  <a:pt x="0" y="0"/>
                </a:lnTo>
                <a:lnTo>
                  <a:pt x="0" y="2223571"/>
                </a:lnTo>
                <a:lnTo>
                  <a:pt x="16636" y="2261085"/>
                </a:lnTo>
                <a:lnTo>
                  <a:pt x="4405806" y="2274372"/>
                </a:lnTo>
                <a:lnTo>
                  <a:pt x="4420049" y="2272327"/>
                </a:lnTo>
                <a:lnTo>
                  <a:pt x="4451170" y="224636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62884"/>
            <a:ext cx="0" cy="2362200"/>
          </a:xfrm>
          <a:custGeom>
            <a:avLst/>
            <a:gdLst/>
            <a:ahLst/>
            <a:cxnLst/>
            <a:rect l="l" t="t" r="r" b="b"/>
            <a:pathLst>
              <a:path w="0" h="2362200">
                <a:moveTo>
                  <a:pt x="0" y="236216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501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374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247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70573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698023"/>
            <a:ext cx="4380865" cy="1193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3587750">
              <a:lnSpc>
                <a:spcPct val="1241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r>
              <a:rPr dirty="0" sz="1000" spc="-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30" b="1">
                <a:latin typeface="Gill Sans MT"/>
                <a:cs typeface="Gill Sans MT"/>
              </a:rPr>
              <a:t>Pro</a:t>
            </a:r>
            <a:r>
              <a:rPr dirty="0" sz="1000" spc="-5" b="1">
                <a:latin typeface="Gill Sans MT"/>
                <a:cs typeface="Gill Sans MT"/>
              </a:rPr>
              <a:t>p</a:t>
            </a:r>
            <a:r>
              <a:rPr dirty="0" sz="1000" spc="-30" b="1">
                <a:latin typeface="Gill Sans MT"/>
                <a:cs typeface="Gill Sans MT"/>
              </a:rPr>
              <a:t>osizione: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195"/>
              </a:lnSpc>
            </a:pPr>
            <a:r>
              <a:rPr dirty="0" sz="1000" spc="-65">
                <a:latin typeface="Arial"/>
                <a:cs typeface="Arial"/>
              </a:rPr>
              <a:t>Sia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-25" i="1">
                <a:latin typeface="Lucida Sans"/>
                <a:cs typeface="Lucida San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.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Se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5" i="1">
                <a:latin typeface="Lucida Sans"/>
                <a:cs typeface="Lucida Sans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non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5">
                <a:latin typeface="Arial"/>
                <a:cs typeface="Arial"/>
              </a:rPr>
              <a:t>ri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all</a:t>
            </a:r>
            <a:r>
              <a:rPr dirty="0" sz="1000" spc="-70">
                <a:latin typeface="Arial"/>
                <a:cs typeface="Arial"/>
              </a:rPr>
              <a:t>o</a:t>
            </a:r>
            <a:r>
              <a:rPr dirty="0" sz="1000" spc="-40">
                <a:latin typeface="Arial"/>
                <a:cs typeface="Arial"/>
              </a:rPr>
              <a:t>ra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30" i="1">
                <a:latin typeface="Lucida Sans"/>
                <a:cs typeface="Lucida Sans"/>
              </a:rPr>
              <a:t> </a:t>
            </a:r>
            <a:r>
              <a:rPr dirty="0" sz="1000" spc="-50">
                <a:latin typeface="Arial"/>
                <a:cs typeface="Arial"/>
              </a:rPr>
              <a:t>non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divisibile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4.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40" b="1">
                <a:solidFill>
                  <a:srgbClr val="0000FF"/>
                </a:solidFill>
                <a:latin typeface="Gill Sans MT"/>
                <a:cs typeface="Gill Sans MT"/>
              </a:rPr>
              <a:t>Dimostrazione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30">
                <a:latin typeface="Arial"/>
                <a:cs typeface="Arial"/>
              </a:rPr>
              <a:t>Dimostriamo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tale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ro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5">
                <a:latin typeface="Arial"/>
                <a:cs typeface="Arial"/>
              </a:rPr>
              <a:t>osizione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usando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85">
                <a:latin typeface="Arial"/>
                <a:cs typeface="Arial"/>
              </a:rPr>
              <a:t>sua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contronominale;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ci</a:t>
            </a:r>
            <a:r>
              <a:rPr dirty="0" sz="1000" spc="-75">
                <a:latin typeface="Arial"/>
                <a:cs typeface="Arial"/>
              </a:rPr>
              <a:t>o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dato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i="1">
                <a:latin typeface="Lucida Sans"/>
                <a:cs typeface="Lucida Sans"/>
              </a:rPr>
              <a:t> </a:t>
            </a:r>
            <a:r>
              <a:rPr dirty="0" sz="1000" spc="-35">
                <a:latin typeface="Arial"/>
                <a:cs typeface="Arial"/>
              </a:rPr>
              <a:t>naturale: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29/35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579" y="24034"/>
            <a:ext cx="12592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tecnich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dimostrative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Dimostrazione</a:t>
            </a:r>
            <a:r>
              <a:rPr dirty="0" spc="80"/>
              <a:t> </a:t>
            </a:r>
            <a:r>
              <a:rPr dirty="0" spc="10"/>
              <a:t>tramite</a:t>
            </a:r>
            <a:r>
              <a:rPr dirty="0" spc="75"/>
              <a:t> </a:t>
            </a:r>
            <a:r>
              <a:rPr dirty="0" spc="45"/>
              <a:t>la</a:t>
            </a:r>
            <a:r>
              <a:rPr dirty="0" spc="75"/>
              <a:t> </a:t>
            </a:r>
            <a:r>
              <a:rPr dirty="0" spc="-10"/>
              <a:t>contronominale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79988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09330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14410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12083"/>
            <a:ext cx="50800" cy="23939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75584"/>
            <a:ext cx="50800" cy="23304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882429"/>
            <a:ext cx="4457065" cy="2274570"/>
          </a:xfrm>
          <a:custGeom>
            <a:avLst/>
            <a:gdLst/>
            <a:ahLst/>
            <a:cxnLst/>
            <a:rect l="l" t="t" r="r" b="b"/>
            <a:pathLst>
              <a:path w="4457065" h="2274570">
                <a:moveTo>
                  <a:pt x="4456606" y="0"/>
                </a:moveTo>
                <a:lnTo>
                  <a:pt x="0" y="0"/>
                </a:lnTo>
                <a:lnTo>
                  <a:pt x="0" y="2223571"/>
                </a:lnTo>
                <a:lnTo>
                  <a:pt x="16636" y="2261085"/>
                </a:lnTo>
                <a:lnTo>
                  <a:pt x="4405806" y="2274372"/>
                </a:lnTo>
                <a:lnTo>
                  <a:pt x="4420049" y="2272327"/>
                </a:lnTo>
                <a:lnTo>
                  <a:pt x="4451170" y="224636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62884"/>
            <a:ext cx="0" cy="2362200"/>
          </a:xfrm>
          <a:custGeom>
            <a:avLst/>
            <a:gdLst/>
            <a:ahLst/>
            <a:cxnLst/>
            <a:rect l="l" t="t" r="r" b="b"/>
            <a:pathLst>
              <a:path w="0" h="2362200">
                <a:moveTo>
                  <a:pt x="0" y="236216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501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374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247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70573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698023"/>
            <a:ext cx="4380865" cy="1471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3587750">
              <a:lnSpc>
                <a:spcPct val="1241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r>
              <a:rPr dirty="0" sz="1000" spc="-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30" b="1">
                <a:latin typeface="Gill Sans MT"/>
                <a:cs typeface="Gill Sans MT"/>
              </a:rPr>
              <a:t>Pro</a:t>
            </a:r>
            <a:r>
              <a:rPr dirty="0" sz="1000" spc="-5" b="1">
                <a:latin typeface="Gill Sans MT"/>
                <a:cs typeface="Gill Sans MT"/>
              </a:rPr>
              <a:t>p</a:t>
            </a:r>
            <a:r>
              <a:rPr dirty="0" sz="1000" spc="-30" b="1">
                <a:latin typeface="Gill Sans MT"/>
                <a:cs typeface="Gill Sans MT"/>
              </a:rPr>
              <a:t>osizione: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195"/>
              </a:lnSpc>
            </a:pPr>
            <a:r>
              <a:rPr dirty="0" sz="1000" spc="-65">
                <a:latin typeface="Arial"/>
                <a:cs typeface="Arial"/>
              </a:rPr>
              <a:t>Sia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-25" i="1">
                <a:latin typeface="Lucida Sans"/>
                <a:cs typeface="Lucida San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.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Se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5" i="1">
                <a:latin typeface="Lucida Sans"/>
                <a:cs typeface="Lucida Sans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non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5">
                <a:latin typeface="Arial"/>
                <a:cs typeface="Arial"/>
              </a:rPr>
              <a:t>ri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all</a:t>
            </a:r>
            <a:r>
              <a:rPr dirty="0" sz="1000" spc="-70">
                <a:latin typeface="Arial"/>
                <a:cs typeface="Arial"/>
              </a:rPr>
              <a:t>o</a:t>
            </a:r>
            <a:r>
              <a:rPr dirty="0" sz="1000" spc="-40">
                <a:latin typeface="Arial"/>
                <a:cs typeface="Arial"/>
              </a:rPr>
              <a:t>ra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30" i="1">
                <a:latin typeface="Lucida Sans"/>
                <a:cs typeface="Lucida Sans"/>
              </a:rPr>
              <a:t> </a:t>
            </a:r>
            <a:r>
              <a:rPr dirty="0" sz="1000" spc="-50">
                <a:latin typeface="Arial"/>
                <a:cs typeface="Arial"/>
              </a:rPr>
              <a:t>non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divisibile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4.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40" b="1">
                <a:solidFill>
                  <a:srgbClr val="0000FF"/>
                </a:solidFill>
                <a:latin typeface="Gill Sans MT"/>
                <a:cs typeface="Gill Sans MT"/>
              </a:rPr>
              <a:t>Dimostrazione</a:t>
            </a:r>
            <a:endParaRPr sz="1000">
              <a:latin typeface="Gill Sans MT"/>
              <a:cs typeface="Gill Sans MT"/>
            </a:endParaRPr>
          </a:p>
          <a:p>
            <a:pPr marL="1198880" marR="5080" indent="-1186815">
              <a:lnSpc>
                <a:spcPct val="182600"/>
              </a:lnSpc>
              <a:spcBef>
                <a:spcPts val="135"/>
              </a:spcBef>
            </a:pPr>
            <a:r>
              <a:rPr dirty="0" sz="1000" spc="-30">
                <a:latin typeface="Arial"/>
                <a:cs typeface="Arial"/>
              </a:rPr>
              <a:t>Dimostriamo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tale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ro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5">
                <a:latin typeface="Arial"/>
                <a:cs typeface="Arial"/>
              </a:rPr>
              <a:t>osizione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usando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85">
                <a:latin typeface="Arial"/>
                <a:cs typeface="Arial"/>
              </a:rPr>
              <a:t>sua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contronominale;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ci</a:t>
            </a:r>
            <a:r>
              <a:rPr dirty="0" sz="1000" spc="-75">
                <a:latin typeface="Arial"/>
                <a:cs typeface="Arial"/>
              </a:rPr>
              <a:t>o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dato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i="1">
                <a:latin typeface="Lucida Sans"/>
                <a:cs typeface="Lucida Sans"/>
              </a:rPr>
              <a:t> </a:t>
            </a:r>
            <a:r>
              <a:rPr dirty="0" sz="1000" spc="-30">
                <a:latin typeface="Arial"/>
                <a:cs typeface="Arial"/>
              </a:rPr>
              <a:t>naturale: </a:t>
            </a:r>
            <a:r>
              <a:rPr dirty="0" sz="1000" spc="-120">
                <a:latin typeface="Arial"/>
                <a:cs typeface="Arial"/>
              </a:rPr>
              <a:t>Se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5" i="1">
                <a:latin typeface="Lucida Sans"/>
                <a:cs typeface="Lucida Sans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divisibile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4,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all</a:t>
            </a:r>
            <a:r>
              <a:rPr dirty="0" sz="1000" spc="-70">
                <a:latin typeface="Arial"/>
                <a:cs typeface="Arial"/>
              </a:rPr>
              <a:t>o</a:t>
            </a:r>
            <a:r>
              <a:rPr dirty="0" sz="1000" spc="-40">
                <a:latin typeface="Arial"/>
                <a:cs typeface="Arial"/>
              </a:rPr>
              <a:t>ra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5" i="1">
                <a:latin typeface="Lucida Sans"/>
                <a:cs typeface="Lucida Sans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5">
                <a:latin typeface="Arial"/>
                <a:cs typeface="Arial"/>
              </a:rPr>
              <a:t>ri.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29/35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524582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575382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15804"/>
            <a:ext cx="50800" cy="18214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79305"/>
            <a:ext cx="50800" cy="17579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22367"/>
            <a:ext cx="4457065" cy="1866264"/>
          </a:xfrm>
          <a:custGeom>
            <a:avLst/>
            <a:gdLst/>
            <a:ahLst/>
            <a:cxnLst/>
            <a:rect l="l" t="t" r="r" b="b"/>
            <a:pathLst>
              <a:path w="4457065" h="1866264">
                <a:moveTo>
                  <a:pt x="4456606" y="0"/>
                </a:moveTo>
                <a:lnTo>
                  <a:pt x="0" y="0"/>
                </a:lnTo>
                <a:lnTo>
                  <a:pt x="0" y="1814914"/>
                </a:lnTo>
                <a:lnTo>
                  <a:pt x="16636" y="1852428"/>
                </a:lnTo>
                <a:lnTo>
                  <a:pt x="4405806" y="1865714"/>
                </a:lnTo>
                <a:lnTo>
                  <a:pt x="4420049" y="1863669"/>
                </a:lnTo>
                <a:lnTo>
                  <a:pt x="4451170" y="183771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66605"/>
            <a:ext cx="0" cy="1790064"/>
          </a:xfrm>
          <a:custGeom>
            <a:avLst/>
            <a:gdLst/>
            <a:ahLst/>
            <a:cxnLst/>
            <a:rect l="l" t="t" r="r" b="b"/>
            <a:pathLst>
              <a:path w="0" h="1790064">
                <a:moveTo>
                  <a:pt x="0" y="178972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539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412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285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0945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740382"/>
            <a:ext cx="376936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Arial"/>
                <a:cs typeface="Arial"/>
              </a:rPr>
              <a:t>Utilizziamo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seguente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relazione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95">
                <a:latin typeface="Arial"/>
                <a:cs typeface="Arial"/>
              </a:rPr>
              <a:t>o</a:t>
            </a:r>
            <a:r>
              <a:rPr dirty="0" sz="1000" spc="-40">
                <a:latin typeface="Arial"/>
                <a:cs typeface="Arial"/>
              </a:rPr>
              <a:t>rdine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due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qualunque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elementi: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30201" y="974052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40728" y="955482"/>
            <a:ext cx="4195445" cy="278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0" i="1">
                <a:latin typeface="Lucida Sans"/>
                <a:cs typeface="Lucida Sans"/>
              </a:rPr>
              <a:t>Y</a:t>
            </a:r>
            <a:r>
              <a:rPr dirty="0" sz="1000" spc="130" i="1">
                <a:latin typeface="Lucida Sans"/>
                <a:cs typeface="Lucida Sans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25" i="1">
                <a:latin typeface="Lucida Sans"/>
                <a:cs typeface="Lucida Sans"/>
              </a:rPr>
              <a:t>Z</a:t>
            </a:r>
            <a:r>
              <a:rPr dirty="0" sz="1000" spc="135" i="1">
                <a:latin typeface="Lucida Sans"/>
                <a:cs typeface="Lucida Sans"/>
              </a:rPr>
              <a:t> </a:t>
            </a:r>
            <a:r>
              <a:rPr dirty="0" sz="1000" spc="-35">
                <a:latin typeface="Arial"/>
                <a:cs typeface="Arial"/>
              </a:rPr>
              <a:t>vuol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dire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50" i="1">
                <a:latin typeface="Lucida Sans"/>
                <a:cs typeface="Lucida Sans"/>
              </a:rPr>
              <a:t>Y</a:t>
            </a:r>
            <a:r>
              <a:rPr dirty="0" sz="1000" i="1">
                <a:latin typeface="Lucida Sans"/>
                <a:cs typeface="Lucida Sans"/>
              </a:rPr>
              <a:t> </a:t>
            </a:r>
            <a:r>
              <a:rPr dirty="0" sz="1000" spc="-130" i="1">
                <a:latin typeface="Lucida Sans"/>
                <a:cs typeface="Lucida Sans"/>
              </a:rPr>
              <a:t> </a:t>
            </a:r>
            <a:r>
              <a:rPr dirty="0" sz="1000" spc="-65">
                <a:latin typeface="Arial"/>
                <a:cs typeface="Arial"/>
              </a:rPr>
              <a:t>ha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vinto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meno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10">
                <a:latin typeface="Arial"/>
                <a:cs typeface="Arial"/>
              </a:rPr>
              <a:t>rtite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</a:t>
            </a:r>
            <a:r>
              <a:rPr dirty="0" sz="1000" spc="10">
                <a:latin typeface="Arial"/>
                <a:cs typeface="Arial"/>
              </a:rPr>
              <a:t>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25" i="1">
                <a:latin typeface="Lucida Sans"/>
                <a:cs typeface="Lucida Sans"/>
              </a:rPr>
              <a:t>Z</a:t>
            </a:r>
            <a:r>
              <a:rPr dirty="0" sz="1000" spc="135" i="1">
                <a:latin typeface="Lucida Sans"/>
                <a:cs typeface="Lucida Sans"/>
              </a:rPr>
              <a:t> </a:t>
            </a:r>
            <a:r>
              <a:rPr dirty="0" sz="1000" spc="-35">
                <a:latin typeface="Arial"/>
                <a:cs typeface="Arial"/>
              </a:rPr>
              <a:t>o,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equivalentemente,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endParaRPr sz="1000">
              <a:latin typeface="Arial"/>
              <a:cs typeface="Arial"/>
            </a:endParaRPr>
          </a:p>
          <a:p>
            <a:pPr marL="138430">
              <a:lnSpc>
                <a:spcPts val="1200"/>
              </a:lnSpc>
            </a:pPr>
            <a:r>
              <a:rPr dirty="0" sz="1000" spc="25" i="1">
                <a:latin typeface="Lucida Sans"/>
                <a:cs typeface="Lucida Sans"/>
              </a:rPr>
              <a:t>Z</a:t>
            </a:r>
            <a:r>
              <a:rPr dirty="0" sz="1000" spc="135" i="1">
                <a:latin typeface="Lucida Sans"/>
                <a:cs typeface="Lucida Sans"/>
              </a:rPr>
              <a:t> </a:t>
            </a:r>
            <a:r>
              <a:rPr dirty="0" sz="1000" spc="-65">
                <a:latin typeface="Arial"/>
                <a:cs typeface="Arial"/>
              </a:rPr>
              <a:t>ha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vinto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pi</a:t>
            </a:r>
            <a:r>
              <a:rPr dirty="0" sz="1000" spc="-555">
                <a:latin typeface="Arial"/>
                <a:cs typeface="Arial"/>
              </a:rPr>
              <a:t>u</a:t>
            </a:r>
            <a:r>
              <a:rPr dirty="0" sz="1000" spc="160">
                <a:latin typeface="Arial"/>
                <a:cs typeface="Arial"/>
              </a:rPr>
              <a:t>`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10">
                <a:latin typeface="Arial"/>
                <a:cs typeface="Arial"/>
              </a:rPr>
              <a:t>rtite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50" i="1">
                <a:latin typeface="Lucida Sans"/>
                <a:cs typeface="Lucida Sans"/>
              </a:rPr>
              <a:t>Y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4/35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579" y="24034"/>
            <a:ext cx="12592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tecnich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dimostrative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Dimostrazione</a:t>
            </a:r>
            <a:r>
              <a:rPr dirty="0" spc="80"/>
              <a:t> </a:t>
            </a:r>
            <a:r>
              <a:rPr dirty="0" spc="10"/>
              <a:t>tramite</a:t>
            </a:r>
            <a:r>
              <a:rPr dirty="0" spc="75"/>
              <a:t> </a:t>
            </a:r>
            <a:r>
              <a:rPr dirty="0" spc="45"/>
              <a:t>la</a:t>
            </a:r>
            <a:r>
              <a:rPr dirty="0" spc="75"/>
              <a:t> </a:t>
            </a:r>
            <a:r>
              <a:rPr dirty="0" spc="-10"/>
              <a:t>contronominale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79988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09330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14410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12083"/>
            <a:ext cx="50800" cy="23939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75584"/>
            <a:ext cx="50800" cy="23304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882429"/>
            <a:ext cx="4457065" cy="2274570"/>
          </a:xfrm>
          <a:custGeom>
            <a:avLst/>
            <a:gdLst/>
            <a:ahLst/>
            <a:cxnLst/>
            <a:rect l="l" t="t" r="r" b="b"/>
            <a:pathLst>
              <a:path w="4457065" h="2274570">
                <a:moveTo>
                  <a:pt x="4456606" y="0"/>
                </a:moveTo>
                <a:lnTo>
                  <a:pt x="0" y="0"/>
                </a:lnTo>
                <a:lnTo>
                  <a:pt x="0" y="2223571"/>
                </a:lnTo>
                <a:lnTo>
                  <a:pt x="16636" y="2261085"/>
                </a:lnTo>
                <a:lnTo>
                  <a:pt x="4405806" y="2274372"/>
                </a:lnTo>
                <a:lnTo>
                  <a:pt x="4420049" y="2272327"/>
                </a:lnTo>
                <a:lnTo>
                  <a:pt x="4451170" y="224636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62884"/>
            <a:ext cx="0" cy="2362200"/>
          </a:xfrm>
          <a:custGeom>
            <a:avLst/>
            <a:gdLst/>
            <a:ahLst/>
            <a:cxnLst/>
            <a:rect l="l" t="t" r="r" b="b"/>
            <a:pathLst>
              <a:path w="0" h="2362200">
                <a:moveTo>
                  <a:pt x="0" y="236216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501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374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247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70573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698023"/>
            <a:ext cx="4380865" cy="2458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3587750">
              <a:lnSpc>
                <a:spcPct val="1241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r>
              <a:rPr dirty="0" sz="1000" spc="-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30" b="1">
                <a:latin typeface="Gill Sans MT"/>
                <a:cs typeface="Gill Sans MT"/>
              </a:rPr>
              <a:t>Pro</a:t>
            </a:r>
            <a:r>
              <a:rPr dirty="0" sz="1000" spc="-5" b="1">
                <a:latin typeface="Gill Sans MT"/>
                <a:cs typeface="Gill Sans MT"/>
              </a:rPr>
              <a:t>p</a:t>
            </a:r>
            <a:r>
              <a:rPr dirty="0" sz="1000" spc="-30" b="1">
                <a:latin typeface="Gill Sans MT"/>
                <a:cs typeface="Gill Sans MT"/>
              </a:rPr>
              <a:t>osizione: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195"/>
              </a:lnSpc>
            </a:pPr>
            <a:r>
              <a:rPr dirty="0" sz="1000" spc="-65">
                <a:latin typeface="Arial"/>
                <a:cs typeface="Arial"/>
              </a:rPr>
              <a:t>Sia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-25" i="1">
                <a:latin typeface="Lucida Sans"/>
                <a:cs typeface="Lucida San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.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Se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5" i="1">
                <a:latin typeface="Lucida Sans"/>
                <a:cs typeface="Lucida Sans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non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5">
                <a:latin typeface="Arial"/>
                <a:cs typeface="Arial"/>
              </a:rPr>
              <a:t>ri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all</a:t>
            </a:r>
            <a:r>
              <a:rPr dirty="0" sz="1000" spc="-70">
                <a:latin typeface="Arial"/>
                <a:cs typeface="Arial"/>
              </a:rPr>
              <a:t>o</a:t>
            </a:r>
            <a:r>
              <a:rPr dirty="0" sz="1000" spc="-40">
                <a:latin typeface="Arial"/>
                <a:cs typeface="Arial"/>
              </a:rPr>
              <a:t>ra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30" i="1">
                <a:latin typeface="Lucida Sans"/>
                <a:cs typeface="Lucida Sans"/>
              </a:rPr>
              <a:t> </a:t>
            </a:r>
            <a:r>
              <a:rPr dirty="0" sz="1000" spc="-50">
                <a:latin typeface="Arial"/>
                <a:cs typeface="Arial"/>
              </a:rPr>
              <a:t>non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divisibile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4.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40" b="1">
                <a:solidFill>
                  <a:srgbClr val="0000FF"/>
                </a:solidFill>
                <a:latin typeface="Gill Sans MT"/>
                <a:cs typeface="Gill Sans MT"/>
              </a:rPr>
              <a:t>Dimostrazione</a:t>
            </a:r>
            <a:endParaRPr sz="1000">
              <a:latin typeface="Gill Sans MT"/>
              <a:cs typeface="Gill Sans MT"/>
            </a:endParaRPr>
          </a:p>
          <a:p>
            <a:pPr marL="1198880" marR="5080" indent="-1186815">
              <a:lnSpc>
                <a:spcPct val="182600"/>
              </a:lnSpc>
              <a:spcBef>
                <a:spcPts val="135"/>
              </a:spcBef>
            </a:pPr>
            <a:r>
              <a:rPr dirty="0" sz="1000" spc="-30">
                <a:latin typeface="Arial"/>
                <a:cs typeface="Arial"/>
              </a:rPr>
              <a:t>Dimostriamo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tale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ro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5">
                <a:latin typeface="Arial"/>
                <a:cs typeface="Arial"/>
              </a:rPr>
              <a:t>osizione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usando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85">
                <a:latin typeface="Arial"/>
                <a:cs typeface="Arial"/>
              </a:rPr>
              <a:t>sua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contronominale;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ci</a:t>
            </a:r>
            <a:r>
              <a:rPr dirty="0" sz="1000" spc="-75">
                <a:latin typeface="Arial"/>
                <a:cs typeface="Arial"/>
              </a:rPr>
              <a:t>o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dato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i="1">
                <a:latin typeface="Lucida Sans"/>
                <a:cs typeface="Lucida Sans"/>
              </a:rPr>
              <a:t> </a:t>
            </a:r>
            <a:r>
              <a:rPr dirty="0" sz="1000" spc="-30">
                <a:latin typeface="Arial"/>
                <a:cs typeface="Arial"/>
              </a:rPr>
              <a:t>naturale: </a:t>
            </a:r>
            <a:r>
              <a:rPr dirty="0" sz="1000" spc="-120">
                <a:latin typeface="Arial"/>
                <a:cs typeface="Arial"/>
              </a:rPr>
              <a:t>Se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5" i="1">
                <a:latin typeface="Lucida Sans"/>
                <a:cs typeface="Lucida Sans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divisibile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4,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all</a:t>
            </a:r>
            <a:r>
              <a:rPr dirty="0" sz="1000" spc="-70">
                <a:latin typeface="Arial"/>
                <a:cs typeface="Arial"/>
              </a:rPr>
              <a:t>o</a:t>
            </a:r>
            <a:r>
              <a:rPr dirty="0" sz="1000" spc="-40">
                <a:latin typeface="Arial"/>
                <a:cs typeface="Arial"/>
              </a:rPr>
              <a:t>ra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5" i="1">
                <a:latin typeface="Lucida Sans"/>
                <a:cs typeface="Lucida Sans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5">
                <a:latin typeface="Arial"/>
                <a:cs typeface="Arial"/>
              </a:rPr>
              <a:t>ri.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 marR="160655">
              <a:lnSpc>
                <a:spcPct val="100000"/>
              </a:lnSpc>
            </a:pPr>
            <a:r>
              <a:rPr dirty="0" sz="1000" spc="-70">
                <a:latin typeface="Arial"/>
                <a:cs typeface="Arial"/>
              </a:rPr>
              <a:t>Con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questa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f</a:t>
            </a:r>
            <a:r>
              <a:rPr dirty="0" sz="1000" spc="-55">
                <a:latin typeface="Arial"/>
                <a:cs typeface="Arial"/>
              </a:rPr>
              <a:t>o</a:t>
            </a:r>
            <a:r>
              <a:rPr dirty="0" sz="1000" spc="-45">
                <a:latin typeface="Arial"/>
                <a:cs typeface="Arial"/>
              </a:rPr>
              <a:t>rmulazione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equivalente,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nostra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p</a:t>
            </a:r>
            <a:r>
              <a:rPr dirty="0" sz="1000" spc="-45">
                <a:latin typeface="Arial"/>
                <a:cs typeface="Arial"/>
              </a:rPr>
              <a:t>otesi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diventa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5" i="1">
                <a:latin typeface="Lucida Sans"/>
                <a:cs typeface="Lucida Sans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divisibile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4,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dunque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70">
                <a:latin typeface="Arial"/>
                <a:cs typeface="Arial"/>
              </a:rPr>
              <a:t>ossiamo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scriverlo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nella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se</a:t>
            </a:r>
            <a:r>
              <a:rPr dirty="0" sz="1000" spc="-50">
                <a:latin typeface="Arial"/>
                <a:cs typeface="Arial"/>
              </a:rPr>
              <a:t>g</a:t>
            </a:r>
            <a:r>
              <a:rPr dirty="0" sz="1000" spc="-55">
                <a:latin typeface="Arial"/>
                <a:cs typeface="Arial"/>
              </a:rPr>
              <a:t>u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-50">
                <a:latin typeface="Arial"/>
                <a:cs typeface="Arial"/>
              </a:rPr>
              <a:t>n</a:t>
            </a:r>
            <a:r>
              <a:rPr dirty="0" sz="1000" spc="80">
                <a:latin typeface="Arial"/>
                <a:cs typeface="Arial"/>
              </a:rPr>
              <a:t>t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f</a:t>
            </a:r>
            <a:r>
              <a:rPr dirty="0" sz="1000" spc="-55">
                <a:latin typeface="Arial"/>
                <a:cs typeface="Arial"/>
              </a:rPr>
              <a:t>o</a:t>
            </a:r>
            <a:r>
              <a:rPr dirty="0" sz="1000" spc="-45">
                <a:latin typeface="Arial"/>
                <a:cs typeface="Arial"/>
              </a:rPr>
              <a:t>rma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-25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4</a:t>
            </a:r>
            <a:r>
              <a:rPr dirty="0" sz="1000" spc="-15" i="1">
                <a:latin typeface="Lucida Sans"/>
                <a:cs typeface="Lucida Sans"/>
              </a:rPr>
              <a:t>k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145" i="1">
                <a:latin typeface="Verdana"/>
                <a:cs typeface="Verdana"/>
              </a:rPr>
              <a:t> </a:t>
            </a:r>
            <a:r>
              <a:rPr dirty="0" sz="1000" spc="-55">
                <a:latin typeface="Arial"/>
                <a:cs typeface="Arial"/>
              </a:rPr>
              <a:t>con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95" i="1">
                <a:latin typeface="Lucida Sans"/>
                <a:cs typeface="Lucida Sans"/>
              </a:rPr>
              <a:t>k</a:t>
            </a:r>
            <a:r>
              <a:rPr dirty="0" sz="1000" spc="40" i="1">
                <a:latin typeface="Lucida Sans"/>
                <a:cs typeface="Lucida San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000" spc="-5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29/35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579" y="24034"/>
            <a:ext cx="12592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tecnich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dimostrative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076691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12749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1014423"/>
            <a:ext cx="50800" cy="10749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1077924"/>
            <a:ext cx="50800" cy="10114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1020987"/>
            <a:ext cx="4457065" cy="1119505"/>
          </a:xfrm>
          <a:custGeom>
            <a:avLst/>
            <a:gdLst/>
            <a:ahLst/>
            <a:cxnLst/>
            <a:rect l="l" t="t" r="r" b="b"/>
            <a:pathLst>
              <a:path w="4457065" h="1119505">
                <a:moveTo>
                  <a:pt x="4456606" y="0"/>
                </a:moveTo>
                <a:lnTo>
                  <a:pt x="0" y="0"/>
                </a:lnTo>
                <a:lnTo>
                  <a:pt x="0" y="1068404"/>
                </a:lnTo>
                <a:lnTo>
                  <a:pt x="16636" y="1105918"/>
                </a:lnTo>
                <a:lnTo>
                  <a:pt x="4405806" y="1119204"/>
                </a:lnTo>
                <a:lnTo>
                  <a:pt x="4420049" y="1117159"/>
                </a:lnTo>
                <a:lnTo>
                  <a:pt x="4451170" y="109120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065224"/>
            <a:ext cx="0" cy="1043305"/>
          </a:xfrm>
          <a:custGeom>
            <a:avLst/>
            <a:gdLst/>
            <a:ahLst/>
            <a:cxnLst/>
            <a:rect l="l" t="t" r="r" b="b"/>
            <a:pathLst>
              <a:path w="0" h="1043305">
                <a:moveTo>
                  <a:pt x="0" y="104321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05252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03982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02712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00807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1026285"/>
            <a:ext cx="1866264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Arial"/>
                <a:cs typeface="Arial"/>
              </a:rPr>
              <a:t>Ma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all</a:t>
            </a:r>
            <a:r>
              <a:rPr dirty="0" sz="1000" spc="-70">
                <a:latin typeface="Arial"/>
                <a:cs typeface="Arial"/>
              </a:rPr>
              <a:t>o</a:t>
            </a:r>
            <a:r>
              <a:rPr dirty="0" sz="1000" spc="-30">
                <a:latin typeface="Arial"/>
                <a:cs typeface="Arial"/>
              </a:rPr>
              <a:t>ra,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70">
                <a:latin typeface="Arial"/>
                <a:cs typeface="Arial"/>
              </a:rPr>
              <a:t>ossiamo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anche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scrivere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09026" y="1304643"/>
            <a:ext cx="98996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-25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4</a:t>
            </a:r>
            <a:r>
              <a:rPr dirty="0" sz="1000" spc="-95" i="1">
                <a:latin typeface="Lucida Sans"/>
                <a:cs typeface="Lucida Sans"/>
              </a:rPr>
              <a:t>k</a:t>
            </a:r>
            <a:r>
              <a:rPr dirty="0" sz="1000" spc="40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2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">
                <a:latin typeface="Arial"/>
                <a:cs typeface="Arial"/>
              </a:rPr>
              <a:t>(2</a:t>
            </a:r>
            <a:r>
              <a:rPr dirty="0" sz="1000" spc="-15" i="1">
                <a:latin typeface="Lucida Sans"/>
                <a:cs typeface="Lucida Sans"/>
              </a:rPr>
              <a:t>k</a:t>
            </a:r>
            <a:r>
              <a:rPr dirty="0" sz="1000" spc="50">
                <a:latin typeface="Arial"/>
                <a:cs typeface="Arial"/>
              </a:rPr>
              <a:t>)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30/35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579" y="24034"/>
            <a:ext cx="12592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tecnich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dimostrative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076691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12749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1014423"/>
            <a:ext cx="50800" cy="10749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1077924"/>
            <a:ext cx="50800" cy="10114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1020987"/>
            <a:ext cx="4457065" cy="1119505"/>
          </a:xfrm>
          <a:custGeom>
            <a:avLst/>
            <a:gdLst/>
            <a:ahLst/>
            <a:cxnLst/>
            <a:rect l="l" t="t" r="r" b="b"/>
            <a:pathLst>
              <a:path w="4457065" h="1119505">
                <a:moveTo>
                  <a:pt x="4456606" y="0"/>
                </a:moveTo>
                <a:lnTo>
                  <a:pt x="0" y="0"/>
                </a:lnTo>
                <a:lnTo>
                  <a:pt x="0" y="1068404"/>
                </a:lnTo>
                <a:lnTo>
                  <a:pt x="16636" y="1105918"/>
                </a:lnTo>
                <a:lnTo>
                  <a:pt x="4405806" y="1119204"/>
                </a:lnTo>
                <a:lnTo>
                  <a:pt x="4420049" y="1117159"/>
                </a:lnTo>
                <a:lnTo>
                  <a:pt x="4451170" y="109120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065224"/>
            <a:ext cx="0" cy="1043305"/>
          </a:xfrm>
          <a:custGeom>
            <a:avLst/>
            <a:gdLst/>
            <a:ahLst/>
            <a:cxnLst/>
            <a:rect l="l" t="t" r="r" b="b"/>
            <a:pathLst>
              <a:path w="0" h="1043305">
                <a:moveTo>
                  <a:pt x="0" y="104321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05252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03982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02712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00807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1026285"/>
            <a:ext cx="1866264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Arial"/>
                <a:cs typeface="Arial"/>
              </a:rPr>
              <a:t>Ma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all</a:t>
            </a:r>
            <a:r>
              <a:rPr dirty="0" sz="1000" spc="-70">
                <a:latin typeface="Arial"/>
                <a:cs typeface="Arial"/>
              </a:rPr>
              <a:t>o</a:t>
            </a:r>
            <a:r>
              <a:rPr dirty="0" sz="1000" spc="-30">
                <a:latin typeface="Arial"/>
                <a:cs typeface="Arial"/>
              </a:rPr>
              <a:t>ra,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70">
                <a:latin typeface="Arial"/>
                <a:cs typeface="Arial"/>
              </a:rPr>
              <a:t>ossiamo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anche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scrivere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09026" y="1304643"/>
            <a:ext cx="98996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-25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4</a:t>
            </a:r>
            <a:r>
              <a:rPr dirty="0" sz="1000" spc="-95" i="1">
                <a:latin typeface="Lucida Sans"/>
                <a:cs typeface="Lucida Sans"/>
              </a:rPr>
              <a:t>k</a:t>
            </a:r>
            <a:r>
              <a:rPr dirty="0" sz="1000" spc="40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2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">
                <a:latin typeface="Arial"/>
                <a:cs typeface="Arial"/>
              </a:rPr>
              <a:t>(2</a:t>
            </a:r>
            <a:r>
              <a:rPr dirty="0" sz="1000" spc="-15" i="1">
                <a:latin typeface="Lucida Sans"/>
                <a:cs typeface="Lucida Sans"/>
              </a:rPr>
              <a:t>k</a:t>
            </a:r>
            <a:r>
              <a:rPr dirty="0" sz="1000" spc="50">
                <a:latin typeface="Arial"/>
                <a:cs typeface="Arial"/>
              </a:rPr>
              <a:t>)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30/35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579" y="24034"/>
            <a:ext cx="12592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tecnich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dimostrative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076691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12749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1014423"/>
            <a:ext cx="50800" cy="10749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1077924"/>
            <a:ext cx="50800" cy="10114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1020987"/>
            <a:ext cx="4457065" cy="1119505"/>
          </a:xfrm>
          <a:custGeom>
            <a:avLst/>
            <a:gdLst/>
            <a:ahLst/>
            <a:cxnLst/>
            <a:rect l="l" t="t" r="r" b="b"/>
            <a:pathLst>
              <a:path w="4457065" h="1119505">
                <a:moveTo>
                  <a:pt x="4456606" y="0"/>
                </a:moveTo>
                <a:lnTo>
                  <a:pt x="0" y="0"/>
                </a:lnTo>
                <a:lnTo>
                  <a:pt x="0" y="1068404"/>
                </a:lnTo>
                <a:lnTo>
                  <a:pt x="16636" y="1105918"/>
                </a:lnTo>
                <a:lnTo>
                  <a:pt x="4405806" y="1119204"/>
                </a:lnTo>
                <a:lnTo>
                  <a:pt x="4420049" y="1117159"/>
                </a:lnTo>
                <a:lnTo>
                  <a:pt x="4451170" y="109120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065224"/>
            <a:ext cx="0" cy="1043305"/>
          </a:xfrm>
          <a:custGeom>
            <a:avLst/>
            <a:gdLst/>
            <a:ahLst/>
            <a:cxnLst/>
            <a:rect l="l" t="t" r="r" b="b"/>
            <a:pathLst>
              <a:path w="0" h="1043305">
                <a:moveTo>
                  <a:pt x="0" y="104321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05252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03982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02712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00807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1026285"/>
            <a:ext cx="1866264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Arial"/>
                <a:cs typeface="Arial"/>
              </a:rPr>
              <a:t>Ma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all</a:t>
            </a:r>
            <a:r>
              <a:rPr dirty="0" sz="1000" spc="-70">
                <a:latin typeface="Arial"/>
                <a:cs typeface="Arial"/>
              </a:rPr>
              <a:t>o</a:t>
            </a:r>
            <a:r>
              <a:rPr dirty="0" sz="1000" spc="-30">
                <a:latin typeface="Arial"/>
                <a:cs typeface="Arial"/>
              </a:rPr>
              <a:t>ra,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70">
                <a:latin typeface="Arial"/>
                <a:cs typeface="Arial"/>
              </a:rPr>
              <a:t>ossiamo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anche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scrivere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830" y="1304643"/>
            <a:ext cx="4074160" cy="835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306070">
              <a:lnSpc>
                <a:spcPct val="100000"/>
              </a:lnSpc>
            </a:pP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-25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4</a:t>
            </a:r>
            <a:r>
              <a:rPr dirty="0" sz="1000" spc="-95" i="1">
                <a:latin typeface="Lucida Sans"/>
                <a:cs typeface="Lucida Sans"/>
              </a:rPr>
              <a:t>k</a:t>
            </a:r>
            <a:r>
              <a:rPr dirty="0" sz="1000" spc="40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2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">
                <a:latin typeface="Arial"/>
                <a:cs typeface="Arial"/>
              </a:rPr>
              <a:t>(2</a:t>
            </a:r>
            <a:r>
              <a:rPr dirty="0" sz="1000" spc="-15" i="1">
                <a:latin typeface="Lucida Sans"/>
                <a:cs typeface="Lucida Sans"/>
              </a:rPr>
              <a:t>k</a:t>
            </a:r>
            <a:r>
              <a:rPr dirty="0" sz="1000" spc="50">
                <a:latin typeface="Arial"/>
                <a:cs typeface="Arial"/>
              </a:rPr>
              <a:t>)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990"/>
              </a:spcBef>
            </a:pPr>
            <a:r>
              <a:rPr dirty="0" sz="1000" spc="-30">
                <a:latin typeface="Arial"/>
                <a:cs typeface="Arial"/>
              </a:rPr>
              <a:t>ci</a:t>
            </a:r>
            <a:r>
              <a:rPr dirty="0" sz="1000" spc="-75">
                <a:latin typeface="Arial"/>
                <a:cs typeface="Arial"/>
              </a:rPr>
              <a:t>o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30" i="1">
                <a:latin typeface="Lucida Sans"/>
                <a:cs typeface="Lucida Sans"/>
              </a:rPr>
              <a:t> </a:t>
            </a:r>
            <a:r>
              <a:rPr dirty="0" sz="1000" spc="-45">
                <a:latin typeface="Arial"/>
                <a:cs typeface="Arial"/>
              </a:rPr>
              <a:t>pu</a:t>
            </a:r>
            <a:r>
              <a:rPr dirty="0" sz="1000" spc="-565">
                <a:latin typeface="Arial"/>
                <a:cs typeface="Arial"/>
              </a:rPr>
              <a:t>o</a:t>
            </a:r>
            <a:r>
              <a:rPr dirty="0" sz="1000" spc="160">
                <a:latin typeface="Arial"/>
                <a:cs typeface="Arial"/>
              </a:rPr>
              <a:t>`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0">
                <a:latin typeface="Arial"/>
                <a:cs typeface="Arial"/>
              </a:rPr>
              <a:t>essere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scritto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come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20">
                <a:latin typeface="Arial"/>
                <a:cs typeface="Arial"/>
              </a:rPr>
              <a:t>r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>
                <a:latin typeface="Arial"/>
                <a:cs typeface="Arial"/>
              </a:rPr>
              <a:t>dotto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2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certo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numero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naturale;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conseguenza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5" i="1">
                <a:latin typeface="Lucida Sans"/>
                <a:cs typeface="Lucida Sans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numero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5">
                <a:latin typeface="Arial"/>
                <a:cs typeface="Arial"/>
              </a:rPr>
              <a:t>ri.</a:t>
            </a:r>
            <a:endParaRPr sz="1000">
              <a:latin typeface="Arial"/>
              <a:cs typeface="Arial"/>
            </a:endParaRPr>
          </a:p>
          <a:p>
            <a:pPr algn="ctr" marL="306070">
              <a:lnSpc>
                <a:spcPct val="100000"/>
              </a:lnSpc>
              <a:spcBef>
                <a:spcPts val="790"/>
              </a:spcBef>
            </a:pPr>
            <a:r>
              <a:rPr dirty="0" sz="1000" spc="-5" b="1">
                <a:latin typeface="Gill Sans MT"/>
                <a:cs typeface="Gill Sans MT"/>
              </a:rPr>
              <a:t>C.V.D.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30/35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579" y="24034"/>
            <a:ext cx="12592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tecnich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dimostrative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Dimostrazione</a:t>
            </a:r>
            <a:r>
              <a:rPr dirty="0" spc="80"/>
              <a:t> </a:t>
            </a:r>
            <a:r>
              <a:rPr dirty="0" spc="50"/>
              <a:t>p</a:t>
            </a:r>
            <a:r>
              <a:rPr dirty="0" spc="-70"/>
              <a:t>er</a:t>
            </a:r>
            <a:r>
              <a:rPr dirty="0" spc="75"/>
              <a:t> </a:t>
            </a:r>
            <a:r>
              <a:rPr dirty="0" spc="-15"/>
              <a:t>assurdo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956499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858388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909189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68702"/>
            <a:ext cx="50800" cy="20023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32203"/>
            <a:ext cx="50800" cy="19388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039048"/>
            <a:ext cx="4457065" cy="1883410"/>
          </a:xfrm>
          <a:custGeom>
            <a:avLst/>
            <a:gdLst/>
            <a:ahLst/>
            <a:cxnLst/>
            <a:rect l="l" t="t" r="r" b="b"/>
            <a:pathLst>
              <a:path w="4457065" h="1883410">
                <a:moveTo>
                  <a:pt x="4456606" y="0"/>
                </a:moveTo>
                <a:lnTo>
                  <a:pt x="0" y="0"/>
                </a:lnTo>
                <a:lnTo>
                  <a:pt x="0" y="1832040"/>
                </a:lnTo>
                <a:lnTo>
                  <a:pt x="16636" y="1869554"/>
                </a:lnTo>
                <a:lnTo>
                  <a:pt x="4405806" y="1882841"/>
                </a:lnTo>
                <a:lnTo>
                  <a:pt x="4420049" y="1880796"/>
                </a:lnTo>
                <a:lnTo>
                  <a:pt x="4451170" y="185483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19503"/>
            <a:ext cx="0" cy="1971039"/>
          </a:xfrm>
          <a:custGeom>
            <a:avLst/>
            <a:gdLst/>
            <a:ahLst/>
            <a:cxnLst/>
            <a:rect l="l" t="t" r="r" b="b"/>
            <a:pathLst>
              <a:path w="0" h="1971039">
                <a:moveTo>
                  <a:pt x="0" y="197063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068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941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814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6235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854640"/>
            <a:ext cx="3990975" cy="6527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3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200"/>
              </a:lnSpc>
              <a:spcBef>
                <a:spcPts val="345"/>
              </a:spcBef>
            </a:pPr>
            <a:r>
              <a:rPr dirty="0" sz="1000" spc="-30" b="1">
                <a:latin typeface="Gill Sans MT"/>
                <a:cs typeface="Gill Sans MT"/>
              </a:rPr>
              <a:t>Pro</a:t>
            </a:r>
            <a:r>
              <a:rPr dirty="0" sz="1000" spc="-5" b="1">
                <a:latin typeface="Gill Sans MT"/>
                <a:cs typeface="Gill Sans MT"/>
              </a:rPr>
              <a:t>p</a:t>
            </a:r>
            <a:r>
              <a:rPr dirty="0" sz="1000" spc="-30" b="1">
                <a:latin typeface="Gill Sans MT"/>
                <a:cs typeface="Gill Sans MT"/>
              </a:rPr>
              <a:t>osi</a:t>
            </a:r>
            <a:r>
              <a:rPr dirty="0" sz="1000" spc="-45" b="1">
                <a:latin typeface="Gill Sans MT"/>
                <a:cs typeface="Gill Sans MT"/>
              </a:rPr>
              <a:t>zione</a:t>
            </a:r>
            <a:r>
              <a:rPr dirty="0" sz="1000" spc="85" b="1">
                <a:latin typeface="Gill Sans MT"/>
                <a:cs typeface="Gill Sans MT"/>
              </a:rPr>
              <a:t> </a:t>
            </a:r>
            <a:r>
              <a:rPr dirty="0" sz="1000" spc="-25" b="1">
                <a:latin typeface="Gill Sans MT"/>
                <a:cs typeface="Gill Sans MT"/>
              </a:rPr>
              <a:t>(Secondo</a:t>
            </a:r>
            <a:r>
              <a:rPr dirty="0" sz="1000" spc="80" b="1">
                <a:latin typeface="Gill Sans MT"/>
                <a:cs typeface="Gill Sans MT"/>
              </a:rPr>
              <a:t> </a:t>
            </a:r>
            <a:r>
              <a:rPr dirty="0" sz="1000" spc="-40" b="1">
                <a:latin typeface="Gill Sans MT"/>
                <a:cs typeface="Gill Sans MT"/>
              </a:rPr>
              <a:t>criterio</a:t>
            </a:r>
            <a:r>
              <a:rPr dirty="0" sz="1000" spc="80" b="1">
                <a:latin typeface="Gill Sans MT"/>
                <a:cs typeface="Gill Sans MT"/>
              </a:rPr>
              <a:t> </a:t>
            </a:r>
            <a:r>
              <a:rPr dirty="0" sz="1000" spc="-25" b="1">
                <a:latin typeface="Gill Sans MT"/>
                <a:cs typeface="Gill Sans MT"/>
              </a:rPr>
              <a:t>di</a:t>
            </a:r>
            <a:r>
              <a:rPr dirty="0" sz="1000" spc="85" b="1">
                <a:latin typeface="Gill Sans MT"/>
                <a:cs typeface="Gill Sans MT"/>
              </a:rPr>
              <a:t> </a:t>
            </a:r>
            <a:r>
              <a:rPr dirty="0" sz="1000" spc="-35" b="1">
                <a:latin typeface="Gill Sans MT"/>
                <a:cs typeface="Gill Sans MT"/>
              </a:rPr>
              <a:t>congruenza</a:t>
            </a:r>
            <a:r>
              <a:rPr dirty="0" sz="1000" spc="80" b="1">
                <a:latin typeface="Gill Sans MT"/>
                <a:cs typeface="Gill Sans MT"/>
              </a:rPr>
              <a:t> </a:t>
            </a:r>
            <a:r>
              <a:rPr dirty="0" sz="1000" spc="-30" b="1">
                <a:latin typeface="Gill Sans MT"/>
                <a:cs typeface="Gill Sans MT"/>
              </a:rPr>
              <a:t>dei</a:t>
            </a:r>
            <a:r>
              <a:rPr dirty="0" sz="1000" spc="85" b="1">
                <a:latin typeface="Gill Sans MT"/>
                <a:cs typeface="Gill Sans MT"/>
              </a:rPr>
              <a:t> </a:t>
            </a:r>
            <a:r>
              <a:rPr dirty="0" sz="1000" spc="-10" b="1">
                <a:latin typeface="Gill Sans MT"/>
                <a:cs typeface="Gill Sans MT"/>
              </a:rPr>
              <a:t>t</a:t>
            </a:r>
            <a:r>
              <a:rPr dirty="0" sz="1000" spc="-85" b="1">
                <a:latin typeface="Gill Sans MT"/>
                <a:cs typeface="Gill Sans MT"/>
              </a:rPr>
              <a:t>r</a:t>
            </a:r>
            <a:r>
              <a:rPr dirty="0" sz="1000" spc="-25" b="1">
                <a:latin typeface="Gill Sans MT"/>
                <a:cs typeface="Gill Sans MT"/>
              </a:rPr>
              <a:t>i</a:t>
            </a:r>
            <a:r>
              <a:rPr dirty="0" sz="1000" spc="-5" b="1">
                <a:latin typeface="Gill Sans MT"/>
                <a:cs typeface="Gill Sans MT"/>
              </a:rPr>
              <a:t>angoli):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120">
                <a:latin typeface="Arial"/>
                <a:cs typeface="Arial"/>
              </a:rPr>
              <a:t>Se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due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triangoli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hanno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lato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gli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angoli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ad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10">
                <a:latin typeface="Arial"/>
                <a:cs typeface="Arial"/>
              </a:rPr>
              <a:t>esso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adiacenti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95">
                <a:latin typeface="Arial"/>
                <a:cs typeface="Arial"/>
              </a:rPr>
              <a:t>o</a:t>
            </a:r>
            <a:r>
              <a:rPr dirty="0" sz="1000" spc="-35">
                <a:latin typeface="Arial"/>
                <a:cs typeface="Arial"/>
              </a:rPr>
              <a:t>rdinatamente</a:t>
            </a:r>
            <a:r>
              <a:rPr dirty="0" sz="1000" spc="-35">
                <a:latin typeface="Arial"/>
                <a:cs typeface="Arial"/>
              </a:rPr>
              <a:t> congruenti,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all</a:t>
            </a:r>
            <a:r>
              <a:rPr dirty="0" sz="1000" spc="-70">
                <a:latin typeface="Arial"/>
                <a:cs typeface="Arial"/>
              </a:rPr>
              <a:t>o</a:t>
            </a:r>
            <a:r>
              <a:rPr dirty="0" sz="1000" spc="-40">
                <a:latin typeface="Arial"/>
                <a:cs typeface="Arial"/>
              </a:rPr>
              <a:t>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sono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congruenti.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31/35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579" y="24034"/>
            <a:ext cx="12592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tecnich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dimostrative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Dimostrazione</a:t>
            </a:r>
            <a:r>
              <a:rPr dirty="0" spc="80"/>
              <a:t> </a:t>
            </a:r>
            <a:r>
              <a:rPr dirty="0" spc="50"/>
              <a:t>p</a:t>
            </a:r>
            <a:r>
              <a:rPr dirty="0" spc="-70"/>
              <a:t>er</a:t>
            </a:r>
            <a:r>
              <a:rPr dirty="0" spc="75"/>
              <a:t> </a:t>
            </a:r>
            <a:r>
              <a:rPr dirty="0" spc="-15"/>
              <a:t>assurdo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956499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858388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909189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68702"/>
            <a:ext cx="50800" cy="20023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32203"/>
            <a:ext cx="50800" cy="19388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039048"/>
            <a:ext cx="4457065" cy="1883410"/>
          </a:xfrm>
          <a:custGeom>
            <a:avLst/>
            <a:gdLst/>
            <a:ahLst/>
            <a:cxnLst/>
            <a:rect l="l" t="t" r="r" b="b"/>
            <a:pathLst>
              <a:path w="4457065" h="1883410">
                <a:moveTo>
                  <a:pt x="4456606" y="0"/>
                </a:moveTo>
                <a:lnTo>
                  <a:pt x="0" y="0"/>
                </a:lnTo>
                <a:lnTo>
                  <a:pt x="0" y="1832040"/>
                </a:lnTo>
                <a:lnTo>
                  <a:pt x="16636" y="1869554"/>
                </a:lnTo>
                <a:lnTo>
                  <a:pt x="4405806" y="1882841"/>
                </a:lnTo>
                <a:lnTo>
                  <a:pt x="4420049" y="1880796"/>
                </a:lnTo>
                <a:lnTo>
                  <a:pt x="4451170" y="185483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19503"/>
            <a:ext cx="0" cy="1971039"/>
          </a:xfrm>
          <a:custGeom>
            <a:avLst/>
            <a:gdLst/>
            <a:ahLst/>
            <a:cxnLst/>
            <a:rect l="l" t="t" r="r" b="b"/>
            <a:pathLst>
              <a:path w="0" h="1971039">
                <a:moveTo>
                  <a:pt x="0" y="197063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068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941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814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6235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854640"/>
            <a:ext cx="3990975" cy="6527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3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200"/>
              </a:lnSpc>
              <a:spcBef>
                <a:spcPts val="345"/>
              </a:spcBef>
            </a:pPr>
            <a:r>
              <a:rPr dirty="0" sz="1000" spc="-30" b="1">
                <a:latin typeface="Gill Sans MT"/>
                <a:cs typeface="Gill Sans MT"/>
              </a:rPr>
              <a:t>Pro</a:t>
            </a:r>
            <a:r>
              <a:rPr dirty="0" sz="1000" spc="-5" b="1">
                <a:latin typeface="Gill Sans MT"/>
                <a:cs typeface="Gill Sans MT"/>
              </a:rPr>
              <a:t>p</a:t>
            </a:r>
            <a:r>
              <a:rPr dirty="0" sz="1000" spc="-30" b="1">
                <a:latin typeface="Gill Sans MT"/>
                <a:cs typeface="Gill Sans MT"/>
              </a:rPr>
              <a:t>osi</a:t>
            </a:r>
            <a:r>
              <a:rPr dirty="0" sz="1000" spc="-45" b="1">
                <a:latin typeface="Gill Sans MT"/>
                <a:cs typeface="Gill Sans MT"/>
              </a:rPr>
              <a:t>zione</a:t>
            </a:r>
            <a:r>
              <a:rPr dirty="0" sz="1000" spc="85" b="1">
                <a:latin typeface="Gill Sans MT"/>
                <a:cs typeface="Gill Sans MT"/>
              </a:rPr>
              <a:t> </a:t>
            </a:r>
            <a:r>
              <a:rPr dirty="0" sz="1000" spc="-25" b="1">
                <a:latin typeface="Gill Sans MT"/>
                <a:cs typeface="Gill Sans MT"/>
              </a:rPr>
              <a:t>(Secondo</a:t>
            </a:r>
            <a:r>
              <a:rPr dirty="0" sz="1000" spc="80" b="1">
                <a:latin typeface="Gill Sans MT"/>
                <a:cs typeface="Gill Sans MT"/>
              </a:rPr>
              <a:t> </a:t>
            </a:r>
            <a:r>
              <a:rPr dirty="0" sz="1000" spc="-40" b="1">
                <a:latin typeface="Gill Sans MT"/>
                <a:cs typeface="Gill Sans MT"/>
              </a:rPr>
              <a:t>criterio</a:t>
            </a:r>
            <a:r>
              <a:rPr dirty="0" sz="1000" spc="80" b="1">
                <a:latin typeface="Gill Sans MT"/>
                <a:cs typeface="Gill Sans MT"/>
              </a:rPr>
              <a:t> </a:t>
            </a:r>
            <a:r>
              <a:rPr dirty="0" sz="1000" spc="-25" b="1">
                <a:latin typeface="Gill Sans MT"/>
                <a:cs typeface="Gill Sans MT"/>
              </a:rPr>
              <a:t>di</a:t>
            </a:r>
            <a:r>
              <a:rPr dirty="0" sz="1000" spc="85" b="1">
                <a:latin typeface="Gill Sans MT"/>
                <a:cs typeface="Gill Sans MT"/>
              </a:rPr>
              <a:t> </a:t>
            </a:r>
            <a:r>
              <a:rPr dirty="0" sz="1000" spc="-35" b="1">
                <a:latin typeface="Gill Sans MT"/>
                <a:cs typeface="Gill Sans MT"/>
              </a:rPr>
              <a:t>congruenza</a:t>
            </a:r>
            <a:r>
              <a:rPr dirty="0" sz="1000" spc="80" b="1">
                <a:latin typeface="Gill Sans MT"/>
                <a:cs typeface="Gill Sans MT"/>
              </a:rPr>
              <a:t> </a:t>
            </a:r>
            <a:r>
              <a:rPr dirty="0" sz="1000" spc="-30" b="1">
                <a:latin typeface="Gill Sans MT"/>
                <a:cs typeface="Gill Sans MT"/>
              </a:rPr>
              <a:t>dei</a:t>
            </a:r>
            <a:r>
              <a:rPr dirty="0" sz="1000" spc="85" b="1">
                <a:latin typeface="Gill Sans MT"/>
                <a:cs typeface="Gill Sans MT"/>
              </a:rPr>
              <a:t> </a:t>
            </a:r>
            <a:r>
              <a:rPr dirty="0" sz="1000" spc="-10" b="1">
                <a:latin typeface="Gill Sans MT"/>
                <a:cs typeface="Gill Sans MT"/>
              </a:rPr>
              <a:t>t</a:t>
            </a:r>
            <a:r>
              <a:rPr dirty="0" sz="1000" spc="-85" b="1">
                <a:latin typeface="Gill Sans MT"/>
                <a:cs typeface="Gill Sans MT"/>
              </a:rPr>
              <a:t>r</a:t>
            </a:r>
            <a:r>
              <a:rPr dirty="0" sz="1000" spc="-25" b="1">
                <a:latin typeface="Gill Sans MT"/>
                <a:cs typeface="Gill Sans MT"/>
              </a:rPr>
              <a:t>i</a:t>
            </a:r>
            <a:r>
              <a:rPr dirty="0" sz="1000" spc="-5" b="1">
                <a:latin typeface="Gill Sans MT"/>
                <a:cs typeface="Gill Sans MT"/>
              </a:rPr>
              <a:t>angoli):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120">
                <a:latin typeface="Arial"/>
                <a:cs typeface="Arial"/>
              </a:rPr>
              <a:t>Se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due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triangoli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hanno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lato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gli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angoli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ad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10">
                <a:latin typeface="Arial"/>
                <a:cs typeface="Arial"/>
              </a:rPr>
              <a:t>esso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adiacenti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95">
                <a:latin typeface="Arial"/>
                <a:cs typeface="Arial"/>
              </a:rPr>
              <a:t>o</a:t>
            </a:r>
            <a:r>
              <a:rPr dirty="0" sz="1000" spc="-35">
                <a:latin typeface="Arial"/>
                <a:cs typeface="Arial"/>
              </a:rPr>
              <a:t>rdinatamente</a:t>
            </a:r>
            <a:r>
              <a:rPr dirty="0" sz="1000" spc="-35">
                <a:latin typeface="Arial"/>
                <a:cs typeface="Arial"/>
              </a:rPr>
              <a:t> congruenti,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all</a:t>
            </a:r>
            <a:r>
              <a:rPr dirty="0" sz="1000" spc="-70">
                <a:latin typeface="Arial"/>
                <a:cs typeface="Arial"/>
              </a:rPr>
              <a:t>o</a:t>
            </a:r>
            <a:r>
              <a:rPr dirty="0" sz="1000" spc="-40">
                <a:latin typeface="Arial"/>
                <a:cs typeface="Arial"/>
              </a:rPr>
              <a:t>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sono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congruenti.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31/35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579" y="24034"/>
            <a:ext cx="12592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tecnich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dimostrative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Dimostrazione</a:t>
            </a:r>
            <a:r>
              <a:rPr dirty="0" spc="80"/>
              <a:t> </a:t>
            </a:r>
            <a:r>
              <a:rPr dirty="0" spc="50"/>
              <a:t>p</a:t>
            </a:r>
            <a:r>
              <a:rPr dirty="0" spc="-70"/>
              <a:t>er</a:t>
            </a:r>
            <a:r>
              <a:rPr dirty="0" spc="75"/>
              <a:t> </a:t>
            </a:r>
            <a:r>
              <a:rPr dirty="0" spc="-15"/>
              <a:t>assurdo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956499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858388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909189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68702"/>
            <a:ext cx="50800" cy="20023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32203"/>
            <a:ext cx="50800" cy="19388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039048"/>
            <a:ext cx="4457065" cy="1883410"/>
          </a:xfrm>
          <a:custGeom>
            <a:avLst/>
            <a:gdLst/>
            <a:ahLst/>
            <a:cxnLst/>
            <a:rect l="l" t="t" r="r" b="b"/>
            <a:pathLst>
              <a:path w="4457065" h="1883410">
                <a:moveTo>
                  <a:pt x="4456606" y="0"/>
                </a:moveTo>
                <a:lnTo>
                  <a:pt x="0" y="0"/>
                </a:lnTo>
                <a:lnTo>
                  <a:pt x="0" y="1832040"/>
                </a:lnTo>
                <a:lnTo>
                  <a:pt x="16636" y="1869554"/>
                </a:lnTo>
                <a:lnTo>
                  <a:pt x="4405806" y="1882841"/>
                </a:lnTo>
                <a:lnTo>
                  <a:pt x="4420049" y="1880796"/>
                </a:lnTo>
                <a:lnTo>
                  <a:pt x="4451170" y="185483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19503"/>
            <a:ext cx="0" cy="1971039"/>
          </a:xfrm>
          <a:custGeom>
            <a:avLst/>
            <a:gdLst/>
            <a:ahLst/>
            <a:cxnLst/>
            <a:rect l="l" t="t" r="r" b="b"/>
            <a:pathLst>
              <a:path w="0" h="1971039">
                <a:moveTo>
                  <a:pt x="0" y="197063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068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941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814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6235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854640"/>
            <a:ext cx="3990975" cy="135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3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200"/>
              </a:lnSpc>
              <a:spcBef>
                <a:spcPts val="345"/>
              </a:spcBef>
            </a:pPr>
            <a:r>
              <a:rPr dirty="0" sz="1000" spc="-30" b="1">
                <a:latin typeface="Gill Sans MT"/>
                <a:cs typeface="Gill Sans MT"/>
              </a:rPr>
              <a:t>Pro</a:t>
            </a:r>
            <a:r>
              <a:rPr dirty="0" sz="1000" spc="-5" b="1">
                <a:latin typeface="Gill Sans MT"/>
                <a:cs typeface="Gill Sans MT"/>
              </a:rPr>
              <a:t>p</a:t>
            </a:r>
            <a:r>
              <a:rPr dirty="0" sz="1000" spc="-30" b="1">
                <a:latin typeface="Gill Sans MT"/>
                <a:cs typeface="Gill Sans MT"/>
              </a:rPr>
              <a:t>osi</a:t>
            </a:r>
            <a:r>
              <a:rPr dirty="0" sz="1000" spc="-45" b="1">
                <a:latin typeface="Gill Sans MT"/>
                <a:cs typeface="Gill Sans MT"/>
              </a:rPr>
              <a:t>zione</a:t>
            </a:r>
            <a:r>
              <a:rPr dirty="0" sz="1000" spc="85" b="1">
                <a:latin typeface="Gill Sans MT"/>
                <a:cs typeface="Gill Sans MT"/>
              </a:rPr>
              <a:t> </a:t>
            </a:r>
            <a:r>
              <a:rPr dirty="0" sz="1000" spc="-25" b="1">
                <a:latin typeface="Gill Sans MT"/>
                <a:cs typeface="Gill Sans MT"/>
              </a:rPr>
              <a:t>(Secondo</a:t>
            </a:r>
            <a:r>
              <a:rPr dirty="0" sz="1000" spc="80" b="1">
                <a:latin typeface="Gill Sans MT"/>
                <a:cs typeface="Gill Sans MT"/>
              </a:rPr>
              <a:t> </a:t>
            </a:r>
            <a:r>
              <a:rPr dirty="0" sz="1000" spc="-40" b="1">
                <a:latin typeface="Gill Sans MT"/>
                <a:cs typeface="Gill Sans MT"/>
              </a:rPr>
              <a:t>criterio</a:t>
            </a:r>
            <a:r>
              <a:rPr dirty="0" sz="1000" spc="80" b="1">
                <a:latin typeface="Gill Sans MT"/>
                <a:cs typeface="Gill Sans MT"/>
              </a:rPr>
              <a:t> </a:t>
            </a:r>
            <a:r>
              <a:rPr dirty="0" sz="1000" spc="-25" b="1">
                <a:latin typeface="Gill Sans MT"/>
                <a:cs typeface="Gill Sans MT"/>
              </a:rPr>
              <a:t>di</a:t>
            </a:r>
            <a:r>
              <a:rPr dirty="0" sz="1000" spc="85" b="1">
                <a:latin typeface="Gill Sans MT"/>
                <a:cs typeface="Gill Sans MT"/>
              </a:rPr>
              <a:t> </a:t>
            </a:r>
            <a:r>
              <a:rPr dirty="0" sz="1000" spc="-35" b="1">
                <a:latin typeface="Gill Sans MT"/>
                <a:cs typeface="Gill Sans MT"/>
              </a:rPr>
              <a:t>congruenza</a:t>
            </a:r>
            <a:r>
              <a:rPr dirty="0" sz="1000" spc="80" b="1">
                <a:latin typeface="Gill Sans MT"/>
                <a:cs typeface="Gill Sans MT"/>
              </a:rPr>
              <a:t> </a:t>
            </a:r>
            <a:r>
              <a:rPr dirty="0" sz="1000" spc="-30" b="1">
                <a:latin typeface="Gill Sans MT"/>
                <a:cs typeface="Gill Sans MT"/>
              </a:rPr>
              <a:t>dei</a:t>
            </a:r>
            <a:r>
              <a:rPr dirty="0" sz="1000" spc="85" b="1">
                <a:latin typeface="Gill Sans MT"/>
                <a:cs typeface="Gill Sans MT"/>
              </a:rPr>
              <a:t> </a:t>
            </a:r>
            <a:r>
              <a:rPr dirty="0" sz="1000" spc="-10" b="1">
                <a:latin typeface="Gill Sans MT"/>
                <a:cs typeface="Gill Sans MT"/>
              </a:rPr>
              <a:t>t</a:t>
            </a:r>
            <a:r>
              <a:rPr dirty="0" sz="1000" spc="-85" b="1">
                <a:latin typeface="Gill Sans MT"/>
                <a:cs typeface="Gill Sans MT"/>
              </a:rPr>
              <a:t>r</a:t>
            </a:r>
            <a:r>
              <a:rPr dirty="0" sz="1000" spc="-25" b="1">
                <a:latin typeface="Gill Sans MT"/>
                <a:cs typeface="Gill Sans MT"/>
              </a:rPr>
              <a:t>i</a:t>
            </a:r>
            <a:r>
              <a:rPr dirty="0" sz="1000" spc="-5" b="1">
                <a:latin typeface="Gill Sans MT"/>
                <a:cs typeface="Gill Sans MT"/>
              </a:rPr>
              <a:t>angoli):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120">
                <a:latin typeface="Arial"/>
                <a:cs typeface="Arial"/>
              </a:rPr>
              <a:t>Se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due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triangoli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hanno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lato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gli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angoli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ad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10">
                <a:latin typeface="Arial"/>
                <a:cs typeface="Arial"/>
              </a:rPr>
              <a:t>esso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adiacenti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95">
                <a:latin typeface="Arial"/>
                <a:cs typeface="Arial"/>
              </a:rPr>
              <a:t>o</a:t>
            </a:r>
            <a:r>
              <a:rPr dirty="0" sz="1000" spc="-35">
                <a:latin typeface="Arial"/>
                <a:cs typeface="Arial"/>
              </a:rPr>
              <a:t>rdinatamente</a:t>
            </a:r>
            <a:r>
              <a:rPr dirty="0" sz="1000" spc="-35">
                <a:latin typeface="Arial"/>
                <a:cs typeface="Arial"/>
              </a:rPr>
              <a:t> congruenti,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all</a:t>
            </a:r>
            <a:r>
              <a:rPr dirty="0" sz="1000" spc="-70">
                <a:latin typeface="Arial"/>
                <a:cs typeface="Arial"/>
              </a:rPr>
              <a:t>o</a:t>
            </a:r>
            <a:r>
              <a:rPr dirty="0" sz="1000" spc="-40">
                <a:latin typeface="Arial"/>
                <a:cs typeface="Arial"/>
              </a:rPr>
              <a:t>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sono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congruenti.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dirty="0" sz="1000" spc="-40" b="1">
                <a:solidFill>
                  <a:srgbClr val="0000FF"/>
                </a:solidFill>
                <a:latin typeface="Gill Sans MT"/>
                <a:cs typeface="Gill Sans MT"/>
              </a:rPr>
              <a:t>Dimostrazione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30">
                <a:latin typeface="Arial"/>
                <a:cs typeface="Arial"/>
              </a:rPr>
              <a:t>Dimostriamo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10">
                <a:latin typeface="Arial"/>
                <a:cs typeface="Arial"/>
              </a:rPr>
              <a:t>ass</a:t>
            </a:r>
            <a:r>
              <a:rPr dirty="0" sz="1000" spc="-50">
                <a:latin typeface="Arial"/>
                <a:cs typeface="Arial"/>
              </a:rPr>
              <a:t>u</a:t>
            </a:r>
            <a:r>
              <a:rPr dirty="0" sz="1000" spc="-35">
                <a:latin typeface="Arial"/>
                <a:cs typeface="Arial"/>
              </a:rPr>
              <a:t>rdo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questo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criterio.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31/35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579" y="24034"/>
            <a:ext cx="12592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tecnich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dimostrative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Dimostrazione</a:t>
            </a:r>
            <a:r>
              <a:rPr dirty="0" spc="80"/>
              <a:t> </a:t>
            </a:r>
            <a:r>
              <a:rPr dirty="0" spc="50"/>
              <a:t>p</a:t>
            </a:r>
            <a:r>
              <a:rPr dirty="0" spc="-70"/>
              <a:t>er</a:t>
            </a:r>
            <a:r>
              <a:rPr dirty="0" spc="75"/>
              <a:t> </a:t>
            </a:r>
            <a:r>
              <a:rPr dirty="0" spc="-15"/>
              <a:t>assurdo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956499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858388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909189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68702"/>
            <a:ext cx="50800" cy="20023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32203"/>
            <a:ext cx="50800" cy="19388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039048"/>
            <a:ext cx="4457065" cy="1883410"/>
          </a:xfrm>
          <a:custGeom>
            <a:avLst/>
            <a:gdLst/>
            <a:ahLst/>
            <a:cxnLst/>
            <a:rect l="l" t="t" r="r" b="b"/>
            <a:pathLst>
              <a:path w="4457065" h="1883410">
                <a:moveTo>
                  <a:pt x="4456606" y="0"/>
                </a:moveTo>
                <a:lnTo>
                  <a:pt x="0" y="0"/>
                </a:lnTo>
                <a:lnTo>
                  <a:pt x="0" y="1832040"/>
                </a:lnTo>
                <a:lnTo>
                  <a:pt x="16636" y="1869554"/>
                </a:lnTo>
                <a:lnTo>
                  <a:pt x="4405806" y="1882841"/>
                </a:lnTo>
                <a:lnTo>
                  <a:pt x="4420049" y="1880796"/>
                </a:lnTo>
                <a:lnTo>
                  <a:pt x="4451170" y="185483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19503"/>
            <a:ext cx="0" cy="1971039"/>
          </a:xfrm>
          <a:custGeom>
            <a:avLst/>
            <a:gdLst/>
            <a:ahLst/>
            <a:cxnLst/>
            <a:rect l="l" t="t" r="r" b="b"/>
            <a:pathLst>
              <a:path w="0" h="1971039">
                <a:moveTo>
                  <a:pt x="0" y="197063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068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941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814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6235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854640"/>
            <a:ext cx="3990975" cy="1504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3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200"/>
              </a:lnSpc>
              <a:spcBef>
                <a:spcPts val="345"/>
              </a:spcBef>
            </a:pPr>
            <a:r>
              <a:rPr dirty="0" sz="1000" spc="-30" b="1">
                <a:latin typeface="Gill Sans MT"/>
                <a:cs typeface="Gill Sans MT"/>
              </a:rPr>
              <a:t>Pro</a:t>
            </a:r>
            <a:r>
              <a:rPr dirty="0" sz="1000" spc="-5" b="1">
                <a:latin typeface="Gill Sans MT"/>
                <a:cs typeface="Gill Sans MT"/>
              </a:rPr>
              <a:t>p</a:t>
            </a:r>
            <a:r>
              <a:rPr dirty="0" sz="1000" spc="-30" b="1">
                <a:latin typeface="Gill Sans MT"/>
                <a:cs typeface="Gill Sans MT"/>
              </a:rPr>
              <a:t>osi</a:t>
            </a:r>
            <a:r>
              <a:rPr dirty="0" sz="1000" spc="-45" b="1">
                <a:latin typeface="Gill Sans MT"/>
                <a:cs typeface="Gill Sans MT"/>
              </a:rPr>
              <a:t>zione</a:t>
            </a:r>
            <a:r>
              <a:rPr dirty="0" sz="1000" spc="85" b="1">
                <a:latin typeface="Gill Sans MT"/>
                <a:cs typeface="Gill Sans MT"/>
              </a:rPr>
              <a:t> </a:t>
            </a:r>
            <a:r>
              <a:rPr dirty="0" sz="1000" spc="-25" b="1">
                <a:latin typeface="Gill Sans MT"/>
                <a:cs typeface="Gill Sans MT"/>
              </a:rPr>
              <a:t>(Secondo</a:t>
            </a:r>
            <a:r>
              <a:rPr dirty="0" sz="1000" spc="80" b="1">
                <a:latin typeface="Gill Sans MT"/>
                <a:cs typeface="Gill Sans MT"/>
              </a:rPr>
              <a:t> </a:t>
            </a:r>
            <a:r>
              <a:rPr dirty="0" sz="1000" spc="-40" b="1">
                <a:latin typeface="Gill Sans MT"/>
                <a:cs typeface="Gill Sans MT"/>
              </a:rPr>
              <a:t>criterio</a:t>
            </a:r>
            <a:r>
              <a:rPr dirty="0" sz="1000" spc="80" b="1">
                <a:latin typeface="Gill Sans MT"/>
                <a:cs typeface="Gill Sans MT"/>
              </a:rPr>
              <a:t> </a:t>
            </a:r>
            <a:r>
              <a:rPr dirty="0" sz="1000" spc="-25" b="1">
                <a:latin typeface="Gill Sans MT"/>
                <a:cs typeface="Gill Sans MT"/>
              </a:rPr>
              <a:t>di</a:t>
            </a:r>
            <a:r>
              <a:rPr dirty="0" sz="1000" spc="85" b="1">
                <a:latin typeface="Gill Sans MT"/>
                <a:cs typeface="Gill Sans MT"/>
              </a:rPr>
              <a:t> </a:t>
            </a:r>
            <a:r>
              <a:rPr dirty="0" sz="1000" spc="-35" b="1">
                <a:latin typeface="Gill Sans MT"/>
                <a:cs typeface="Gill Sans MT"/>
              </a:rPr>
              <a:t>congruenza</a:t>
            </a:r>
            <a:r>
              <a:rPr dirty="0" sz="1000" spc="80" b="1">
                <a:latin typeface="Gill Sans MT"/>
                <a:cs typeface="Gill Sans MT"/>
              </a:rPr>
              <a:t> </a:t>
            </a:r>
            <a:r>
              <a:rPr dirty="0" sz="1000" spc="-30" b="1">
                <a:latin typeface="Gill Sans MT"/>
                <a:cs typeface="Gill Sans MT"/>
              </a:rPr>
              <a:t>dei</a:t>
            </a:r>
            <a:r>
              <a:rPr dirty="0" sz="1000" spc="85" b="1">
                <a:latin typeface="Gill Sans MT"/>
                <a:cs typeface="Gill Sans MT"/>
              </a:rPr>
              <a:t> </a:t>
            </a:r>
            <a:r>
              <a:rPr dirty="0" sz="1000" spc="-10" b="1">
                <a:latin typeface="Gill Sans MT"/>
                <a:cs typeface="Gill Sans MT"/>
              </a:rPr>
              <a:t>t</a:t>
            </a:r>
            <a:r>
              <a:rPr dirty="0" sz="1000" spc="-85" b="1">
                <a:latin typeface="Gill Sans MT"/>
                <a:cs typeface="Gill Sans MT"/>
              </a:rPr>
              <a:t>r</a:t>
            </a:r>
            <a:r>
              <a:rPr dirty="0" sz="1000" spc="-25" b="1">
                <a:latin typeface="Gill Sans MT"/>
                <a:cs typeface="Gill Sans MT"/>
              </a:rPr>
              <a:t>i</a:t>
            </a:r>
            <a:r>
              <a:rPr dirty="0" sz="1000" spc="-5" b="1">
                <a:latin typeface="Gill Sans MT"/>
                <a:cs typeface="Gill Sans MT"/>
              </a:rPr>
              <a:t>angoli):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120">
                <a:latin typeface="Arial"/>
                <a:cs typeface="Arial"/>
              </a:rPr>
              <a:t>Se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due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triangoli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hanno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lato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gli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angoli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ad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10">
                <a:latin typeface="Arial"/>
                <a:cs typeface="Arial"/>
              </a:rPr>
              <a:t>esso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adiacenti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95">
                <a:latin typeface="Arial"/>
                <a:cs typeface="Arial"/>
              </a:rPr>
              <a:t>o</a:t>
            </a:r>
            <a:r>
              <a:rPr dirty="0" sz="1000" spc="-35">
                <a:latin typeface="Arial"/>
                <a:cs typeface="Arial"/>
              </a:rPr>
              <a:t>rdinatamente</a:t>
            </a:r>
            <a:r>
              <a:rPr dirty="0" sz="1000" spc="-35">
                <a:latin typeface="Arial"/>
                <a:cs typeface="Arial"/>
              </a:rPr>
              <a:t> congruenti,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all</a:t>
            </a:r>
            <a:r>
              <a:rPr dirty="0" sz="1000" spc="-70">
                <a:latin typeface="Arial"/>
                <a:cs typeface="Arial"/>
              </a:rPr>
              <a:t>o</a:t>
            </a:r>
            <a:r>
              <a:rPr dirty="0" sz="1000" spc="-40">
                <a:latin typeface="Arial"/>
                <a:cs typeface="Arial"/>
              </a:rPr>
              <a:t>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sono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congruenti.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dirty="0" sz="1000" spc="-40" b="1">
                <a:solidFill>
                  <a:srgbClr val="0000FF"/>
                </a:solidFill>
                <a:latin typeface="Gill Sans MT"/>
                <a:cs typeface="Gill Sans MT"/>
              </a:rPr>
              <a:t>Dimostrazione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</a:pPr>
            <a:r>
              <a:rPr dirty="0" sz="1000" spc="-30">
                <a:latin typeface="Arial"/>
                <a:cs typeface="Arial"/>
              </a:rPr>
              <a:t>Dimostriamo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10">
                <a:latin typeface="Arial"/>
                <a:cs typeface="Arial"/>
              </a:rPr>
              <a:t>ass</a:t>
            </a:r>
            <a:r>
              <a:rPr dirty="0" sz="1000" spc="-50">
                <a:latin typeface="Arial"/>
                <a:cs typeface="Arial"/>
              </a:rPr>
              <a:t>u</a:t>
            </a:r>
            <a:r>
              <a:rPr dirty="0" sz="1000" spc="-35">
                <a:latin typeface="Arial"/>
                <a:cs typeface="Arial"/>
              </a:rPr>
              <a:t>rdo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questo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criterio.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200"/>
              </a:lnSpc>
            </a:pPr>
            <a:r>
              <a:rPr dirty="0" sz="1000" spc="-70">
                <a:latin typeface="Arial"/>
                <a:cs typeface="Arial"/>
              </a:rPr>
              <a:t>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p</a:t>
            </a:r>
            <a:r>
              <a:rPr dirty="0" sz="1000" spc="-45">
                <a:latin typeface="Arial"/>
                <a:cs typeface="Arial"/>
              </a:rPr>
              <a:t>otesi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(se</a:t>
            </a:r>
            <a:r>
              <a:rPr dirty="0" sz="1000" spc="-65">
                <a:latin typeface="Arial"/>
                <a:cs typeface="Arial"/>
              </a:rPr>
              <a:t>gna</a:t>
            </a:r>
            <a:r>
              <a:rPr dirty="0" sz="1000" spc="-20">
                <a:latin typeface="Arial"/>
                <a:cs typeface="Arial"/>
              </a:rPr>
              <a:t>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nella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figura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segue)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sono: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31/35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579" y="24034"/>
            <a:ext cx="12592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tecnich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dimostrative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Dimostrazione</a:t>
            </a:r>
            <a:r>
              <a:rPr dirty="0" spc="80"/>
              <a:t> </a:t>
            </a:r>
            <a:r>
              <a:rPr dirty="0" spc="50"/>
              <a:t>p</a:t>
            </a:r>
            <a:r>
              <a:rPr dirty="0" spc="-70"/>
              <a:t>er</a:t>
            </a:r>
            <a:r>
              <a:rPr dirty="0" spc="75"/>
              <a:t> </a:t>
            </a:r>
            <a:r>
              <a:rPr dirty="0" spc="-15"/>
              <a:t>assurdo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956499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858388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909189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68702"/>
            <a:ext cx="50800" cy="20023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32203"/>
            <a:ext cx="50800" cy="19388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039048"/>
            <a:ext cx="4457065" cy="1883410"/>
          </a:xfrm>
          <a:custGeom>
            <a:avLst/>
            <a:gdLst/>
            <a:ahLst/>
            <a:cxnLst/>
            <a:rect l="l" t="t" r="r" b="b"/>
            <a:pathLst>
              <a:path w="4457065" h="1883410">
                <a:moveTo>
                  <a:pt x="4456606" y="0"/>
                </a:moveTo>
                <a:lnTo>
                  <a:pt x="0" y="0"/>
                </a:lnTo>
                <a:lnTo>
                  <a:pt x="0" y="1832040"/>
                </a:lnTo>
                <a:lnTo>
                  <a:pt x="16636" y="1869554"/>
                </a:lnTo>
                <a:lnTo>
                  <a:pt x="4405806" y="1882841"/>
                </a:lnTo>
                <a:lnTo>
                  <a:pt x="4420049" y="1880796"/>
                </a:lnTo>
                <a:lnTo>
                  <a:pt x="4451170" y="185483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19503"/>
            <a:ext cx="0" cy="1971039"/>
          </a:xfrm>
          <a:custGeom>
            <a:avLst/>
            <a:gdLst/>
            <a:ahLst/>
            <a:cxnLst/>
            <a:rect l="l" t="t" r="r" b="b"/>
            <a:pathLst>
              <a:path w="0" h="1971039">
                <a:moveTo>
                  <a:pt x="0" y="197063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068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941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814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6235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854640"/>
            <a:ext cx="3990975" cy="2066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3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200"/>
              </a:lnSpc>
              <a:spcBef>
                <a:spcPts val="345"/>
              </a:spcBef>
            </a:pPr>
            <a:r>
              <a:rPr dirty="0" sz="1000" spc="-30" b="1">
                <a:latin typeface="Gill Sans MT"/>
                <a:cs typeface="Gill Sans MT"/>
              </a:rPr>
              <a:t>Pro</a:t>
            </a:r>
            <a:r>
              <a:rPr dirty="0" sz="1000" spc="-5" b="1">
                <a:latin typeface="Gill Sans MT"/>
                <a:cs typeface="Gill Sans MT"/>
              </a:rPr>
              <a:t>p</a:t>
            </a:r>
            <a:r>
              <a:rPr dirty="0" sz="1000" spc="-30" b="1">
                <a:latin typeface="Gill Sans MT"/>
                <a:cs typeface="Gill Sans MT"/>
              </a:rPr>
              <a:t>osi</a:t>
            </a:r>
            <a:r>
              <a:rPr dirty="0" sz="1000" spc="-45" b="1">
                <a:latin typeface="Gill Sans MT"/>
                <a:cs typeface="Gill Sans MT"/>
              </a:rPr>
              <a:t>zione</a:t>
            </a:r>
            <a:r>
              <a:rPr dirty="0" sz="1000" spc="85" b="1">
                <a:latin typeface="Gill Sans MT"/>
                <a:cs typeface="Gill Sans MT"/>
              </a:rPr>
              <a:t> </a:t>
            </a:r>
            <a:r>
              <a:rPr dirty="0" sz="1000" spc="-25" b="1">
                <a:latin typeface="Gill Sans MT"/>
                <a:cs typeface="Gill Sans MT"/>
              </a:rPr>
              <a:t>(Secondo</a:t>
            </a:r>
            <a:r>
              <a:rPr dirty="0" sz="1000" spc="80" b="1">
                <a:latin typeface="Gill Sans MT"/>
                <a:cs typeface="Gill Sans MT"/>
              </a:rPr>
              <a:t> </a:t>
            </a:r>
            <a:r>
              <a:rPr dirty="0" sz="1000" spc="-40" b="1">
                <a:latin typeface="Gill Sans MT"/>
                <a:cs typeface="Gill Sans MT"/>
              </a:rPr>
              <a:t>criterio</a:t>
            </a:r>
            <a:r>
              <a:rPr dirty="0" sz="1000" spc="80" b="1">
                <a:latin typeface="Gill Sans MT"/>
                <a:cs typeface="Gill Sans MT"/>
              </a:rPr>
              <a:t> </a:t>
            </a:r>
            <a:r>
              <a:rPr dirty="0" sz="1000" spc="-25" b="1">
                <a:latin typeface="Gill Sans MT"/>
                <a:cs typeface="Gill Sans MT"/>
              </a:rPr>
              <a:t>di</a:t>
            </a:r>
            <a:r>
              <a:rPr dirty="0" sz="1000" spc="85" b="1">
                <a:latin typeface="Gill Sans MT"/>
                <a:cs typeface="Gill Sans MT"/>
              </a:rPr>
              <a:t> </a:t>
            </a:r>
            <a:r>
              <a:rPr dirty="0" sz="1000" spc="-35" b="1">
                <a:latin typeface="Gill Sans MT"/>
                <a:cs typeface="Gill Sans MT"/>
              </a:rPr>
              <a:t>congruenza</a:t>
            </a:r>
            <a:r>
              <a:rPr dirty="0" sz="1000" spc="80" b="1">
                <a:latin typeface="Gill Sans MT"/>
                <a:cs typeface="Gill Sans MT"/>
              </a:rPr>
              <a:t> </a:t>
            </a:r>
            <a:r>
              <a:rPr dirty="0" sz="1000" spc="-30" b="1">
                <a:latin typeface="Gill Sans MT"/>
                <a:cs typeface="Gill Sans MT"/>
              </a:rPr>
              <a:t>dei</a:t>
            </a:r>
            <a:r>
              <a:rPr dirty="0" sz="1000" spc="85" b="1">
                <a:latin typeface="Gill Sans MT"/>
                <a:cs typeface="Gill Sans MT"/>
              </a:rPr>
              <a:t> </a:t>
            </a:r>
            <a:r>
              <a:rPr dirty="0" sz="1000" spc="-10" b="1">
                <a:latin typeface="Gill Sans MT"/>
                <a:cs typeface="Gill Sans MT"/>
              </a:rPr>
              <a:t>t</a:t>
            </a:r>
            <a:r>
              <a:rPr dirty="0" sz="1000" spc="-85" b="1">
                <a:latin typeface="Gill Sans MT"/>
                <a:cs typeface="Gill Sans MT"/>
              </a:rPr>
              <a:t>r</a:t>
            </a:r>
            <a:r>
              <a:rPr dirty="0" sz="1000" spc="-25" b="1">
                <a:latin typeface="Gill Sans MT"/>
                <a:cs typeface="Gill Sans MT"/>
              </a:rPr>
              <a:t>i</a:t>
            </a:r>
            <a:r>
              <a:rPr dirty="0" sz="1000" spc="-5" b="1">
                <a:latin typeface="Gill Sans MT"/>
                <a:cs typeface="Gill Sans MT"/>
              </a:rPr>
              <a:t>angoli):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120">
                <a:latin typeface="Arial"/>
                <a:cs typeface="Arial"/>
              </a:rPr>
              <a:t>Se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due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triangoli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hanno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lato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gli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angoli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ad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10">
                <a:latin typeface="Arial"/>
                <a:cs typeface="Arial"/>
              </a:rPr>
              <a:t>esso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adiacenti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95">
                <a:latin typeface="Arial"/>
                <a:cs typeface="Arial"/>
              </a:rPr>
              <a:t>o</a:t>
            </a:r>
            <a:r>
              <a:rPr dirty="0" sz="1000" spc="-35">
                <a:latin typeface="Arial"/>
                <a:cs typeface="Arial"/>
              </a:rPr>
              <a:t>rdinatamente</a:t>
            </a:r>
            <a:r>
              <a:rPr dirty="0" sz="1000" spc="-35">
                <a:latin typeface="Arial"/>
                <a:cs typeface="Arial"/>
              </a:rPr>
              <a:t> congruenti,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all</a:t>
            </a:r>
            <a:r>
              <a:rPr dirty="0" sz="1000" spc="-70">
                <a:latin typeface="Arial"/>
                <a:cs typeface="Arial"/>
              </a:rPr>
              <a:t>o</a:t>
            </a:r>
            <a:r>
              <a:rPr dirty="0" sz="1000" spc="-40">
                <a:latin typeface="Arial"/>
                <a:cs typeface="Arial"/>
              </a:rPr>
              <a:t>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sono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congruenti.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dirty="0" sz="1000" spc="-40" b="1">
                <a:solidFill>
                  <a:srgbClr val="0000FF"/>
                </a:solidFill>
                <a:latin typeface="Gill Sans MT"/>
                <a:cs typeface="Gill Sans MT"/>
              </a:rPr>
              <a:t>Dimostrazione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</a:pPr>
            <a:r>
              <a:rPr dirty="0" sz="1000" spc="-30">
                <a:latin typeface="Arial"/>
                <a:cs typeface="Arial"/>
              </a:rPr>
              <a:t>Dimostriamo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10">
                <a:latin typeface="Arial"/>
                <a:cs typeface="Arial"/>
              </a:rPr>
              <a:t>ass</a:t>
            </a:r>
            <a:r>
              <a:rPr dirty="0" sz="1000" spc="-50">
                <a:latin typeface="Arial"/>
                <a:cs typeface="Arial"/>
              </a:rPr>
              <a:t>u</a:t>
            </a:r>
            <a:r>
              <a:rPr dirty="0" sz="1000" spc="-35">
                <a:latin typeface="Arial"/>
                <a:cs typeface="Arial"/>
              </a:rPr>
              <a:t>rdo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questo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criterio.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200"/>
              </a:lnSpc>
            </a:pPr>
            <a:r>
              <a:rPr dirty="0" sz="1000" spc="-70">
                <a:latin typeface="Arial"/>
                <a:cs typeface="Arial"/>
              </a:rPr>
              <a:t>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p</a:t>
            </a:r>
            <a:r>
              <a:rPr dirty="0" sz="1000" spc="-45">
                <a:latin typeface="Arial"/>
                <a:cs typeface="Arial"/>
              </a:rPr>
              <a:t>otesi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(se</a:t>
            </a:r>
            <a:r>
              <a:rPr dirty="0" sz="1000" spc="-65">
                <a:latin typeface="Arial"/>
                <a:cs typeface="Arial"/>
              </a:rPr>
              <a:t>gna</a:t>
            </a:r>
            <a:r>
              <a:rPr dirty="0" sz="1000" spc="-20">
                <a:latin typeface="Arial"/>
                <a:cs typeface="Arial"/>
              </a:rPr>
              <a:t>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nella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figura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segue)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sono: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900">
              <a:latin typeface="Times New Roman"/>
              <a:cs typeface="Times New Roman"/>
            </a:endParaRPr>
          </a:p>
          <a:p>
            <a:pPr marL="766445">
              <a:lnSpc>
                <a:spcPct val="100000"/>
              </a:lnSpc>
            </a:pPr>
            <a:r>
              <a:rPr dirty="0" baseline="2777" sz="1500" spc="22">
                <a:latin typeface="Arial"/>
                <a:cs typeface="Arial"/>
              </a:rPr>
              <a:t>(1)</a:t>
            </a:r>
            <a:r>
              <a:rPr dirty="0" baseline="2777" sz="1500" spc="22" i="1">
                <a:latin typeface="Lucida Sans"/>
                <a:cs typeface="Lucida Sans"/>
              </a:rPr>
              <a:t>AB</a:t>
            </a:r>
            <a:r>
              <a:rPr dirty="0" baseline="2777" sz="1500" spc="60" i="1">
                <a:latin typeface="Lucida Sans"/>
                <a:cs typeface="Lucida Sans"/>
              </a:rPr>
              <a:t> </a:t>
            </a:r>
            <a:r>
              <a:rPr dirty="0" baseline="16666" sz="1500" spc="-1200">
                <a:latin typeface="Lucida Sans Unicode"/>
                <a:cs typeface="Lucida Sans Unicode"/>
              </a:rPr>
              <a:t>∼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baseline="2777" sz="1500" spc="-44" i="1">
                <a:latin typeface="Lucida Sans"/>
                <a:cs typeface="Lucida Sans"/>
              </a:rPr>
              <a:t>A</a:t>
            </a:r>
            <a:r>
              <a:rPr dirty="0" baseline="35714" sz="1050" spc="82" i="1">
                <a:latin typeface="Lucida Sans"/>
                <a:cs typeface="Lucida Sans"/>
              </a:rPr>
              <a:t> </a:t>
            </a:r>
            <a:r>
              <a:rPr dirty="0" baseline="2777" sz="1500" spc="217" i="1">
                <a:latin typeface="Lucida Sans"/>
                <a:cs typeface="Lucida Sans"/>
              </a:rPr>
              <a:t>B</a:t>
            </a:r>
            <a:r>
              <a:rPr dirty="0" baseline="35714" sz="1050" spc="82" i="1">
                <a:latin typeface="Lucida Sans"/>
                <a:cs typeface="Lucida Sans"/>
              </a:rPr>
              <a:t> </a:t>
            </a:r>
            <a:r>
              <a:rPr dirty="0" baseline="2777" sz="1500" spc="-142" i="1">
                <a:latin typeface="Verdana"/>
                <a:cs typeface="Verdana"/>
              </a:rPr>
              <a:t>,</a:t>
            </a:r>
            <a:r>
              <a:rPr dirty="0" baseline="2777" sz="1500" spc="217" i="1">
                <a:latin typeface="Verdana"/>
                <a:cs typeface="Verdana"/>
              </a:rPr>
              <a:t> </a:t>
            </a:r>
            <a:r>
              <a:rPr dirty="0" baseline="2777" sz="1500" spc="22">
                <a:latin typeface="Arial"/>
                <a:cs typeface="Arial"/>
              </a:rPr>
              <a:t>(2)</a:t>
            </a:r>
            <a:r>
              <a:rPr dirty="0" baseline="2777" sz="1500" spc="-75" i="1">
                <a:latin typeface="Lucida Sans"/>
                <a:cs typeface="Lucida Sans"/>
              </a:rPr>
              <a:t>C</a:t>
            </a:r>
            <a:r>
              <a:rPr dirty="0" baseline="2777" sz="1500" spc="-300" i="1">
                <a:latin typeface="Lucida Sans"/>
                <a:cs typeface="Lucida Sans"/>
              </a:rPr>
              <a:t> </a:t>
            </a:r>
            <a:r>
              <a:rPr dirty="0" baseline="2777" sz="1500" spc="-712" i="1">
                <a:latin typeface="Lucida Sans"/>
                <a:cs typeface="Lucida Sans"/>
              </a:rPr>
              <a:t>A</a:t>
            </a:r>
            <a:r>
              <a:rPr dirty="0" baseline="16666" sz="1500" spc="150">
                <a:latin typeface="Arial"/>
                <a:cs typeface="Arial"/>
              </a:rPr>
              <a:t>ˆ</a:t>
            </a:r>
            <a:r>
              <a:rPr dirty="0" baseline="2777" sz="1500" spc="97" i="1">
                <a:latin typeface="Lucida Sans"/>
                <a:cs typeface="Lucida Sans"/>
              </a:rPr>
              <a:t>B</a:t>
            </a:r>
            <a:r>
              <a:rPr dirty="0" baseline="2777" sz="1500" spc="60" i="1">
                <a:latin typeface="Lucida Sans"/>
                <a:cs typeface="Lucida Sans"/>
              </a:rPr>
              <a:t> </a:t>
            </a:r>
            <a:r>
              <a:rPr dirty="0" baseline="16666" sz="1500" spc="-1200">
                <a:latin typeface="Lucida Sans Unicode"/>
                <a:cs typeface="Lucida Sans Unicode"/>
              </a:rPr>
              <a:t>∼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baseline="2777" sz="1500" spc="97" i="1">
                <a:latin typeface="Lucida Sans"/>
                <a:cs typeface="Lucida Sans"/>
              </a:rPr>
              <a:t>C</a:t>
            </a:r>
            <a:r>
              <a:rPr dirty="0" baseline="35714" sz="1050" spc="82" i="1">
                <a:latin typeface="Lucida Sans"/>
                <a:cs typeface="Lucida Sans"/>
              </a:rPr>
              <a:t> </a:t>
            </a:r>
            <a:r>
              <a:rPr dirty="0" baseline="2777" sz="1500" spc="-712" i="1">
                <a:latin typeface="Lucida Sans"/>
                <a:cs typeface="Lucida Sans"/>
              </a:rPr>
              <a:t>A</a:t>
            </a:r>
            <a:r>
              <a:rPr dirty="0" baseline="16666" sz="1500" spc="150">
                <a:latin typeface="Arial"/>
                <a:cs typeface="Arial"/>
              </a:rPr>
              <a:t>ˆ</a:t>
            </a:r>
            <a:r>
              <a:rPr dirty="0" baseline="27777" sz="1050" spc="82" i="1">
                <a:latin typeface="Lucida Sans"/>
                <a:cs typeface="Lucida Sans"/>
              </a:rPr>
              <a:t> </a:t>
            </a:r>
            <a:r>
              <a:rPr dirty="0" baseline="2777" sz="1500" spc="217" i="1">
                <a:latin typeface="Lucida Sans"/>
                <a:cs typeface="Lucida Sans"/>
              </a:rPr>
              <a:t>B</a:t>
            </a:r>
            <a:r>
              <a:rPr dirty="0" baseline="35714" sz="1050" spc="7" i="1">
                <a:latin typeface="Lucida Sans"/>
                <a:cs typeface="Lucida Sans"/>
              </a:rPr>
              <a:t> </a:t>
            </a:r>
            <a:r>
              <a:rPr dirty="0" baseline="35714" sz="1050" i="1">
                <a:latin typeface="Lucida Sans"/>
                <a:cs typeface="Lucida Sans"/>
              </a:rPr>
              <a:t> </a:t>
            </a:r>
            <a:r>
              <a:rPr dirty="0" baseline="35714" sz="1050" spc="-97" i="1">
                <a:latin typeface="Lucida Sans"/>
                <a:cs typeface="Lucida Sans"/>
              </a:rPr>
              <a:t> </a:t>
            </a:r>
            <a:r>
              <a:rPr dirty="0" baseline="2777" sz="1500" spc="-179">
                <a:latin typeface="Arial"/>
                <a:cs typeface="Arial"/>
              </a:rPr>
              <a:t>e</a:t>
            </a:r>
            <a:r>
              <a:rPr dirty="0" baseline="2777" sz="1500" spc="75">
                <a:latin typeface="Arial"/>
                <a:cs typeface="Arial"/>
              </a:rPr>
              <a:t> </a:t>
            </a:r>
            <a:r>
              <a:rPr dirty="0" baseline="2777" sz="1500" spc="-75" i="1">
                <a:latin typeface="Lucida Sans"/>
                <a:cs typeface="Lucida Sans"/>
              </a:rPr>
              <a:t>C</a:t>
            </a:r>
            <a:r>
              <a:rPr dirty="0" baseline="2777" sz="1500" spc="-300" i="1">
                <a:latin typeface="Lucida Sans"/>
                <a:cs typeface="Lucida Sans"/>
              </a:rPr>
              <a:t> </a:t>
            </a:r>
            <a:r>
              <a:rPr dirty="0" baseline="2777" sz="1500" spc="-592" i="1">
                <a:latin typeface="Lucida Sans"/>
                <a:cs typeface="Lucida Sans"/>
              </a:rPr>
              <a:t>B</a:t>
            </a:r>
            <a:r>
              <a:rPr dirty="0" baseline="16666" sz="1500" spc="300">
                <a:latin typeface="Arial"/>
                <a:cs typeface="Arial"/>
              </a:rPr>
              <a:t>ˆ</a:t>
            </a:r>
            <a:r>
              <a:rPr dirty="0" baseline="2777" sz="1500" spc="-44" i="1">
                <a:latin typeface="Lucida Sans"/>
                <a:cs typeface="Lucida Sans"/>
              </a:rPr>
              <a:t>A</a:t>
            </a:r>
            <a:r>
              <a:rPr dirty="0" baseline="2777" sz="1500" spc="-60" i="1">
                <a:latin typeface="Lucida Sans"/>
                <a:cs typeface="Lucida Sans"/>
              </a:rPr>
              <a:t> </a:t>
            </a:r>
            <a:r>
              <a:rPr dirty="0" baseline="16666" sz="1500" spc="-1200">
                <a:latin typeface="Lucida Sans Unicode"/>
                <a:cs typeface="Lucida Sans Unicode"/>
              </a:rPr>
              <a:t>∼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baseline="2777" sz="1500" spc="97" i="1">
                <a:latin typeface="Lucida Sans"/>
                <a:cs typeface="Lucida Sans"/>
              </a:rPr>
              <a:t>C</a:t>
            </a:r>
            <a:r>
              <a:rPr dirty="0" baseline="35714" sz="1050" spc="82" i="1">
                <a:latin typeface="Lucida Sans"/>
                <a:cs typeface="Lucida Sans"/>
              </a:rPr>
              <a:t> </a:t>
            </a:r>
            <a:r>
              <a:rPr dirty="0" baseline="2777" sz="1500" spc="-502" i="1">
                <a:latin typeface="Lucida Sans"/>
                <a:cs typeface="Lucida Sans"/>
              </a:rPr>
              <a:t>B</a:t>
            </a:r>
            <a:r>
              <a:rPr dirty="0" baseline="16666" sz="1500" spc="209">
                <a:latin typeface="Arial"/>
                <a:cs typeface="Arial"/>
              </a:rPr>
              <a:t>ˆ</a:t>
            </a:r>
            <a:r>
              <a:rPr dirty="0" baseline="27777" sz="1050" spc="82" i="1">
                <a:latin typeface="Lucida Sans"/>
                <a:cs typeface="Lucida Sans"/>
              </a:rPr>
              <a:t> </a:t>
            </a:r>
            <a:r>
              <a:rPr dirty="0" baseline="2777" sz="1500" spc="-44" i="1">
                <a:latin typeface="Lucida Sans"/>
                <a:cs typeface="Lucida Sans"/>
              </a:rPr>
              <a:t>A</a:t>
            </a:r>
            <a:r>
              <a:rPr dirty="0" baseline="35714" sz="1050" spc="82" i="1">
                <a:latin typeface="Lucida Sans"/>
                <a:cs typeface="Lucida Sans"/>
              </a:rPr>
              <a:t> </a:t>
            </a:r>
            <a:r>
              <a:rPr dirty="0" baseline="2777" sz="1500" spc="-142" i="1">
                <a:latin typeface="Verdana"/>
                <a:cs typeface="Verdana"/>
              </a:rPr>
              <a:t>,</a:t>
            </a:r>
            <a:endParaRPr baseline="2777" sz="1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baseline="2777" sz="1500" spc="-67">
                <a:latin typeface="Arial"/>
                <a:cs typeface="Arial"/>
              </a:rPr>
              <a:t>mentre</a:t>
            </a:r>
            <a:r>
              <a:rPr dirty="0" baseline="2777" sz="1500" spc="75">
                <a:latin typeface="Arial"/>
                <a:cs typeface="Arial"/>
              </a:rPr>
              <a:t> </a:t>
            </a:r>
            <a:r>
              <a:rPr dirty="0" baseline="2777" sz="1500" spc="-52">
                <a:latin typeface="Arial"/>
                <a:cs typeface="Arial"/>
              </a:rPr>
              <a:t>la</a:t>
            </a:r>
            <a:r>
              <a:rPr dirty="0" baseline="2777" sz="1500" spc="82">
                <a:latin typeface="Arial"/>
                <a:cs typeface="Arial"/>
              </a:rPr>
              <a:t> </a:t>
            </a:r>
            <a:r>
              <a:rPr dirty="0" baseline="2777" sz="1500" spc="-52">
                <a:latin typeface="Arial"/>
                <a:cs typeface="Arial"/>
              </a:rPr>
              <a:t>tesi</a:t>
            </a:r>
            <a:r>
              <a:rPr dirty="0" baseline="2777" sz="1500">
                <a:latin typeface="Arial"/>
                <a:cs typeface="Arial"/>
              </a:rPr>
              <a:t> </a:t>
            </a:r>
            <a:r>
              <a:rPr dirty="0" baseline="2777" sz="1500" spc="157">
                <a:latin typeface="Arial"/>
                <a:cs typeface="Arial"/>
              </a:rPr>
              <a:t> </a:t>
            </a:r>
            <a:r>
              <a:rPr dirty="0" baseline="2777" sz="1500" i="1">
                <a:latin typeface="Lucida Sans"/>
                <a:cs typeface="Lucida Sans"/>
              </a:rPr>
              <a:t>ABC</a:t>
            </a:r>
            <a:r>
              <a:rPr dirty="0" baseline="2777" sz="1500" spc="112" i="1">
                <a:latin typeface="Lucida Sans"/>
                <a:cs typeface="Lucida Sans"/>
              </a:rPr>
              <a:t> </a:t>
            </a:r>
            <a:r>
              <a:rPr dirty="0" baseline="16666" sz="1500" spc="-1200">
                <a:latin typeface="Lucida Sans Unicode"/>
                <a:cs typeface="Lucida Sans Unicode"/>
              </a:rPr>
              <a:t>∼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baseline="2777" sz="1500" spc="-44" i="1">
                <a:latin typeface="Lucida Sans"/>
                <a:cs typeface="Lucida Sans"/>
              </a:rPr>
              <a:t>A</a:t>
            </a:r>
            <a:r>
              <a:rPr dirty="0" baseline="31746" sz="1050" spc="82" i="1">
                <a:latin typeface="Lucida Sans"/>
                <a:cs typeface="Lucida Sans"/>
              </a:rPr>
              <a:t> </a:t>
            </a:r>
            <a:r>
              <a:rPr dirty="0" baseline="2777" sz="1500" spc="217" i="1">
                <a:latin typeface="Lucida Sans"/>
                <a:cs typeface="Lucida Sans"/>
              </a:rPr>
              <a:t>B</a:t>
            </a:r>
            <a:r>
              <a:rPr dirty="0" baseline="31746" sz="1050" spc="82" i="1">
                <a:latin typeface="Lucida Sans"/>
                <a:cs typeface="Lucida Sans"/>
              </a:rPr>
              <a:t> </a:t>
            </a:r>
            <a:r>
              <a:rPr dirty="0" baseline="2777" sz="1500" spc="97" i="1">
                <a:latin typeface="Lucida Sans"/>
                <a:cs typeface="Lucida Sans"/>
              </a:rPr>
              <a:t>C</a:t>
            </a:r>
            <a:r>
              <a:rPr dirty="0" baseline="31746" sz="1050" spc="82" i="1">
                <a:latin typeface="Lucida Sans"/>
                <a:cs typeface="Lucida Sans"/>
              </a:rPr>
              <a:t> </a:t>
            </a:r>
            <a:r>
              <a:rPr dirty="0" baseline="2777" sz="1500" spc="-7">
                <a:latin typeface="Arial"/>
                <a:cs typeface="Arial"/>
              </a:rPr>
              <a:t>.</a:t>
            </a:r>
            <a:endParaRPr baseline="2777" sz="15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31/35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579" y="24034"/>
            <a:ext cx="12592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tecnich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dimostrative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793949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844749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536234"/>
            <a:ext cx="50800" cy="22704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599735"/>
            <a:ext cx="50800" cy="22069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542798"/>
            <a:ext cx="4457065" cy="2315210"/>
          </a:xfrm>
          <a:custGeom>
            <a:avLst/>
            <a:gdLst/>
            <a:ahLst/>
            <a:cxnLst/>
            <a:rect l="l" t="t" r="r" b="b"/>
            <a:pathLst>
              <a:path w="4457065" h="2315210">
                <a:moveTo>
                  <a:pt x="4456606" y="0"/>
                </a:moveTo>
                <a:lnTo>
                  <a:pt x="0" y="0"/>
                </a:lnTo>
                <a:lnTo>
                  <a:pt x="0" y="2263851"/>
                </a:lnTo>
                <a:lnTo>
                  <a:pt x="16636" y="2301365"/>
                </a:lnTo>
                <a:lnTo>
                  <a:pt x="4405806" y="2314651"/>
                </a:lnTo>
                <a:lnTo>
                  <a:pt x="4420049" y="2312606"/>
                </a:lnTo>
                <a:lnTo>
                  <a:pt x="4451170" y="228664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587035"/>
            <a:ext cx="0" cy="2239010"/>
          </a:xfrm>
          <a:custGeom>
            <a:avLst/>
            <a:gdLst/>
            <a:ahLst/>
            <a:cxnLst/>
            <a:rect l="l" t="t" r="r" b="b"/>
            <a:pathLst>
              <a:path w="0" h="2239010">
                <a:moveTo>
                  <a:pt x="0" y="223866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57433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6163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4893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52988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61898" y="568096"/>
            <a:ext cx="3684270" cy="1638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2376879"/>
            <a:ext cx="2214245" cy="160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70">
                <a:latin typeface="Arial"/>
                <a:cs typeface="Arial"/>
              </a:rPr>
              <a:t>Sup</a:t>
            </a:r>
            <a:r>
              <a:rPr dirty="0" sz="1000" spc="-40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oniamo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assurdo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i="1">
                <a:latin typeface="Lucida Sans"/>
                <a:cs typeface="Lucida Sans"/>
              </a:rPr>
              <a:t>ABC</a:t>
            </a:r>
            <a:r>
              <a:rPr dirty="0" sz="1000" spc="75" i="1">
                <a:latin typeface="Lucida Sans"/>
                <a:cs typeface="Lucida Sans"/>
              </a:rPr>
              <a:t> </a:t>
            </a:r>
            <a:r>
              <a:rPr dirty="0" sz="1000" spc="-229">
                <a:latin typeface="Arial"/>
                <a:cs typeface="Arial"/>
              </a:rPr>
              <a:t>�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30" i="1">
                <a:latin typeface="Lucida Sans"/>
                <a:cs typeface="Lucida Sans"/>
              </a:rPr>
              <a:t>A</a:t>
            </a:r>
            <a:r>
              <a:rPr dirty="0" baseline="27777" sz="1050" spc="82" i="1">
                <a:latin typeface="Lucida Sans"/>
                <a:cs typeface="Lucida Sans"/>
              </a:rPr>
              <a:t> </a:t>
            </a:r>
            <a:r>
              <a:rPr dirty="0" sz="1000" spc="145" i="1">
                <a:latin typeface="Lucida Sans"/>
                <a:cs typeface="Lucida Sans"/>
              </a:rPr>
              <a:t>B</a:t>
            </a:r>
            <a:r>
              <a:rPr dirty="0" baseline="27777" sz="1050" spc="82" i="1">
                <a:latin typeface="Lucida Sans"/>
                <a:cs typeface="Lucida Sans"/>
              </a:rPr>
              <a:t> </a:t>
            </a:r>
            <a:r>
              <a:rPr dirty="0" sz="1000" spc="65" i="1">
                <a:latin typeface="Lucida Sans"/>
                <a:cs typeface="Lucida Sans"/>
              </a:rPr>
              <a:t>C</a:t>
            </a:r>
            <a:r>
              <a:rPr dirty="0" baseline="27777" sz="1050" spc="82" i="1">
                <a:latin typeface="Lucida Sans"/>
                <a:cs typeface="Lucida Sans"/>
              </a:rPr>
              <a:t> </a:t>
            </a:r>
            <a:r>
              <a:rPr dirty="0" sz="1000" spc="-5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32/35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524582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575382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15804"/>
            <a:ext cx="50800" cy="18214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79305"/>
            <a:ext cx="50800" cy="17579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22367"/>
            <a:ext cx="4457065" cy="1866264"/>
          </a:xfrm>
          <a:custGeom>
            <a:avLst/>
            <a:gdLst/>
            <a:ahLst/>
            <a:cxnLst/>
            <a:rect l="l" t="t" r="r" b="b"/>
            <a:pathLst>
              <a:path w="4457065" h="1866264">
                <a:moveTo>
                  <a:pt x="4456606" y="0"/>
                </a:moveTo>
                <a:lnTo>
                  <a:pt x="0" y="0"/>
                </a:lnTo>
                <a:lnTo>
                  <a:pt x="0" y="1814914"/>
                </a:lnTo>
                <a:lnTo>
                  <a:pt x="16636" y="1852428"/>
                </a:lnTo>
                <a:lnTo>
                  <a:pt x="4405806" y="1865714"/>
                </a:lnTo>
                <a:lnTo>
                  <a:pt x="4420049" y="1863669"/>
                </a:lnTo>
                <a:lnTo>
                  <a:pt x="4451170" y="183771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66605"/>
            <a:ext cx="0" cy="1790064"/>
          </a:xfrm>
          <a:custGeom>
            <a:avLst/>
            <a:gdLst/>
            <a:ahLst/>
            <a:cxnLst/>
            <a:rect l="l" t="t" r="r" b="b"/>
            <a:pathLst>
              <a:path w="0" h="1790064">
                <a:moveTo>
                  <a:pt x="0" y="178972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539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412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285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0945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740382"/>
            <a:ext cx="376936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Arial"/>
                <a:cs typeface="Arial"/>
              </a:rPr>
              <a:t>Utilizziamo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seguente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relazione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95">
                <a:latin typeface="Arial"/>
                <a:cs typeface="Arial"/>
              </a:rPr>
              <a:t>o</a:t>
            </a:r>
            <a:r>
              <a:rPr dirty="0" sz="1000" spc="-40">
                <a:latin typeface="Arial"/>
                <a:cs typeface="Arial"/>
              </a:rPr>
              <a:t>rdine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due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qualunque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elementi: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30201" y="974052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40728" y="955482"/>
            <a:ext cx="4195445" cy="278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0" i="1">
                <a:latin typeface="Lucida Sans"/>
                <a:cs typeface="Lucida Sans"/>
              </a:rPr>
              <a:t>Y</a:t>
            </a:r>
            <a:r>
              <a:rPr dirty="0" sz="1000" spc="130" i="1">
                <a:latin typeface="Lucida Sans"/>
                <a:cs typeface="Lucida Sans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25" i="1">
                <a:latin typeface="Lucida Sans"/>
                <a:cs typeface="Lucida Sans"/>
              </a:rPr>
              <a:t>Z</a:t>
            </a:r>
            <a:r>
              <a:rPr dirty="0" sz="1000" spc="135" i="1">
                <a:latin typeface="Lucida Sans"/>
                <a:cs typeface="Lucida Sans"/>
              </a:rPr>
              <a:t> </a:t>
            </a:r>
            <a:r>
              <a:rPr dirty="0" sz="1000" spc="-35">
                <a:latin typeface="Arial"/>
                <a:cs typeface="Arial"/>
              </a:rPr>
              <a:t>vuol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dire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50" i="1">
                <a:latin typeface="Lucida Sans"/>
                <a:cs typeface="Lucida Sans"/>
              </a:rPr>
              <a:t>Y</a:t>
            </a:r>
            <a:r>
              <a:rPr dirty="0" sz="1000" i="1">
                <a:latin typeface="Lucida Sans"/>
                <a:cs typeface="Lucida Sans"/>
              </a:rPr>
              <a:t> </a:t>
            </a:r>
            <a:r>
              <a:rPr dirty="0" sz="1000" spc="-130" i="1">
                <a:latin typeface="Lucida Sans"/>
                <a:cs typeface="Lucida Sans"/>
              </a:rPr>
              <a:t> </a:t>
            </a:r>
            <a:r>
              <a:rPr dirty="0" sz="1000" spc="-65">
                <a:latin typeface="Arial"/>
                <a:cs typeface="Arial"/>
              </a:rPr>
              <a:t>ha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vinto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meno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10">
                <a:latin typeface="Arial"/>
                <a:cs typeface="Arial"/>
              </a:rPr>
              <a:t>rtite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</a:t>
            </a:r>
            <a:r>
              <a:rPr dirty="0" sz="1000" spc="10">
                <a:latin typeface="Arial"/>
                <a:cs typeface="Arial"/>
              </a:rPr>
              <a:t>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25" i="1">
                <a:latin typeface="Lucida Sans"/>
                <a:cs typeface="Lucida Sans"/>
              </a:rPr>
              <a:t>Z</a:t>
            </a:r>
            <a:r>
              <a:rPr dirty="0" sz="1000" spc="135" i="1">
                <a:latin typeface="Lucida Sans"/>
                <a:cs typeface="Lucida Sans"/>
              </a:rPr>
              <a:t> </a:t>
            </a:r>
            <a:r>
              <a:rPr dirty="0" sz="1000" spc="-35">
                <a:latin typeface="Arial"/>
                <a:cs typeface="Arial"/>
              </a:rPr>
              <a:t>o,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equivalentemente,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endParaRPr sz="1000">
              <a:latin typeface="Arial"/>
              <a:cs typeface="Arial"/>
            </a:endParaRPr>
          </a:p>
          <a:p>
            <a:pPr marL="138430">
              <a:lnSpc>
                <a:spcPts val="1200"/>
              </a:lnSpc>
            </a:pPr>
            <a:r>
              <a:rPr dirty="0" sz="1000" spc="25" i="1">
                <a:latin typeface="Lucida Sans"/>
                <a:cs typeface="Lucida Sans"/>
              </a:rPr>
              <a:t>Z</a:t>
            </a:r>
            <a:r>
              <a:rPr dirty="0" sz="1000" spc="135" i="1">
                <a:latin typeface="Lucida Sans"/>
                <a:cs typeface="Lucida Sans"/>
              </a:rPr>
              <a:t> </a:t>
            </a:r>
            <a:r>
              <a:rPr dirty="0" sz="1000" spc="-65">
                <a:latin typeface="Arial"/>
                <a:cs typeface="Arial"/>
              </a:rPr>
              <a:t>ha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vinto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pi</a:t>
            </a:r>
            <a:r>
              <a:rPr dirty="0" sz="1000" spc="-555">
                <a:latin typeface="Arial"/>
                <a:cs typeface="Arial"/>
              </a:rPr>
              <a:t>u</a:t>
            </a:r>
            <a:r>
              <a:rPr dirty="0" sz="1000" spc="160">
                <a:latin typeface="Arial"/>
                <a:cs typeface="Arial"/>
              </a:rPr>
              <a:t>`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10">
                <a:latin typeface="Arial"/>
                <a:cs typeface="Arial"/>
              </a:rPr>
              <a:t>rtite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50" i="1">
                <a:latin typeface="Lucida Sans"/>
                <a:cs typeface="Lucida Sans"/>
              </a:rPr>
              <a:t>Y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4/35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579" y="24034"/>
            <a:ext cx="12592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tecnich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dimostrative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793949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844749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536234"/>
            <a:ext cx="50800" cy="22704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599735"/>
            <a:ext cx="50800" cy="22069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542798"/>
            <a:ext cx="4457065" cy="2315210"/>
          </a:xfrm>
          <a:custGeom>
            <a:avLst/>
            <a:gdLst/>
            <a:ahLst/>
            <a:cxnLst/>
            <a:rect l="l" t="t" r="r" b="b"/>
            <a:pathLst>
              <a:path w="4457065" h="2315210">
                <a:moveTo>
                  <a:pt x="4456606" y="0"/>
                </a:moveTo>
                <a:lnTo>
                  <a:pt x="0" y="0"/>
                </a:lnTo>
                <a:lnTo>
                  <a:pt x="0" y="2263851"/>
                </a:lnTo>
                <a:lnTo>
                  <a:pt x="16636" y="2301365"/>
                </a:lnTo>
                <a:lnTo>
                  <a:pt x="4405806" y="2314651"/>
                </a:lnTo>
                <a:lnTo>
                  <a:pt x="4420049" y="2312606"/>
                </a:lnTo>
                <a:lnTo>
                  <a:pt x="4451170" y="228664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587035"/>
            <a:ext cx="0" cy="2239010"/>
          </a:xfrm>
          <a:custGeom>
            <a:avLst/>
            <a:gdLst/>
            <a:ahLst/>
            <a:cxnLst/>
            <a:rect l="l" t="t" r="r" b="b"/>
            <a:pathLst>
              <a:path w="0" h="2239010">
                <a:moveTo>
                  <a:pt x="0" y="223866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57433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6163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4893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52988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61898" y="568096"/>
            <a:ext cx="3684270" cy="1638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2376879"/>
            <a:ext cx="2214245" cy="160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70">
                <a:latin typeface="Arial"/>
                <a:cs typeface="Arial"/>
              </a:rPr>
              <a:t>Sup</a:t>
            </a:r>
            <a:r>
              <a:rPr dirty="0" sz="1000" spc="-40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oniamo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assurdo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i="1">
                <a:latin typeface="Lucida Sans"/>
                <a:cs typeface="Lucida Sans"/>
              </a:rPr>
              <a:t>ABC</a:t>
            </a:r>
            <a:r>
              <a:rPr dirty="0" sz="1000" spc="75" i="1">
                <a:latin typeface="Lucida Sans"/>
                <a:cs typeface="Lucida Sans"/>
              </a:rPr>
              <a:t> </a:t>
            </a:r>
            <a:r>
              <a:rPr dirty="0" sz="1000" spc="-229">
                <a:latin typeface="Arial"/>
                <a:cs typeface="Arial"/>
              </a:rPr>
              <a:t>�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30" i="1">
                <a:latin typeface="Lucida Sans"/>
                <a:cs typeface="Lucida Sans"/>
              </a:rPr>
              <a:t>A</a:t>
            </a:r>
            <a:r>
              <a:rPr dirty="0" baseline="27777" sz="1050" spc="82" i="1">
                <a:latin typeface="Lucida Sans"/>
                <a:cs typeface="Lucida Sans"/>
              </a:rPr>
              <a:t> </a:t>
            </a:r>
            <a:r>
              <a:rPr dirty="0" sz="1000" spc="145" i="1">
                <a:latin typeface="Lucida Sans"/>
                <a:cs typeface="Lucida Sans"/>
              </a:rPr>
              <a:t>B</a:t>
            </a:r>
            <a:r>
              <a:rPr dirty="0" baseline="27777" sz="1050" spc="82" i="1">
                <a:latin typeface="Lucida Sans"/>
                <a:cs typeface="Lucida Sans"/>
              </a:rPr>
              <a:t> </a:t>
            </a:r>
            <a:r>
              <a:rPr dirty="0" sz="1000" spc="65" i="1">
                <a:latin typeface="Lucida Sans"/>
                <a:cs typeface="Lucida Sans"/>
              </a:rPr>
              <a:t>C</a:t>
            </a:r>
            <a:r>
              <a:rPr dirty="0" baseline="27777" sz="1050" spc="82" i="1">
                <a:latin typeface="Lucida Sans"/>
                <a:cs typeface="Lucida Sans"/>
              </a:rPr>
              <a:t> </a:t>
            </a:r>
            <a:r>
              <a:rPr dirty="0" sz="1000" spc="-5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32/35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579" y="24034"/>
            <a:ext cx="12592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tecnich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dimostrative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793949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844749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536234"/>
            <a:ext cx="50800" cy="22704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599735"/>
            <a:ext cx="50800" cy="22069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542798"/>
            <a:ext cx="4457065" cy="2315210"/>
          </a:xfrm>
          <a:custGeom>
            <a:avLst/>
            <a:gdLst/>
            <a:ahLst/>
            <a:cxnLst/>
            <a:rect l="l" t="t" r="r" b="b"/>
            <a:pathLst>
              <a:path w="4457065" h="2315210">
                <a:moveTo>
                  <a:pt x="4456606" y="0"/>
                </a:moveTo>
                <a:lnTo>
                  <a:pt x="0" y="0"/>
                </a:lnTo>
                <a:lnTo>
                  <a:pt x="0" y="2263851"/>
                </a:lnTo>
                <a:lnTo>
                  <a:pt x="16636" y="2301365"/>
                </a:lnTo>
                <a:lnTo>
                  <a:pt x="4405806" y="2314651"/>
                </a:lnTo>
                <a:lnTo>
                  <a:pt x="4420049" y="2312606"/>
                </a:lnTo>
                <a:lnTo>
                  <a:pt x="4451170" y="228664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587035"/>
            <a:ext cx="0" cy="2239010"/>
          </a:xfrm>
          <a:custGeom>
            <a:avLst/>
            <a:gdLst/>
            <a:ahLst/>
            <a:cxnLst/>
            <a:rect l="l" t="t" r="r" b="b"/>
            <a:pathLst>
              <a:path w="0" h="2239010">
                <a:moveTo>
                  <a:pt x="0" y="223866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57433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6163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4893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52988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61898" y="568096"/>
            <a:ext cx="3684270" cy="1638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2376879"/>
            <a:ext cx="4380865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70">
                <a:latin typeface="Arial"/>
                <a:cs typeface="Arial"/>
              </a:rPr>
              <a:t>Sup</a:t>
            </a:r>
            <a:r>
              <a:rPr dirty="0" sz="1000" spc="-40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oniamo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assurdo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i="1">
                <a:latin typeface="Lucida Sans"/>
                <a:cs typeface="Lucida Sans"/>
              </a:rPr>
              <a:t>ABC</a:t>
            </a:r>
            <a:r>
              <a:rPr dirty="0" sz="1000" spc="75" i="1">
                <a:latin typeface="Lucida Sans"/>
                <a:cs typeface="Lucida Sans"/>
              </a:rPr>
              <a:t> </a:t>
            </a:r>
            <a:r>
              <a:rPr dirty="0" sz="1000" spc="-229">
                <a:latin typeface="Arial"/>
                <a:cs typeface="Arial"/>
              </a:rPr>
              <a:t>�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30" i="1">
                <a:latin typeface="Lucida Sans"/>
                <a:cs typeface="Lucida Sans"/>
              </a:rPr>
              <a:t>A</a:t>
            </a:r>
            <a:r>
              <a:rPr dirty="0" baseline="27777" sz="1050" spc="82" i="1">
                <a:latin typeface="Lucida Sans"/>
                <a:cs typeface="Lucida Sans"/>
              </a:rPr>
              <a:t> </a:t>
            </a:r>
            <a:r>
              <a:rPr dirty="0" sz="1000" spc="145" i="1">
                <a:latin typeface="Lucida Sans"/>
                <a:cs typeface="Lucida Sans"/>
              </a:rPr>
              <a:t>B</a:t>
            </a:r>
            <a:r>
              <a:rPr dirty="0" baseline="27777" sz="1050" spc="82" i="1">
                <a:latin typeface="Lucida Sans"/>
                <a:cs typeface="Lucida Sans"/>
              </a:rPr>
              <a:t> </a:t>
            </a:r>
            <a:r>
              <a:rPr dirty="0" sz="1000" spc="65" i="1">
                <a:latin typeface="Lucida Sans"/>
                <a:cs typeface="Lucida Sans"/>
              </a:rPr>
              <a:t>C</a:t>
            </a:r>
            <a:r>
              <a:rPr dirty="0" baseline="27777" sz="1050" spc="82" i="1">
                <a:latin typeface="Lucida Sans"/>
                <a:cs typeface="Lucida Sans"/>
              </a:rPr>
              <a:t> </a:t>
            </a:r>
            <a:r>
              <a:rPr dirty="0" sz="1000" spc="-5">
                <a:latin typeface="Arial"/>
                <a:cs typeface="Arial"/>
              </a:rPr>
              <a:t>.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conseguenza,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almeno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uno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gli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altri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due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lati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95">
                <a:latin typeface="Arial"/>
                <a:cs typeface="Arial"/>
              </a:rPr>
              <a:t>s</a:t>
            </a:r>
            <a:r>
              <a:rPr dirty="0" sz="1000" spc="-14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-330">
                <a:latin typeface="Arial"/>
                <a:cs typeface="Arial"/>
              </a:rPr>
              <a:t>`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diverso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dal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suo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c</a:t>
            </a:r>
            <a:r>
              <a:rPr dirty="0" sz="1000" spc="-95">
                <a:latin typeface="Arial"/>
                <a:cs typeface="Arial"/>
              </a:rPr>
              <a:t>o</a:t>
            </a:r>
            <a:r>
              <a:rPr dirty="0" sz="1000" spc="-25">
                <a:latin typeface="Arial"/>
                <a:cs typeface="Arial"/>
              </a:rPr>
              <a:t>rris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5">
                <a:latin typeface="Arial"/>
                <a:cs typeface="Arial"/>
              </a:rPr>
              <a:t>ondente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nell’altro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tria</a:t>
            </a:r>
            <a:r>
              <a:rPr dirty="0" sz="1000" spc="-40">
                <a:latin typeface="Arial"/>
                <a:cs typeface="Arial"/>
              </a:rPr>
              <a:t>ngolo.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Sup</a:t>
            </a:r>
            <a:r>
              <a:rPr dirty="0" sz="1000" spc="-40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oni</a:t>
            </a:r>
            <a:r>
              <a:rPr dirty="0" sz="1000" spc="-65">
                <a:latin typeface="Arial"/>
                <a:cs typeface="Arial"/>
              </a:rPr>
              <a:t>am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830" y="2680536"/>
            <a:ext cx="4201795" cy="158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777" sz="1500" spc="-97">
                <a:latin typeface="Arial"/>
                <a:cs typeface="Arial"/>
              </a:rPr>
              <a:t>sia</a:t>
            </a:r>
            <a:r>
              <a:rPr dirty="0" baseline="2777" sz="1500" spc="82">
                <a:latin typeface="Arial"/>
                <a:cs typeface="Arial"/>
              </a:rPr>
              <a:t> </a:t>
            </a:r>
            <a:r>
              <a:rPr dirty="0" baseline="2777" sz="1500" spc="-89" i="1">
                <a:latin typeface="Lucida Sans"/>
                <a:cs typeface="Lucida Sans"/>
              </a:rPr>
              <a:t>A</a:t>
            </a:r>
            <a:r>
              <a:rPr dirty="0" baseline="2777" sz="1500" spc="-75" i="1">
                <a:latin typeface="Lucida Sans"/>
                <a:cs typeface="Lucida Sans"/>
              </a:rPr>
              <a:t>C</a:t>
            </a:r>
            <a:r>
              <a:rPr dirty="0" baseline="2777" sz="1500" spc="120" i="1">
                <a:latin typeface="Lucida Sans"/>
                <a:cs typeface="Lucida Sans"/>
              </a:rPr>
              <a:t> </a:t>
            </a:r>
            <a:r>
              <a:rPr dirty="0" baseline="2777" sz="1500" spc="-75" i="1">
                <a:latin typeface="Verdana"/>
                <a:cs typeface="Verdana"/>
              </a:rPr>
              <a:t>&gt;</a:t>
            </a:r>
            <a:r>
              <a:rPr dirty="0" baseline="2777" sz="1500" spc="-112" i="1">
                <a:latin typeface="Verdana"/>
                <a:cs typeface="Verdana"/>
              </a:rPr>
              <a:t> </a:t>
            </a:r>
            <a:r>
              <a:rPr dirty="0" baseline="2777" sz="1500" spc="-44" i="1">
                <a:latin typeface="Lucida Sans"/>
                <a:cs typeface="Lucida Sans"/>
              </a:rPr>
              <a:t>A</a:t>
            </a:r>
            <a:r>
              <a:rPr dirty="0" baseline="31746" sz="1050" spc="82" i="1">
                <a:latin typeface="Lucida Sans"/>
                <a:cs typeface="Lucida Sans"/>
              </a:rPr>
              <a:t> </a:t>
            </a:r>
            <a:r>
              <a:rPr dirty="0" baseline="2777" sz="1500" spc="97" i="1">
                <a:latin typeface="Lucida Sans"/>
                <a:cs typeface="Lucida Sans"/>
              </a:rPr>
              <a:t>C</a:t>
            </a:r>
            <a:r>
              <a:rPr dirty="0" baseline="31746" sz="1050" spc="7" i="1">
                <a:latin typeface="Lucida Sans"/>
                <a:cs typeface="Lucida Sans"/>
              </a:rPr>
              <a:t> </a:t>
            </a:r>
            <a:r>
              <a:rPr dirty="0" baseline="31746" sz="1050" i="1">
                <a:latin typeface="Lucida Sans"/>
                <a:cs typeface="Lucida Sans"/>
              </a:rPr>
              <a:t> </a:t>
            </a:r>
            <a:r>
              <a:rPr dirty="0" baseline="31746" sz="1050" spc="-97" i="1">
                <a:latin typeface="Lucida Sans"/>
                <a:cs typeface="Lucida Sans"/>
              </a:rPr>
              <a:t> </a:t>
            </a:r>
            <a:r>
              <a:rPr dirty="0" baseline="2777" sz="1500" spc="-179">
                <a:latin typeface="Arial"/>
                <a:cs typeface="Arial"/>
              </a:rPr>
              <a:t>e</a:t>
            </a:r>
            <a:r>
              <a:rPr dirty="0" baseline="2777" sz="1500" spc="75">
                <a:latin typeface="Arial"/>
                <a:cs typeface="Arial"/>
              </a:rPr>
              <a:t> </a:t>
            </a:r>
            <a:r>
              <a:rPr dirty="0" baseline="2777" sz="1500" spc="-112">
                <a:latin typeface="Arial"/>
                <a:cs typeface="Arial"/>
              </a:rPr>
              <a:t>p</a:t>
            </a:r>
            <a:r>
              <a:rPr dirty="0" baseline="2777" sz="1500" spc="-67">
                <a:latin typeface="Arial"/>
                <a:cs typeface="Arial"/>
              </a:rPr>
              <a:t>rendi</a:t>
            </a:r>
            <a:r>
              <a:rPr dirty="0" baseline="2777" sz="1500" spc="-97">
                <a:latin typeface="Arial"/>
                <a:cs typeface="Arial"/>
              </a:rPr>
              <a:t>a</a:t>
            </a:r>
            <a:r>
              <a:rPr dirty="0" baseline="2777" sz="1500" spc="-75">
                <a:latin typeface="Arial"/>
                <a:cs typeface="Arial"/>
              </a:rPr>
              <a:t>m</a:t>
            </a:r>
            <a:r>
              <a:rPr dirty="0" baseline="2777" sz="1500" spc="-97">
                <a:latin typeface="Arial"/>
                <a:cs typeface="Arial"/>
              </a:rPr>
              <a:t>o</a:t>
            </a:r>
            <a:r>
              <a:rPr dirty="0" baseline="2777" sz="1500" spc="75">
                <a:latin typeface="Arial"/>
                <a:cs typeface="Arial"/>
              </a:rPr>
              <a:t> </a:t>
            </a:r>
            <a:r>
              <a:rPr dirty="0" baseline="2777" sz="1500" spc="-127">
                <a:latin typeface="Arial"/>
                <a:cs typeface="Arial"/>
              </a:rPr>
              <a:t>su</a:t>
            </a:r>
            <a:r>
              <a:rPr dirty="0" baseline="2777" sz="1500" spc="75">
                <a:latin typeface="Arial"/>
                <a:cs typeface="Arial"/>
              </a:rPr>
              <a:t> </a:t>
            </a:r>
            <a:r>
              <a:rPr dirty="0" baseline="2777" sz="1500" spc="-30">
                <a:latin typeface="Arial"/>
                <a:cs typeface="Arial"/>
              </a:rPr>
              <a:t>di</a:t>
            </a:r>
            <a:r>
              <a:rPr dirty="0" baseline="2777" sz="1500" spc="75">
                <a:latin typeface="Arial"/>
                <a:cs typeface="Arial"/>
              </a:rPr>
              <a:t> </a:t>
            </a:r>
            <a:r>
              <a:rPr dirty="0" baseline="2777" sz="1500" spc="-179">
                <a:latin typeface="Arial"/>
                <a:cs typeface="Arial"/>
              </a:rPr>
              <a:t>e</a:t>
            </a:r>
            <a:r>
              <a:rPr dirty="0" baseline="2777" sz="1500" spc="-150">
                <a:latin typeface="Arial"/>
                <a:cs typeface="Arial"/>
              </a:rPr>
              <a:t>sso</a:t>
            </a:r>
            <a:r>
              <a:rPr dirty="0" baseline="2777" sz="1500" spc="75">
                <a:latin typeface="Arial"/>
                <a:cs typeface="Arial"/>
              </a:rPr>
              <a:t> </a:t>
            </a:r>
            <a:r>
              <a:rPr dirty="0" baseline="2777" sz="1500" spc="-67">
                <a:latin typeface="Arial"/>
                <a:cs typeface="Arial"/>
              </a:rPr>
              <a:t>un</a:t>
            </a:r>
            <a:r>
              <a:rPr dirty="0" baseline="2777" sz="1500" spc="75">
                <a:latin typeface="Arial"/>
                <a:cs typeface="Arial"/>
              </a:rPr>
              <a:t> </a:t>
            </a:r>
            <a:r>
              <a:rPr dirty="0" baseline="2777" sz="1500" spc="-37">
                <a:latin typeface="Arial"/>
                <a:cs typeface="Arial"/>
              </a:rPr>
              <a:t>punto</a:t>
            </a:r>
            <a:r>
              <a:rPr dirty="0" baseline="2777" sz="1500" spc="75">
                <a:latin typeface="Arial"/>
                <a:cs typeface="Arial"/>
              </a:rPr>
              <a:t> </a:t>
            </a:r>
            <a:r>
              <a:rPr dirty="0" baseline="2777" sz="1500" spc="-75" i="1">
                <a:latin typeface="Lucida Sans"/>
                <a:cs typeface="Lucida Sans"/>
              </a:rPr>
              <a:t>C</a:t>
            </a:r>
            <a:r>
              <a:rPr dirty="0" baseline="2777" sz="1500" spc="-300" i="1">
                <a:latin typeface="Lucida Sans"/>
                <a:cs typeface="Lucida Sans"/>
              </a:rPr>
              <a:t> </a:t>
            </a:r>
            <a:r>
              <a:rPr dirty="0" baseline="31746" sz="1050" spc="7" i="1">
                <a:latin typeface="Lucida Sans"/>
                <a:cs typeface="Lucida Sans"/>
              </a:rPr>
              <a:t>  </a:t>
            </a:r>
            <a:r>
              <a:rPr dirty="0" baseline="31746" sz="1050" i="1">
                <a:latin typeface="Lucida Sans"/>
                <a:cs typeface="Lucida Sans"/>
              </a:rPr>
              <a:t> </a:t>
            </a:r>
            <a:r>
              <a:rPr dirty="0" baseline="31746" sz="1050" spc="-97" i="1">
                <a:latin typeface="Lucida Sans"/>
                <a:cs typeface="Lucida Sans"/>
              </a:rPr>
              <a:t> </a:t>
            </a:r>
            <a:r>
              <a:rPr dirty="0" baseline="2777" sz="1500" spc="-30">
                <a:latin typeface="Arial"/>
                <a:cs typeface="Arial"/>
              </a:rPr>
              <a:t>in</a:t>
            </a:r>
            <a:r>
              <a:rPr dirty="0" baseline="2777" sz="1500" spc="75">
                <a:latin typeface="Arial"/>
                <a:cs typeface="Arial"/>
              </a:rPr>
              <a:t> </a:t>
            </a:r>
            <a:r>
              <a:rPr dirty="0" baseline="2777" sz="1500" spc="-104">
                <a:latin typeface="Arial"/>
                <a:cs typeface="Arial"/>
              </a:rPr>
              <a:t>m</a:t>
            </a:r>
            <a:r>
              <a:rPr dirty="0" baseline="2777" sz="1500" spc="-30">
                <a:latin typeface="Arial"/>
                <a:cs typeface="Arial"/>
              </a:rPr>
              <a:t>o</a:t>
            </a:r>
            <a:r>
              <a:rPr dirty="0" baseline="2777" sz="1500" spc="-75">
                <a:latin typeface="Arial"/>
                <a:cs typeface="Arial"/>
              </a:rPr>
              <a:t>do</a:t>
            </a:r>
            <a:r>
              <a:rPr dirty="0" baseline="2777" sz="1500" spc="75">
                <a:latin typeface="Arial"/>
                <a:cs typeface="Arial"/>
              </a:rPr>
              <a:t> </a:t>
            </a:r>
            <a:r>
              <a:rPr dirty="0" baseline="2777" sz="1500" spc="-120">
                <a:latin typeface="Arial"/>
                <a:cs typeface="Arial"/>
              </a:rPr>
              <a:t>che</a:t>
            </a:r>
            <a:r>
              <a:rPr dirty="0" baseline="2777" sz="1500" spc="82">
                <a:latin typeface="Arial"/>
                <a:cs typeface="Arial"/>
              </a:rPr>
              <a:t> </a:t>
            </a:r>
            <a:r>
              <a:rPr dirty="0" baseline="2777" sz="1500" spc="-89" i="1">
                <a:latin typeface="Lucida Sans"/>
                <a:cs typeface="Lucida Sans"/>
              </a:rPr>
              <a:t>A</a:t>
            </a:r>
            <a:r>
              <a:rPr dirty="0" baseline="2777" sz="1500" spc="97" i="1">
                <a:latin typeface="Lucida Sans"/>
                <a:cs typeface="Lucida Sans"/>
              </a:rPr>
              <a:t>C</a:t>
            </a:r>
            <a:r>
              <a:rPr dirty="0" baseline="31746" sz="1050" spc="7" i="1">
                <a:latin typeface="Lucida Sans"/>
                <a:cs typeface="Lucida Sans"/>
              </a:rPr>
              <a:t>  </a:t>
            </a:r>
            <a:r>
              <a:rPr dirty="0" baseline="31746" sz="1050" spc="150" i="1">
                <a:latin typeface="Lucida Sans"/>
                <a:cs typeface="Lucida Sans"/>
              </a:rPr>
              <a:t> </a:t>
            </a:r>
            <a:r>
              <a:rPr dirty="0" baseline="16666" sz="1500" spc="-1200">
                <a:latin typeface="Lucida Sans Unicode"/>
                <a:cs typeface="Lucida Sans Unicode"/>
              </a:rPr>
              <a:t>∼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baseline="2777" sz="1500" spc="-44" i="1">
                <a:latin typeface="Lucida Sans"/>
                <a:cs typeface="Lucida Sans"/>
              </a:rPr>
              <a:t>A</a:t>
            </a:r>
            <a:r>
              <a:rPr dirty="0" baseline="31746" sz="1050" spc="82" i="1">
                <a:latin typeface="Lucida Sans"/>
                <a:cs typeface="Lucida Sans"/>
              </a:rPr>
              <a:t> </a:t>
            </a:r>
            <a:r>
              <a:rPr dirty="0" baseline="2777" sz="1500" spc="97" i="1">
                <a:latin typeface="Lucida Sans"/>
                <a:cs typeface="Lucida Sans"/>
              </a:rPr>
              <a:t>C</a:t>
            </a:r>
            <a:r>
              <a:rPr dirty="0" baseline="31746" sz="1050" spc="82" i="1">
                <a:latin typeface="Lucida Sans"/>
                <a:cs typeface="Lucida Sans"/>
              </a:rPr>
              <a:t> </a:t>
            </a:r>
            <a:r>
              <a:rPr dirty="0" baseline="2777" sz="1500" spc="-7">
                <a:latin typeface="Arial"/>
                <a:cs typeface="Arial"/>
              </a:rPr>
              <a:t>.</a:t>
            </a:r>
            <a:endParaRPr baseline="2777" sz="15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32/35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579" y="24034"/>
            <a:ext cx="12592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tecnich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dimostrative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320233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3253130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260666"/>
            <a:ext cx="50800" cy="29543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324167"/>
            <a:ext cx="50800" cy="28908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267229"/>
            <a:ext cx="4457065" cy="2999105"/>
          </a:xfrm>
          <a:custGeom>
            <a:avLst/>
            <a:gdLst/>
            <a:ahLst/>
            <a:cxnLst/>
            <a:rect l="l" t="t" r="r" b="b"/>
            <a:pathLst>
              <a:path w="4457065" h="2999104">
                <a:moveTo>
                  <a:pt x="4456606" y="0"/>
                </a:moveTo>
                <a:lnTo>
                  <a:pt x="0" y="0"/>
                </a:lnTo>
                <a:lnTo>
                  <a:pt x="0" y="2947800"/>
                </a:lnTo>
                <a:lnTo>
                  <a:pt x="16636" y="2985314"/>
                </a:lnTo>
                <a:lnTo>
                  <a:pt x="4405806" y="2998601"/>
                </a:lnTo>
                <a:lnTo>
                  <a:pt x="4420049" y="2996556"/>
                </a:lnTo>
                <a:lnTo>
                  <a:pt x="4451170" y="297059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11467"/>
            <a:ext cx="0" cy="2922905"/>
          </a:xfrm>
          <a:custGeom>
            <a:avLst/>
            <a:gdLst/>
            <a:ahLst/>
            <a:cxnLst/>
            <a:rect l="l" t="t" r="r" b="b"/>
            <a:pathLst>
              <a:path w="0" h="2922905">
                <a:moveTo>
                  <a:pt x="0" y="292261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29876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28606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27336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25431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61898" y="292544"/>
            <a:ext cx="3684270" cy="1638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2101327"/>
            <a:ext cx="3867785" cy="462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1699"/>
              </a:lnSpc>
            </a:pPr>
            <a:r>
              <a:rPr dirty="0" sz="1000" spc="-85">
                <a:latin typeface="Arial"/>
                <a:cs typeface="Arial"/>
              </a:rPr>
              <a:t>Essendo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i="1">
                <a:latin typeface="Lucida Sans"/>
                <a:cs typeface="Lucida Sans"/>
              </a:rPr>
              <a:t>AB</a:t>
            </a:r>
            <a:r>
              <a:rPr dirty="0" sz="1000" spc="114" i="1">
                <a:latin typeface="Lucida Sans"/>
                <a:cs typeface="Lucida Sans"/>
              </a:rPr>
              <a:t>C</a:t>
            </a:r>
            <a:r>
              <a:rPr dirty="0" baseline="27777" sz="1050" spc="7" i="1">
                <a:latin typeface="Lucida Sans"/>
                <a:cs typeface="Lucida Sans"/>
              </a:rPr>
              <a:t>  </a:t>
            </a:r>
            <a:r>
              <a:rPr dirty="0" baseline="27777" sz="1050" i="1">
                <a:latin typeface="Lucida Sans"/>
                <a:cs typeface="Lucida Sans"/>
              </a:rPr>
              <a:t> </a:t>
            </a:r>
            <a:r>
              <a:rPr dirty="0" baseline="27777" sz="1050" spc="-97" i="1">
                <a:latin typeface="Lucida Sans"/>
                <a:cs typeface="Lucida Sans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 i="1">
                <a:latin typeface="Lucida Sans"/>
                <a:cs typeface="Lucida Sans"/>
              </a:rPr>
              <a:t>A</a:t>
            </a:r>
            <a:r>
              <a:rPr dirty="0" baseline="27777" sz="1050" spc="82" i="1">
                <a:latin typeface="Lucida Sans"/>
                <a:cs typeface="Lucida Sans"/>
              </a:rPr>
              <a:t> </a:t>
            </a:r>
            <a:r>
              <a:rPr dirty="0" sz="1000" spc="145" i="1">
                <a:latin typeface="Lucida Sans"/>
                <a:cs typeface="Lucida Sans"/>
              </a:rPr>
              <a:t>B</a:t>
            </a:r>
            <a:r>
              <a:rPr dirty="0" baseline="27777" sz="1050" spc="82" i="1">
                <a:latin typeface="Lucida Sans"/>
                <a:cs typeface="Lucida Sans"/>
              </a:rPr>
              <a:t> </a:t>
            </a:r>
            <a:r>
              <a:rPr dirty="0" sz="1000" spc="65" i="1">
                <a:latin typeface="Lucida Sans"/>
                <a:cs typeface="Lucida Sans"/>
              </a:rPr>
              <a:t>C</a:t>
            </a:r>
            <a:r>
              <a:rPr dirty="0" baseline="27777" sz="1050" spc="7" i="1">
                <a:latin typeface="Lucida Sans"/>
                <a:cs typeface="Lucida Sans"/>
              </a:rPr>
              <a:t> </a:t>
            </a:r>
            <a:r>
              <a:rPr dirty="0" baseline="27777" sz="1050" i="1">
                <a:latin typeface="Lucida Sans"/>
                <a:cs typeface="Lucida Sans"/>
              </a:rPr>
              <a:t> </a:t>
            </a:r>
            <a:r>
              <a:rPr dirty="0" baseline="27777" sz="1050" spc="-97" i="1">
                <a:latin typeface="Lucida Sans"/>
                <a:cs typeface="Lucida Sans"/>
              </a:rPr>
              <a:t> </a:t>
            </a:r>
            <a:r>
              <a:rPr dirty="0" sz="1000" spc="-60">
                <a:latin typeface="Arial"/>
                <a:cs typeface="Arial"/>
              </a:rPr>
              <a:t>hanno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due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l</a:t>
            </a:r>
            <a:r>
              <a:rPr dirty="0" sz="1000" spc="-55">
                <a:latin typeface="Arial"/>
                <a:cs typeface="Arial"/>
              </a:rPr>
              <a:t>a</a:t>
            </a:r>
            <a:r>
              <a:rPr dirty="0" sz="1000" spc="45">
                <a:latin typeface="Arial"/>
                <a:cs typeface="Arial"/>
              </a:rPr>
              <a:t>ti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l’angolo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5">
                <a:latin typeface="Arial"/>
                <a:cs typeface="Arial"/>
              </a:rPr>
              <a:t>essi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com</a:t>
            </a:r>
            <a:r>
              <a:rPr dirty="0" sz="1000" spc="-80">
                <a:latin typeface="Arial"/>
                <a:cs typeface="Arial"/>
              </a:rPr>
              <a:t>p</a:t>
            </a:r>
            <a:r>
              <a:rPr dirty="0" sz="1000" spc="-75">
                <a:latin typeface="Arial"/>
                <a:cs typeface="Arial"/>
              </a:rPr>
              <a:t>reso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95">
                <a:latin typeface="Arial"/>
                <a:cs typeface="Arial"/>
              </a:rPr>
              <a:t>o</a:t>
            </a:r>
            <a:r>
              <a:rPr dirty="0" sz="1000" spc="-35">
                <a:latin typeface="Arial"/>
                <a:cs typeface="Arial"/>
              </a:rPr>
              <a:t>rdinatamente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c</a:t>
            </a:r>
            <a:r>
              <a:rPr dirty="0" sz="1000" spc="-50">
                <a:latin typeface="Arial"/>
                <a:cs typeface="Arial"/>
              </a:rPr>
              <a:t>o</a:t>
            </a:r>
            <a:r>
              <a:rPr dirty="0" sz="1000" spc="-55">
                <a:latin typeface="Arial"/>
                <a:cs typeface="Arial"/>
              </a:rPr>
              <a:t>n</a:t>
            </a:r>
            <a:r>
              <a:rPr dirty="0" sz="1000" spc="-25">
                <a:latin typeface="Arial"/>
                <a:cs typeface="Arial"/>
              </a:rPr>
              <a:t>gruenti,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risultano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congruenti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25">
                <a:latin typeface="Arial"/>
                <a:cs typeface="Arial"/>
              </a:rPr>
              <a:t>rimo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criterio;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baseline="2777" sz="1500" spc="-120">
                <a:latin typeface="Arial"/>
                <a:cs typeface="Arial"/>
              </a:rPr>
              <a:t>conseguenza</a:t>
            </a:r>
            <a:r>
              <a:rPr dirty="0" baseline="2777" sz="1500" spc="67">
                <a:latin typeface="Arial"/>
                <a:cs typeface="Arial"/>
              </a:rPr>
              <a:t> </a:t>
            </a:r>
            <a:r>
              <a:rPr dirty="0" baseline="2777" sz="1500" spc="-75" i="1">
                <a:latin typeface="Lucida Sans"/>
                <a:cs typeface="Lucida Sans"/>
              </a:rPr>
              <a:t>C</a:t>
            </a:r>
            <a:r>
              <a:rPr dirty="0" baseline="2777" sz="1500" spc="-300" i="1">
                <a:latin typeface="Lucida Sans"/>
                <a:cs typeface="Lucida Sans"/>
              </a:rPr>
              <a:t> </a:t>
            </a:r>
            <a:r>
              <a:rPr dirty="0" baseline="31746" sz="1050" spc="7" i="1">
                <a:latin typeface="Lucida Sans"/>
                <a:cs typeface="Lucida Sans"/>
              </a:rPr>
              <a:t> </a:t>
            </a:r>
            <a:r>
              <a:rPr dirty="0" baseline="31746" sz="1050" spc="82" i="1">
                <a:latin typeface="Lucida Sans"/>
                <a:cs typeface="Lucida Sans"/>
              </a:rPr>
              <a:t> </a:t>
            </a:r>
            <a:r>
              <a:rPr dirty="0" baseline="2777" sz="1500" spc="-592" i="1">
                <a:latin typeface="Lucida Sans"/>
                <a:cs typeface="Lucida Sans"/>
              </a:rPr>
              <a:t>B</a:t>
            </a:r>
            <a:r>
              <a:rPr dirty="0" baseline="16666" sz="1500" spc="300">
                <a:latin typeface="Arial"/>
                <a:cs typeface="Arial"/>
              </a:rPr>
              <a:t>ˆ</a:t>
            </a:r>
            <a:r>
              <a:rPr dirty="0" baseline="2777" sz="1500" spc="-44" i="1">
                <a:latin typeface="Lucida Sans"/>
                <a:cs typeface="Lucida Sans"/>
              </a:rPr>
              <a:t>A</a:t>
            </a:r>
            <a:r>
              <a:rPr dirty="0" baseline="2777" sz="1500" spc="-60" i="1">
                <a:latin typeface="Lucida Sans"/>
                <a:cs typeface="Lucida Sans"/>
              </a:rPr>
              <a:t> </a:t>
            </a:r>
            <a:r>
              <a:rPr dirty="0" baseline="16666" sz="1500" spc="-1200">
                <a:latin typeface="Lucida Sans Unicode"/>
                <a:cs typeface="Lucida Sans Unicode"/>
              </a:rPr>
              <a:t>∼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baseline="2777" sz="1500" spc="97" i="1">
                <a:latin typeface="Lucida Sans"/>
                <a:cs typeface="Lucida Sans"/>
              </a:rPr>
              <a:t>C</a:t>
            </a:r>
            <a:r>
              <a:rPr dirty="0" baseline="31746" sz="1050" spc="82" i="1">
                <a:latin typeface="Lucida Sans"/>
                <a:cs typeface="Lucida Sans"/>
              </a:rPr>
              <a:t> </a:t>
            </a:r>
            <a:r>
              <a:rPr dirty="0" baseline="2777" sz="1500" spc="-502" i="1">
                <a:latin typeface="Lucida Sans"/>
                <a:cs typeface="Lucida Sans"/>
              </a:rPr>
              <a:t>B</a:t>
            </a:r>
            <a:r>
              <a:rPr dirty="0" baseline="16666" sz="1500" spc="209">
                <a:latin typeface="Arial"/>
                <a:cs typeface="Arial"/>
              </a:rPr>
              <a:t>ˆ</a:t>
            </a:r>
            <a:r>
              <a:rPr dirty="0" baseline="27777" sz="1050" spc="82" i="1">
                <a:latin typeface="Lucida Sans"/>
                <a:cs typeface="Lucida Sans"/>
              </a:rPr>
              <a:t> </a:t>
            </a:r>
            <a:r>
              <a:rPr dirty="0" baseline="2777" sz="1500" spc="-44" i="1">
                <a:latin typeface="Lucida Sans"/>
                <a:cs typeface="Lucida Sans"/>
              </a:rPr>
              <a:t>A</a:t>
            </a:r>
            <a:r>
              <a:rPr dirty="0" baseline="31746" sz="1050" spc="82" i="1">
                <a:latin typeface="Lucida Sans"/>
                <a:cs typeface="Lucida Sans"/>
              </a:rPr>
              <a:t> </a:t>
            </a:r>
            <a:r>
              <a:rPr dirty="0" baseline="2777" sz="1500" spc="-7">
                <a:latin typeface="Arial"/>
                <a:cs typeface="Arial"/>
              </a:rPr>
              <a:t>.</a:t>
            </a:r>
            <a:endParaRPr baseline="2777" sz="15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33/35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579" y="24034"/>
            <a:ext cx="12592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tecnich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dimostrative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320233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3253130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260666"/>
            <a:ext cx="50800" cy="29543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324167"/>
            <a:ext cx="50800" cy="28908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267229"/>
            <a:ext cx="4457065" cy="2999105"/>
          </a:xfrm>
          <a:custGeom>
            <a:avLst/>
            <a:gdLst/>
            <a:ahLst/>
            <a:cxnLst/>
            <a:rect l="l" t="t" r="r" b="b"/>
            <a:pathLst>
              <a:path w="4457065" h="2999104">
                <a:moveTo>
                  <a:pt x="4456606" y="0"/>
                </a:moveTo>
                <a:lnTo>
                  <a:pt x="0" y="0"/>
                </a:lnTo>
                <a:lnTo>
                  <a:pt x="0" y="2947800"/>
                </a:lnTo>
                <a:lnTo>
                  <a:pt x="16636" y="2985314"/>
                </a:lnTo>
                <a:lnTo>
                  <a:pt x="4405806" y="2998601"/>
                </a:lnTo>
                <a:lnTo>
                  <a:pt x="4420049" y="2996556"/>
                </a:lnTo>
                <a:lnTo>
                  <a:pt x="4451170" y="297059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11467"/>
            <a:ext cx="0" cy="2922905"/>
          </a:xfrm>
          <a:custGeom>
            <a:avLst/>
            <a:gdLst/>
            <a:ahLst/>
            <a:cxnLst/>
            <a:rect l="l" t="t" r="r" b="b"/>
            <a:pathLst>
              <a:path w="0" h="2922905">
                <a:moveTo>
                  <a:pt x="0" y="292261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29876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28606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27336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25431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61898" y="292544"/>
            <a:ext cx="3684270" cy="1638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2101327"/>
            <a:ext cx="3867785" cy="462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1699"/>
              </a:lnSpc>
            </a:pPr>
            <a:r>
              <a:rPr dirty="0" sz="1000" spc="-85">
                <a:latin typeface="Arial"/>
                <a:cs typeface="Arial"/>
              </a:rPr>
              <a:t>Essendo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i="1">
                <a:latin typeface="Lucida Sans"/>
                <a:cs typeface="Lucida Sans"/>
              </a:rPr>
              <a:t>AB</a:t>
            </a:r>
            <a:r>
              <a:rPr dirty="0" sz="1000" spc="114" i="1">
                <a:latin typeface="Lucida Sans"/>
                <a:cs typeface="Lucida Sans"/>
              </a:rPr>
              <a:t>C</a:t>
            </a:r>
            <a:r>
              <a:rPr dirty="0" baseline="27777" sz="1050" spc="7" i="1">
                <a:latin typeface="Lucida Sans"/>
                <a:cs typeface="Lucida Sans"/>
              </a:rPr>
              <a:t>  </a:t>
            </a:r>
            <a:r>
              <a:rPr dirty="0" baseline="27777" sz="1050" i="1">
                <a:latin typeface="Lucida Sans"/>
                <a:cs typeface="Lucida Sans"/>
              </a:rPr>
              <a:t> </a:t>
            </a:r>
            <a:r>
              <a:rPr dirty="0" baseline="27777" sz="1050" spc="-97" i="1">
                <a:latin typeface="Lucida Sans"/>
                <a:cs typeface="Lucida Sans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 i="1">
                <a:latin typeface="Lucida Sans"/>
                <a:cs typeface="Lucida Sans"/>
              </a:rPr>
              <a:t>A</a:t>
            </a:r>
            <a:r>
              <a:rPr dirty="0" baseline="27777" sz="1050" spc="82" i="1">
                <a:latin typeface="Lucida Sans"/>
                <a:cs typeface="Lucida Sans"/>
              </a:rPr>
              <a:t> </a:t>
            </a:r>
            <a:r>
              <a:rPr dirty="0" sz="1000" spc="145" i="1">
                <a:latin typeface="Lucida Sans"/>
                <a:cs typeface="Lucida Sans"/>
              </a:rPr>
              <a:t>B</a:t>
            </a:r>
            <a:r>
              <a:rPr dirty="0" baseline="27777" sz="1050" spc="82" i="1">
                <a:latin typeface="Lucida Sans"/>
                <a:cs typeface="Lucida Sans"/>
              </a:rPr>
              <a:t> </a:t>
            </a:r>
            <a:r>
              <a:rPr dirty="0" sz="1000" spc="65" i="1">
                <a:latin typeface="Lucida Sans"/>
                <a:cs typeface="Lucida Sans"/>
              </a:rPr>
              <a:t>C</a:t>
            </a:r>
            <a:r>
              <a:rPr dirty="0" baseline="27777" sz="1050" spc="7" i="1">
                <a:latin typeface="Lucida Sans"/>
                <a:cs typeface="Lucida Sans"/>
              </a:rPr>
              <a:t> </a:t>
            </a:r>
            <a:r>
              <a:rPr dirty="0" baseline="27777" sz="1050" i="1">
                <a:latin typeface="Lucida Sans"/>
                <a:cs typeface="Lucida Sans"/>
              </a:rPr>
              <a:t> </a:t>
            </a:r>
            <a:r>
              <a:rPr dirty="0" baseline="27777" sz="1050" spc="-97" i="1">
                <a:latin typeface="Lucida Sans"/>
                <a:cs typeface="Lucida Sans"/>
              </a:rPr>
              <a:t> </a:t>
            </a:r>
            <a:r>
              <a:rPr dirty="0" sz="1000" spc="-60">
                <a:latin typeface="Arial"/>
                <a:cs typeface="Arial"/>
              </a:rPr>
              <a:t>hanno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due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l</a:t>
            </a:r>
            <a:r>
              <a:rPr dirty="0" sz="1000" spc="-55">
                <a:latin typeface="Arial"/>
                <a:cs typeface="Arial"/>
              </a:rPr>
              <a:t>a</a:t>
            </a:r>
            <a:r>
              <a:rPr dirty="0" sz="1000" spc="45">
                <a:latin typeface="Arial"/>
                <a:cs typeface="Arial"/>
              </a:rPr>
              <a:t>ti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l’angolo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5">
                <a:latin typeface="Arial"/>
                <a:cs typeface="Arial"/>
              </a:rPr>
              <a:t>essi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com</a:t>
            </a:r>
            <a:r>
              <a:rPr dirty="0" sz="1000" spc="-80">
                <a:latin typeface="Arial"/>
                <a:cs typeface="Arial"/>
              </a:rPr>
              <a:t>p</a:t>
            </a:r>
            <a:r>
              <a:rPr dirty="0" sz="1000" spc="-75">
                <a:latin typeface="Arial"/>
                <a:cs typeface="Arial"/>
              </a:rPr>
              <a:t>reso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95">
                <a:latin typeface="Arial"/>
                <a:cs typeface="Arial"/>
              </a:rPr>
              <a:t>o</a:t>
            </a:r>
            <a:r>
              <a:rPr dirty="0" sz="1000" spc="-35">
                <a:latin typeface="Arial"/>
                <a:cs typeface="Arial"/>
              </a:rPr>
              <a:t>rdinatamente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c</a:t>
            </a:r>
            <a:r>
              <a:rPr dirty="0" sz="1000" spc="-50">
                <a:latin typeface="Arial"/>
                <a:cs typeface="Arial"/>
              </a:rPr>
              <a:t>o</a:t>
            </a:r>
            <a:r>
              <a:rPr dirty="0" sz="1000" spc="-55">
                <a:latin typeface="Arial"/>
                <a:cs typeface="Arial"/>
              </a:rPr>
              <a:t>n</a:t>
            </a:r>
            <a:r>
              <a:rPr dirty="0" sz="1000" spc="-25">
                <a:latin typeface="Arial"/>
                <a:cs typeface="Arial"/>
              </a:rPr>
              <a:t>gruenti,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risultano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congruenti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25">
                <a:latin typeface="Arial"/>
                <a:cs typeface="Arial"/>
              </a:rPr>
              <a:t>rimo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criterio;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baseline="2777" sz="1500" spc="-120">
                <a:latin typeface="Arial"/>
                <a:cs typeface="Arial"/>
              </a:rPr>
              <a:t>conseguenza</a:t>
            </a:r>
            <a:r>
              <a:rPr dirty="0" baseline="2777" sz="1500" spc="67">
                <a:latin typeface="Arial"/>
                <a:cs typeface="Arial"/>
              </a:rPr>
              <a:t> </a:t>
            </a:r>
            <a:r>
              <a:rPr dirty="0" baseline="2777" sz="1500" spc="-75" i="1">
                <a:latin typeface="Lucida Sans"/>
                <a:cs typeface="Lucida Sans"/>
              </a:rPr>
              <a:t>C</a:t>
            </a:r>
            <a:r>
              <a:rPr dirty="0" baseline="2777" sz="1500" spc="-300" i="1">
                <a:latin typeface="Lucida Sans"/>
                <a:cs typeface="Lucida Sans"/>
              </a:rPr>
              <a:t> </a:t>
            </a:r>
            <a:r>
              <a:rPr dirty="0" baseline="31746" sz="1050" spc="7" i="1">
                <a:latin typeface="Lucida Sans"/>
                <a:cs typeface="Lucida Sans"/>
              </a:rPr>
              <a:t> </a:t>
            </a:r>
            <a:r>
              <a:rPr dirty="0" baseline="31746" sz="1050" spc="82" i="1">
                <a:latin typeface="Lucida Sans"/>
                <a:cs typeface="Lucida Sans"/>
              </a:rPr>
              <a:t> </a:t>
            </a:r>
            <a:r>
              <a:rPr dirty="0" baseline="2777" sz="1500" spc="-592" i="1">
                <a:latin typeface="Lucida Sans"/>
                <a:cs typeface="Lucida Sans"/>
              </a:rPr>
              <a:t>B</a:t>
            </a:r>
            <a:r>
              <a:rPr dirty="0" baseline="16666" sz="1500" spc="300">
                <a:latin typeface="Arial"/>
                <a:cs typeface="Arial"/>
              </a:rPr>
              <a:t>ˆ</a:t>
            </a:r>
            <a:r>
              <a:rPr dirty="0" baseline="2777" sz="1500" spc="-44" i="1">
                <a:latin typeface="Lucida Sans"/>
                <a:cs typeface="Lucida Sans"/>
              </a:rPr>
              <a:t>A</a:t>
            </a:r>
            <a:r>
              <a:rPr dirty="0" baseline="2777" sz="1500" spc="-60" i="1">
                <a:latin typeface="Lucida Sans"/>
                <a:cs typeface="Lucida Sans"/>
              </a:rPr>
              <a:t> </a:t>
            </a:r>
            <a:r>
              <a:rPr dirty="0" baseline="16666" sz="1500" spc="-1200">
                <a:latin typeface="Lucida Sans Unicode"/>
                <a:cs typeface="Lucida Sans Unicode"/>
              </a:rPr>
              <a:t>∼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baseline="2777" sz="1500" spc="97" i="1">
                <a:latin typeface="Lucida Sans"/>
                <a:cs typeface="Lucida Sans"/>
              </a:rPr>
              <a:t>C</a:t>
            </a:r>
            <a:r>
              <a:rPr dirty="0" baseline="31746" sz="1050" spc="82" i="1">
                <a:latin typeface="Lucida Sans"/>
                <a:cs typeface="Lucida Sans"/>
              </a:rPr>
              <a:t> </a:t>
            </a:r>
            <a:r>
              <a:rPr dirty="0" baseline="2777" sz="1500" spc="-502" i="1">
                <a:latin typeface="Lucida Sans"/>
                <a:cs typeface="Lucida Sans"/>
              </a:rPr>
              <a:t>B</a:t>
            </a:r>
            <a:r>
              <a:rPr dirty="0" baseline="16666" sz="1500" spc="209">
                <a:latin typeface="Arial"/>
                <a:cs typeface="Arial"/>
              </a:rPr>
              <a:t>ˆ</a:t>
            </a:r>
            <a:r>
              <a:rPr dirty="0" baseline="27777" sz="1050" spc="82" i="1">
                <a:latin typeface="Lucida Sans"/>
                <a:cs typeface="Lucida Sans"/>
              </a:rPr>
              <a:t> </a:t>
            </a:r>
            <a:r>
              <a:rPr dirty="0" baseline="2777" sz="1500" spc="-44" i="1">
                <a:latin typeface="Lucida Sans"/>
                <a:cs typeface="Lucida Sans"/>
              </a:rPr>
              <a:t>A</a:t>
            </a:r>
            <a:r>
              <a:rPr dirty="0" baseline="31746" sz="1050" spc="82" i="1">
                <a:latin typeface="Lucida Sans"/>
                <a:cs typeface="Lucida Sans"/>
              </a:rPr>
              <a:t> </a:t>
            </a:r>
            <a:r>
              <a:rPr dirty="0" baseline="2777" sz="1500" spc="-7">
                <a:latin typeface="Arial"/>
                <a:cs typeface="Arial"/>
              </a:rPr>
              <a:t>.</a:t>
            </a:r>
            <a:endParaRPr baseline="2777" sz="15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33/35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579" y="24034"/>
            <a:ext cx="12592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tecnich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dimostrative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320233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3253130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260666"/>
            <a:ext cx="50800" cy="29543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324167"/>
            <a:ext cx="50800" cy="28908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267229"/>
            <a:ext cx="4457065" cy="2999105"/>
          </a:xfrm>
          <a:custGeom>
            <a:avLst/>
            <a:gdLst/>
            <a:ahLst/>
            <a:cxnLst/>
            <a:rect l="l" t="t" r="r" b="b"/>
            <a:pathLst>
              <a:path w="4457065" h="2999104">
                <a:moveTo>
                  <a:pt x="4456606" y="0"/>
                </a:moveTo>
                <a:lnTo>
                  <a:pt x="0" y="0"/>
                </a:lnTo>
                <a:lnTo>
                  <a:pt x="0" y="2947800"/>
                </a:lnTo>
                <a:lnTo>
                  <a:pt x="16636" y="2985314"/>
                </a:lnTo>
                <a:lnTo>
                  <a:pt x="4405806" y="2998601"/>
                </a:lnTo>
                <a:lnTo>
                  <a:pt x="4420049" y="2996556"/>
                </a:lnTo>
                <a:lnTo>
                  <a:pt x="4451170" y="297059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11467"/>
            <a:ext cx="0" cy="2922905"/>
          </a:xfrm>
          <a:custGeom>
            <a:avLst/>
            <a:gdLst/>
            <a:ahLst/>
            <a:cxnLst/>
            <a:rect l="l" t="t" r="r" b="b"/>
            <a:pathLst>
              <a:path w="0" h="2922905">
                <a:moveTo>
                  <a:pt x="0" y="292261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29876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28606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27336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25431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61898" y="292544"/>
            <a:ext cx="3684270" cy="1638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2114027"/>
            <a:ext cx="3867785" cy="278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85">
                <a:latin typeface="Arial"/>
                <a:cs typeface="Arial"/>
              </a:rPr>
              <a:t>Essendo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i="1">
                <a:latin typeface="Lucida Sans"/>
                <a:cs typeface="Lucida Sans"/>
              </a:rPr>
              <a:t>AB</a:t>
            </a:r>
            <a:r>
              <a:rPr dirty="0" sz="1000" spc="114" i="1">
                <a:latin typeface="Lucida Sans"/>
                <a:cs typeface="Lucida Sans"/>
              </a:rPr>
              <a:t>C</a:t>
            </a:r>
            <a:r>
              <a:rPr dirty="0" baseline="27777" sz="1050" spc="7" i="1">
                <a:latin typeface="Lucida Sans"/>
                <a:cs typeface="Lucida Sans"/>
              </a:rPr>
              <a:t>  </a:t>
            </a:r>
            <a:r>
              <a:rPr dirty="0" baseline="27777" sz="1050" i="1">
                <a:latin typeface="Lucida Sans"/>
                <a:cs typeface="Lucida Sans"/>
              </a:rPr>
              <a:t> </a:t>
            </a:r>
            <a:r>
              <a:rPr dirty="0" baseline="27777" sz="1050" spc="-97" i="1">
                <a:latin typeface="Lucida Sans"/>
                <a:cs typeface="Lucida Sans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 i="1">
                <a:latin typeface="Lucida Sans"/>
                <a:cs typeface="Lucida Sans"/>
              </a:rPr>
              <a:t>A</a:t>
            </a:r>
            <a:r>
              <a:rPr dirty="0" baseline="27777" sz="1050" spc="82" i="1">
                <a:latin typeface="Lucida Sans"/>
                <a:cs typeface="Lucida Sans"/>
              </a:rPr>
              <a:t> </a:t>
            </a:r>
            <a:r>
              <a:rPr dirty="0" sz="1000" spc="145" i="1">
                <a:latin typeface="Lucida Sans"/>
                <a:cs typeface="Lucida Sans"/>
              </a:rPr>
              <a:t>B</a:t>
            </a:r>
            <a:r>
              <a:rPr dirty="0" baseline="27777" sz="1050" spc="82" i="1">
                <a:latin typeface="Lucida Sans"/>
                <a:cs typeface="Lucida Sans"/>
              </a:rPr>
              <a:t> </a:t>
            </a:r>
            <a:r>
              <a:rPr dirty="0" sz="1000" spc="65" i="1">
                <a:latin typeface="Lucida Sans"/>
                <a:cs typeface="Lucida Sans"/>
              </a:rPr>
              <a:t>C</a:t>
            </a:r>
            <a:r>
              <a:rPr dirty="0" baseline="27777" sz="1050" spc="7" i="1">
                <a:latin typeface="Lucida Sans"/>
                <a:cs typeface="Lucida Sans"/>
              </a:rPr>
              <a:t> </a:t>
            </a:r>
            <a:r>
              <a:rPr dirty="0" baseline="27777" sz="1050" i="1">
                <a:latin typeface="Lucida Sans"/>
                <a:cs typeface="Lucida Sans"/>
              </a:rPr>
              <a:t> </a:t>
            </a:r>
            <a:r>
              <a:rPr dirty="0" baseline="27777" sz="1050" spc="-97" i="1">
                <a:latin typeface="Lucida Sans"/>
                <a:cs typeface="Lucida Sans"/>
              </a:rPr>
              <a:t> </a:t>
            </a:r>
            <a:r>
              <a:rPr dirty="0" sz="1000" spc="-60">
                <a:latin typeface="Arial"/>
                <a:cs typeface="Arial"/>
              </a:rPr>
              <a:t>hanno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due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l</a:t>
            </a:r>
            <a:r>
              <a:rPr dirty="0" sz="1000" spc="-55">
                <a:latin typeface="Arial"/>
                <a:cs typeface="Arial"/>
              </a:rPr>
              <a:t>a</a:t>
            </a:r>
            <a:r>
              <a:rPr dirty="0" sz="1000" spc="45">
                <a:latin typeface="Arial"/>
                <a:cs typeface="Arial"/>
              </a:rPr>
              <a:t>ti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l’angolo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5">
                <a:latin typeface="Arial"/>
                <a:cs typeface="Arial"/>
              </a:rPr>
              <a:t>essi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com</a:t>
            </a:r>
            <a:r>
              <a:rPr dirty="0" sz="1000" spc="-80">
                <a:latin typeface="Arial"/>
                <a:cs typeface="Arial"/>
              </a:rPr>
              <a:t>p</a:t>
            </a:r>
            <a:r>
              <a:rPr dirty="0" sz="1000" spc="-75">
                <a:latin typeface="Arial"/>
                <a:cs typeface="Arial"/>
              </a:rPr>
              <a:t>reso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95">
                <a:latin typeface="Arial"/>
                <a:cs typeface="Arial"/>
              </a:rPr>
              <a:t>o</a:t>
            </a:r>
            <a:r>
              <a:rPr dirty="0" sz="1000" spc="-35">
                <a:latin typeface="Arial"/>
                <a:cs typeface="Arial"/>
              </a:rPr>
              <a:t>rdinatamente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c</a:t>
            </a:r>
            <a:r>
              <a:rPr dirty="0" sz="1000" spc="-50">
                <a:latin typeface="Arial"/>
                <a:cs typeface="Arial"/>
              </a:rPr>
              <a:t>o</a:t>
            </a:r>
            <a:r>
              <a:rPr dirty="0" sz="1000" spc="-55">
                <a:latin typeface="Arial"/>
                <a:cs typeface="Arial"/>
              </a:rPr>
              <a:t>n</a:t>
            </a:r>
            <a:r>
              <a:rPr dirty="0" sz="1000" spc="-25">
                <a:latin typeface="Arial"/>
                <a:cs typeface="Arial"/>
              </a:rPr>
              <a:t>gruenti,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risultano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congruenti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25">
                <a:latin typeface="Arial"/>
                <a:cs typeface="Arial"/>
              </a:rPr>
              <a:t>rimo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criterio;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830" y="2386048"/>
            <a:ext cx="4380230" cy="6140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98200"/>
              </a:lnSpc>
            </a:pPr>
            <a:r>
              <a:rPr dirty="0" baseline="2777" sz="1500" spc="-120">
                <a:latin typeface="Arial"/>
                <a:cs typeface="Arial"/>
              </a:rPr>
              <a:t>conseguenza</a:t>
            </a:r>
            <a:r>
              <a:rPr dirty="0" baseline="2777" sz="1500" spc="67">
                <a:latin typeface="Arial"/>
                <a:cs typeface="Arial"/>
              </a:rPr>
              <a:t> </a:t>
            </a:r>
            <a:r>
              <a:rPr dirty="0" baseline="2777" sz="1500" spc="-75" i="1">
                <a:latin typeface="Lucida Sans"/>
                <a:cs typeface="Lucida Sans"/>
              </a:rPr>
              <a:t>C</a:t>
            </a:r>
            <a:r>
              <a:rPr dirty="0" baseline="2777" sz="1500" spc="-300" i="1">
                <a:latin typeface="Lucida Sans"/>
                <a:cs typeface="Lucida Sans"/>
              </a:rPr>
              <a:t> </a:t>
            </a:r>
            <a:r>
              <a:rPr dirty="0" baseline="31746" sz="1050" spc="7" i="1">
                <a:latin typeface="Lucida Sans"/>
                <a:cs typeface="Lucida Sans"/>
              </a:rPr>
              <a:t> </a:t>
            </a:r>
            <a:r>
              <a:rPr dirty="0" baseline="31746" sz="1050" spc="82" i="1">
                <a:latin typeface="Lucida Sans"/>
                <a:cs typeface="Lucida Sans"/>
              </a:rPr>
              <a:t> </a:t>
            </a:r>
            <a:r>
              <a:rPr dirty="0" baseline="2777" sz="1500" spc="-592" i="1">
                <a:latin typeface="Lucida Sans"/>
                <a:cs typeface="Lucida Sans"/>
              </a:rPr>
              <a:t>B</a:t>
            </a:r>
            <a:r>
              <a:rPr dirty="0" baseline="16666" sz="1500" spc="300">
                <a:latin typeface="Arial"/>
                <a:cs typeface="Arial"/>
              </a:rPr>
              <a:t>ˆ</a:t>
            </a:r>
            <a:r>
              <a:rPr dirty="0" baseline="2777" sz="1500" spc="-44" i="1">
                <a:latin typeface="Lucida Sans"/>
                <a:cs typeface="Lucida Sans"/>
              </a:rPr>
              <a:t>A</a:t>
            </a:r>
            <a:r>
              <a:rPr dirty="0" baseline="2777" sz="1500" spc="-60" i="1">
                <a:latin typeface="Lucida Sans"/>
                <a:cs typeface="Lucida Sans"/>
              </a:rPr>
              <a:t> </a:t>
            </a:r>
            <a:r>
              <a:rPr dirty="0" baseline="16666" sz="1500" spc="-1200">
                <a:latin typeface="Lucida Sans Unicode"/>
                <a:cs typeface="Lucida Sans Unicode"/>
              </a:rPr>
              <a:t>∼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baseline="2777" sz="1500" spc="97" i="1">
                <a:latin typeface="Lucida Sans"/>
                <a:cs typeface="Lucida Sans"/>
              </a:rPr>
              <a:t>C</a:t>
            </a:r>
            <a:r>
              <a:rPr dirty="0" baseline="31746" sz="1050" spc="82" i="1">
                <a:latin typeface="Lucida Sans"/>
                <a:cs typeface="Lucida Sans"/>
              </a:rPr>
              <a:t> </a:t>
            </a:r>
            <a:r>
              <a:rPr dirty="0" baseline="2777" sz="1500" spc="-502" i="1">
                <a:latin typeface="Lucida Sans"/>
                <a:cs typeface="Lucida Sans"/>
              </a:rPr>
              <a:t>B</a:t>
            </a:r>
            <a:r>
              <a:rPr dirty="0" baseline="16666" sz="1500" spc="209">
                <a:latin typeface="Arial"/>
                <a:cs typeface="Arial"/>
              </a:rPr>
              <a:t>ˆ</a:t>
            </a:r>
            <a:r>
              <a:rPr dirty="0" baseline="27777" sz="1050" spc="82" i="1">
                <a:latin typeface="Lucida Sans"/>
                <a:cs typeface="Lucida Sans"/>
              </a:rPr>
              <a:t> </a:t>
            </a:r>
            <a:r>
              <a:rPr dirty="0" baseline="2777" sz="1500" spc="-44" i="1">
                <a:latin typeface="Lucida Sans"/>
                <a:cs typeface="Lucida Sans"/>
              </a:rPr>
              <a:t>A</a:t>
            </a:r>
            <a:r>
              <a:rPr dirty="0" baseline="31746" sz="1050" spc="82" i="1">
                <a:latin typeface="Lucida Sans"/>
                <a:cs typeface="Lucida Sans"/>
              </a:rPr>
              <a:t> </a:t>
            </a:r>
            <a:r>
              <a:rPr dirty="0" baseline="2777" sz="1500" spc="-7">
                <a:latin typeface="Arial"/>
                <a:cs typeface="Arial"/>
              </a:rPr>
              <a:t>.</a:t>
            </a:r>
            <a:r>
              <a:rPr dirty="0" baseline="2777" sz="1500">
                <a:latin typeface="Arial"/>
                <a:cs typeface="Arial"/>
              </a:rPr>
              <a:t> </a:t>
            </a:r>
            <a:r>
              <a:rPr dirty="0" baseline="2777" sz="1500" spc="-172">
                <a:latin typeface="Arial"/>
                <a:cs typeface="Arial"/>
              </a:rPr>
              <a:t> </a:t>
            </a:r>
            <a:r>
              <a:rPr dirty="0" baseline="2777" sz="1500" spc="-67">
                <a:latin typeface="Arial"/>
                <a:cs typeface="Arial"/>
              </a:rPr>
              <a:t>Dunque,</a:t>
            </a:r>
            <a:r>
              <a:rPr dirty="0" baseline="2777" sz="1500" spc="75">
                <a:latin typeface="Arial"/>
                <a:cs typeface="Arial"/>
              </a:rPr>
              <a:t> </a:t>
            </a:r>
            <a:r>
              <a:rPr dirty="0" baseline="2777" sz="1500" spc="-15">
                <a:latin typeface="Arial"/>
                <a:cs typeface="Arial"/>
              </a:rPr>
              <a:t>dall’i</a:t>
            </a:r>
            <a:r>
              <a:rPr dirty="0" baseline="2777" sz="1500" spc="7">
                <a:latin typeface="Arial"/>
                <a:cs typeface="Arial"/>
              </a:rPr>
              <a:t>p</a:t>
            </a:r>
            <a:r>
              <a:rPr dirty="0" baseline="2777" sz="1500" spc="-52">
                <a:latin typeface="Arial"/>
                <a:cs typeface="Arial"/>
              </a:rPr>
              <a:t>ote</a:t>
            </a:r>
            <a:r>
              <a:rPr dirty="0" baseline="2777" sz="1500" spc="-82">
                <a:latin typeface="Arial"/>
                <a:cs typeface="Arial"/>
              </a:rPr>
              <a:t>si</a:t>
            </a:r>
            <a:r>
              <a:rPr dirty="0" baseline="2777" sz="1500" spc="67">
                <a:latin typeface="Arial"/>
                <a:cs typeface="Arial"/>
              </a:rPr>
              <a:t> </a:t>
            </a:r>
            <a:r>
              <a:rPr dirty="0" baseline="2777" sz="1500" spc="22">
                <a:latin typeface="Arial"/>
                <a:cs typeface="Arial"/>
              </a:rPr>
              <a:t>(3)</a:t>
            </a:r>
            <a:r>
              <a:rPr dirty="0" baseline="2777" sz="1500" spc="67">
                <a:latin typeface="Arial"/>
                <a:cs typeface="Arial"/>
              </a:rPr>
              <a:t> </a:t>
            </a:r>
            <a:r>
              <a:rPr dirty="0" baseline="2777" sz="1500" spc="-179">
                <a:latin typeface="Arial"/>
                <a:cs typeface="Arial"/>
              </a:rPr>
              <a:t>e</a:t>
            </a:r>
            <a:r>
              <a:rPr dirty="0" baseline="2777" sz="1500" spc="67">
                <a:latin typeface="Arial"/>
                <a:cs typeface="Arial"/>
              </a:rPr>
              <a:t> </a:t>
            </a:r>
            <a:r>
              <a:rPr dirty="0" baseline="2777" sz="1500" spc="-52">
                <a:latin typeface="Arial"/>
                <a:cs typeface="Arial"/>
              </a:rPr>
              <a:t>dalla</a:t>
            </a:r>
            <a:r>
              <a:rPr dirty="0" baseline="2777" sz="1500" spc="67">
                <a:latin typeface="Arial"/>
                <a:cs typeface="Arial"/>
              </a:rPr>
              <a:t> </a:t>
            </a:r>
            <a:r>
              <a:rPr dirty="0" baseline="2777" sz="1500" spc="-112">
                <a:latin typeface="Arial"/>
                <a:cs typeface="Arial"/>
              </a:rPr>
              <a:t>p</a:t>
            </a:r>
            <a:r>
              <a:rPr dirty="0" baseline="2777" sz="1500" spc="-52">
                <a:latin typeface="Arial"/>
                <a:cs typeface="Arial"/>
              </a:rPr>
              <a:t>ro</a:t>
            </a:r>
            <a:r>
              <a:rPr dirty="0" baseline="2777" sz="1500" spc="-104">
                <a:latin typeface="Arial"/>
                <a:cs typeface="Arial"/>
              </a:rPr>
              <a:t>p</a:t>
            </a:r>
            <a:r>
              <a:rPr dirty="0" baseline="2777" sz="1500" spc="-7">
                <a:latin typeface="Arial"/>
                <a:cs typeface="Arial"/>
              </a:rPr>
              <a:t>rie</a:t>
            </a:r>
            <a:r>
              <a:rPr dirty="0" baseline="2777" sz="1500" spc="-22">
                <a:latin typeface="Arial"/>
                <a:cs typeface="Arial"/>
              </a:rPr>
              <a:t>t</a:t>
            </a:r>
            <a:r>
              <a:rPr dirty="0" baseline="2777" sz="1500" spc="-494">
                <a:latin typeface="Arial"/>
                <a:cs typeface="Arial"/>
              </a:rPr>
              <a:t>`</a:t>
            </a:r>
            <a:r>
              <a:rPr dirty="0" baseline="2777" sz="1500" spc="-120">
                <a:latin typeface="Arial"/>
                <a:cs typeface="Arial"/>
              </a:rPr>
              <a:t>a</a:t>
            </a:r>
            <a:r>
              <a:rPr dirty="0" baseline="2777" sz="1500" spc="67">
                <a:latin typeface="Arial"/>
                <a:cs typeface="Arial"/>
              </a:rPr>
              <a:t> </a:t>
            </a:r>
            <a:r>
              <a:rPr dirty="0" baseline="2777" sz="1500" spc="-30">
                <a:latin typeface="Arial"/>
                <a:cs typeface="Arial"/>
              </a:rPr>
              <a:t>transitiva</a:t>
            </a:r>
            <a:r>
              <a:rPr dirty="0" baseline="2777" sz="1500" spc="-22">
                <a:latin typeface="Arial"/>
                <a:cs typeface="Arial"/>
              </a:rPr>
              <a:t> </a:t>
            </a:r>
            <a:r>
              <a:rPr dirty="0" baseline="2777" sz="1500" spc="-67">
                <a:latin typeface="Arial"/>
                <a:cs typeface="Arial"/>
              </a:rPr>
              <a:t>della</a:t>
            </a:r>
            <a:r>
              <a:rPr dirty="0" baseline="2777" sz="1500" spc="75">
                <a:latin typeface="Arial"/>
                <a:cs typeface="Arial"/>
              </a:rPr>
              <a:t> </a:t>
            </a:r>
            <a:r>
              <a:rPr dirty="0" baseline="2777" sz="1500" spc="-89">
                <a:latin typeface="Arial"/>
                <a:cs typeface="Arial"/>
              </a:rPr>
              <a:t>congruenza</a:t>
            </a:r>
            <a:r>
              <a:rPr dirty="0" baseline="2777" sz="1500" spc="82">
                <a:latin typeface="Arial"/>
                <a:cs typeface="Arial"/>
              </a:rPr>
              <a:t> </a:t>
            </a:r>
            <a:r>
              <a:rPr dirty="0" baseline="2777" sz="1500" spc="-82">
                <a:latin typeface="Arial"/>
                <a:cs typeface="Arial"/>
              </a:rPr>
              <a:t>si</a:t>
            </a:r>
            <a:r>
              <a:rPr dirty="0" baseline="2777" sz="1500" spc="75">
                <a:latin typeface="Arial"/>
                <a:cs typeface="Arial"/>
              </a:rPr>
              <a:t> </a:t>
            </a:r>
            <a:r>
              <a:rPr dirty="0" baseline="2777" sz="1500" spc="-97">
                <a:latin typeface="Arial"/>
                <a:cs typeface="Arial"/>
              </a:rPr>
              <a:t>ha</a:t>
            </a:r>
            <a:r>
              <a:rPr dirty="0" baseline="2777" sz="1500" spc="75">
                <a:latin typeface="Arial"/>
                <a:cs typeface="Arial"/>
              </a:rPr>
              <a:t> </a:t>
            </a:r>
            <a:r>
              <a:rPr dirty="0" baseline="2777" sz="1500" spc="-75" i="1">
                <a:latin typeface="Lucida Sans"/>
                <a:cs typeface="Lucida Sans"/>
              </a:rPr>
              <a:t>C</a:t>
            </a:r>
            <a:r>
              <a:rPr dirty="0" baseline="2777" sz="1500" spc="-300" i="1">
                <a:latin typeface="Lucida Sans"/>
                <a:cs typeface="Lucida Sans"/>
              </a:rPr>
              <a:t> </a:t>
            </a:r>
            <a:r>
              <a:rPr dirty="0" baseline="31746" sz="1050" spc="7" i="1">
                <a:latin typeface="Lucida Sans"/>
                <a:cs typeface="Lucida Sans"/>
              </a:rPr>
              <a:t> </a:t>
            </a:r>
            <a:r>
              <a:rPr dirty="0" baseline="31746" sz="1050" spc="82" i="1">
                <a:latin typeface="Lucida Sans"/>
                <a:cs typeface="Lucida Sans"/>
              </a:rPr>
              <a:t> </a:t>
            </a:r>
            <a:r>
              <a:rPr dirty="0" baseline="2777" sz="1500" spc="-592" i="1">
                <a:latin typeface="Lucida Sans"/>
                <a:cs typeface="Lucida Sans"/>
              </a:rPr>
              <a:t>B</a:t>
            </a:r>
            <a:r>
              <a:rPr dirty="0" baseline="16666" sz="1500" spc="300">
                <a:latin typeface="Arial"/>
                <a:cs typeface="Arial"/>
              </a:rPr>
              <a:t>ˆ</a:t>
            </a:r>
            <a:r>
              <a:rPr dirty="0" baseline="2777" sz="1500" spc="-44" i="1">
                <a:latin typeface="Lucida Sans"/>
                <a:cs typeface="Lucida Sans"/>
              </a:rPr>
              <a:t>A</a:t>
            </a:r>
            <a:r>
              <a:rPr dirty="0" baseline="2777" sz="1500" spc="-60" i="1">
                <a:latin typeface="Lucida Sans"/>
                <a:cs typeface="Lucida Sans"/>
              </a:rPr>
              <a:t> </a:t>
            </a:r>
            <a:r>
              <a:rPr dirty="0" baseline="16666" sz="1500" spc="-1200">
                <a:latin typeface="Lucida Sans Unicode"/>
                <a:cs typeface="Lucida Sans Unicode"/>
              </a:rPr>
              <a:t>∼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baseline="2777" sz="1500" spc="-75" i="1">
                <a:latin typeface="Lucida Sans"/>
                <a:cs typeface="Lucida Sans"/>
              </a:rPr>
              <a:t>C</a:t>
            </a:r>
            <a:r>
              <a:rPr dirty="0" baseline="2777" sz="1500" spc="-300" i="1">
                <a:latin typeface="Lucida Sans"/>
                <a:cs typeface="Lucida Sans"/>
              </a:rPr>
              <a:t> </a:t>
            </a:r>
            <a:r>
              <a:rPr dirty="0" baseline="2777" sz="1500" spc="-592" i="1">
                <a:latin typeface="Lucida Sans"/>
                <a:cs typeface="Lucida Sans"/>
              </a:rPr>
              <a:t>B</a:t>
            </a:r>
            <a:r>
              <a:rPr dirty="0" baseline="16666" sz="1500" spc="300">
                <a:latin typeface="Arial"/>
                <a:cs typeface="Arial"/>
              </a:rPr>
              <a:t>ˆ</a:t>
            </a:r>
            <a:r>
              <a:rPr dirty="0" baseline="2777" sz="1500" spc="-44" i="1">
                <a:latin typeface="Lucida Sans"/>
                <a:cs typeface="Lucida Sans"/>
              </a:rPr>
              <a:t>A</a:t>
            </a:r>
            <a:r>
              <a:rPr dirty="0" baseline="2777" sz="1500" spc="-7">
                <a:latin typeface="Arial"/>
                <a:cs typeface="Arial"/>
              </a:rPr>
              <a:t>.</a:t>
            </a:r>
            <a:r>
              <a:rPr dirty="0" baseline="2777" sz="1500">
                <a:latin typeface="Arial"/>
                <a:cs typeface="Arial"/>
              </a:rPr>
              <a:t> </a:t>
            </a:r>
            <a:r>
              <a:rPr dirty="0" baseline="2777" sz="1500" spc="-172">
                <a:latin typeface="Arial"/>
                <a:cs typeface="Arial"/>
              </a:rPr>
              <a:t> </a:t>
            </a:r>
            <a:r>
              <a:rPr dirty="0" baseline="2777" sz="1500" spc="-112">
                <a:latin typeface="Arial"/>
                <a:cs typeface="Arial"/>
              </a:rPr>
              <a:t>E</a:t>
            </a:r>
            <a:r>
              <a:rPr dirty="0" baseline="2777" sz="1500" spc="82">
                <a:latin typeface="Arial"/>
                <a:cs typeface="Arial"/>
              </a:rPr>
              <a:t> </a:t>
            </a:r>
            <a:r>
              <a:rPr dirty="0" baseline="2777" sz="1500" spc="-75">
                <a:latin typeface="Arial"/>
                <a:cs typeface="Arial"/>
              </a:rPr>
              <a:t>questo</a:t>
            </a:r>
            <a:r>
              <a:rPr dirty="0" baseline="2777" sz="1500" spc="30">
                <a:latin typeface="Arial"/>
                <a:cs typeface="Arial"/>
              </a:rPr>
              <a:t> </a:t>
            </a:r>
            <a:r>
              <a:rPr dirty="0" baseline="2777" sz="1500" spc="-472">
                <a:latin typeface="Arial"/>
                <a:cs typeface="Arial"/>
              </a:rPr>
              <a:t>`</a:t>
            </a:r>
            <a:r>
              <a:rPr dirty="0" baseline="2777" sz="1500" spc="-179">
                <a:latin typeface="Arial"/>
                <a:cs typeface="Arial"/>
              </a:rPr>
              <a:t>e</a:t>
            </a:r>
            <a:r>
              <a:rPr dirty="0" baseline="2777" sz="1500" spc="82">
                <a:latin typeface="Arial"/>
                <a:cs typeface="Arial"/>
              </a:rPr>
              <a:t> </a:t>
            </a:r>
            <a:r>
              <a:rPr dirty="0" baseline="2777" sz="1500" spc="-67">
                <a:latin typeface="Arial"/>
                <a:cs typeface="Arial"/>
              </a:rPr>
              <a:t>un</a:t>
            </a:r>
            <a:r>
              <a:rPr dirty="0" baseline="2777" sz="1500" spc="75">
                <a:latin typeface="Arial"/>
                <a:cs typeface="Arial"/>
              </a:rPr>
              <a:t> </a:t>
            </a:r>
            <a:r>
              <a:rPr dirty="0" baseline="2777" sz="1500" spc="-104">
                <a:latin typeface="Arial"/>
                <a:cs typeface="Arial"/>
              </a:rPr>
              <a:t>assurdo</a:t>
            </a:r>
            <a:r>
              <a:rPr dirty="0" baseline="2777" sz="1500" spc="75">
                <a:latin typeface="Arial"/>
                <a:cs typeface="Arial"/>
              </a:rPr>
              <a:t> </a:t>
            </a:r>
            <a:r>
              <a:rPr dirty="0" baseline="2777" sz="1500" spc="-30">
                <a:latin typeface="Arial"/>
                <a:cs typeface="Arial"/>
              </a:rPr>
              <a:t>p</a:t>
            </a:r>
            <a:r>
              <a:rPr dirty="0" baseline="2777" sz="1500" spc="-52">
                <a:latin typeface="Arial"/>
                <a:cs typeface="Arial"/>
              </a:rPr>
              <a:t>oic</a:t>
            </a:r>
            <a:r>
              <a:rPr dirty="0" baseline="2777" sz="1500" spc="-112">
                <a:latin typeface="Arial"/>
                <a:cs typeface="Arial"/>
              </a:rPr>
              <a:t>h</a:t>
            </a:r>
            <a:r>
              <a:rPr dirty="0" baseline="2777" sz="1500" spc="-472">
                <a:latin typeface="Arial"/>
                <a:cs typeface="Arial"/>
              </a:rPr>
              <a:t>´</a:t>
            </a:r>
            <a:r>
              <a:rPr dirty="0" baseline="2777" sz="1500" spc="-179">
                <a:latin typeface="Arial"/>
                <a:cs typeface="Arial"/>
              </a:rPr>
              <a:t>e</a:t>
            </a:r>
            <a:r>
              <a:rPr dirty="0" baseline="2777" sz="1500" spc="75">
                <a:latin typeface="Arial"/>
                <a:cs typeface="Arial"/>
              </a:rPr>
              <a:t> </a:t>
            </a:r>
            <a:r>
              <a:rPr dirty="0" baseline="2777" sz="1500" spc="-82">
                <a:latin typeface="Arial"/>
                <a:cs typeface="Arial"/>
              </a:rPr>
              <a:t>si</a:t>
            </a:r>
            <a:r>
              <a:rPr dirty="0" baseline="2777" sz="1500" spc="82">
                <a:latin typeface="Arial"/>
                <a:cs typeface="Arial"/>
              </a:rPr>
              <a:t> </a:t>
            </a:r>
            <a:r>
              <a:rPr dirty="0" baseline="2777" sz="1500" spc="-82">
                <a:latin typeface="Arial"/>
                <a:cs typeface="Arial"/>
              </a:rPr>
              <a:t>avreb</a:t>
            </a:r>
            <a:r>
              <a:rPr dirty="0" baseline="2777" sz="1500" spc="-60">
                <a:latin typeface="Arial"/>
                <a:cs typeface="Arial"/>
              </a:rPr>
              <a:t>b</a:t>
            </a:r>
            <a:r>
              <a:rPr dirty="0" baseline="2777" sz="1500" spc="-179">
                <a:latin typeface="Arial"/>
                <a:cs typeface="Arial"/>
              </a:rPr>
              <a:t>e</a:t>
            </a:r>
            <a:r>
              <a:rPr dirty="0" baseline="2777" sz="1500" spc="-89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l’angolo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 i="1">
                <a:latin typeface="Lucida Sans"/>
                <a:cs typeface="Lucida Sans"/>
              </a:rPr>
              <a:t>A</a:t>
            </a:r>
            <a:r>
              <a:rPr dirty="0" sz="1000" spc="-395" i="1">
                <a:latin typeface="Lucida Sans"/>
                <a:cs typeface="Lucida Sans"/>
              </a:rPr>
              <a:t>B</a:t>
            </a:r>
            <a:r>
              <a:rPr dirty="0" baseline="13888" sz="1500" spc="300">
                <a:latin typeface="Arial"/>
                <a:cs typeface="Arial"/>
              </a:rPr>
              <a:t>ˆ</a:t>
            </a:r>
            <a:r>
              <a:rPr dirty="0" sz="1000" spc="-50" i="1">
                <a:latin typeface="Lucida Sans"/>
                <a:cs typeface="Lucida Sans"/>
              </a:rPr>
              <a:t>C</a:t>
            </a:r>
            <a:r>
              <a:rPr dirty="0" sz="1000" spc="135" i="1">
                <a:latin typeface="Lucida Sans"/>
                <a:cs typeface="Lucida Sans"/>
              </a:rPr>
              <a:t> </a:t>
            </a:r>
            <a:r>
              <a:rPr dirty="0" sz="1000" spc="-95">
                <a:latin typeface="Arial"/>
                <a:cs typeface="Arial"/>
              </a:rPr>
              <a:t>s</a:t>
            </a:r>
            <a:r>
              <a:rPr dirty="0" sz="1000" spc="-140">
                <a:latin typeface="Arial"/>
                <a:cs typeface="Arial"/>
              </a:rPr>
              <a:t>a</a:t>
            </a:r>
            <a:r>
              <a:rPr dirty="0" sz="1000" spc="-50">
                <a:latin typeface="Arial"/>
                <a:cs typeface="Arial"/>
              </a:rPr>
              <a:t>reb</a:t>
            </a:r>
            <a:r>
              <a:rPr dirty="0" sz="1000" spc="-35">
                <a:latin typeface="Arial"/>
                <a:cs typeface="Arial"/>
              </a:rPr>
              <a:t>b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congruente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ad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una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5">
                <a:latin typeface="Arial"/>
                <a:cs typeface="Arial"/>
              </a:rPr>
              <a:t>sua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p</a:t>
            </a:r>
            <a:r>
              <a:rPr dirty="0" sz="1000" spc="-110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rte.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Abbiamo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dunque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sbagliato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n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-75">
                <a:latin typeface="Arial"/>
                <a:cs typeface="Arial"/>
              </a:rPr>
              <a:t>g</a:t>
            </a:r>
            <a:r>
              <a:rPr dirty="0" sz="1000" spc="-105">
                <a:latin typeface="Arial"/>
                <a:cs typeface="Arial"/>
              </a:rPr>
              <a:t>a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tesi,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risulta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dunque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vera!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92198" y="3112890"/>
            <a:ext cx="4235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b="1">
                <a:latin typeface="Gill Sans MT"/>
                <a:cs typeface="Gill Sans MT"/>
              </a:rPr>
              <a:t>C.V.D.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33/35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579" y="24034"/>
            <a:ext cx="12592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tecnich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dimostrative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Dimostrazione</a:t>
            </a:r>
            <a:r>
              <a:rPr dirty="0" spc="80"/>
              <a:t> </a:t>
            </a:r>
            <a:r>
              <a:rPr dirty="0" spc="50"/>
              <a:t>p</a:t>
            </a:r>
            <a:r>
              <a:rPr dirty="0" spc="-70"/>
              <a:t>er</a:t>
            </a:r>
            <a:r>
              <a:rPr dirty="0" spc="75"/>
              <a:t> </a:t>
            </a:r>
            <a:r>
              <a:rPr dirty="0"/>
              <a:t>induzione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720241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204159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254959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32447"/>
            <a:ext cx="50800" cy="25844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95948"/>
            <a:ext cx="50800" cy="25209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802793"/>
            <a:ext cx="4457065" cy="2465070"/>
          </a:xfrm>
          <a:custGeom>
            <a:avLst/>
            <a:gdLst/>
            <a:ahLst/>
            <a:cxnLst/>
            <a:rect l="l" t="t" r="r" b="b"/>
            <a:pathLst>
              <a:path w="4457065" h="2465070">
                <a:moveTo>
                  <a:pt x="4456606" y="0"/>
                </a:moveTo>
                <a:lnTo>
                  <a:pt x="0" y="0"/>
                </a:lnTo>
                <a:lnTo>
                  <a:pt x="0" y="2414065"/>
                </a:lnTo>
                <a:lnTo>
                  <a:pt x="16636" y="2451579"/>
                </a:lnTo>
                <a:lnTo>
                  <a:pt x="4405806" y="2464866"/>
                </a:lnTo>
                <a:lnTo>
                  <a:pt x="4420049" y="2462821"/>
                </a:lnTo>
                <a:lnTo>
                  <a:pt x="4451170" y="243686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83248"/>
            <a:ext cx="0" cy="2552700"/>
          </a:xfrm>
          <a:custGeom>
            <a:avLst/>
            <a:gdLst/>
            <a:ahLst/>
            <a:cxnLst/>
            <a:rect l="l" t="t" r="r" b="b"/>
            <a:pathLst>
              <a:path w="0" h="2552700">
                <a:moveTo>
                  <a:pt x="0" y="255266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705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578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451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2609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618394"/>
            <a:ext cx="2524125" cy="539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4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200"/>
              </a:lnSpc>
              <a:spcBef>
                <a:spcPts val="345"/>
              </a:spcBef>
            </a:pPr>
            <a:r>
              <a:rPr dirty="0" sz="1000" spc="-30" b="1">
                <a:latin typeface="Gill Sans MT"/>
                <a:cs typeface="Gill Sans MT"/>
              </a:rPr>
              <a:t>Pro</a:t>
            </a:r>
            <a:r>
              <a:rPr dirty="0" sz="1000" spc="-5" b="1">
                <a:latin typeface="Gill Sans MT"/>
                <a:cs typeface="Gill Sans MT"/>
              </a:rPr>
              <a:t>p</a:t>
            </a:r>
            <a:r>
              <a:rPr dirty="0" sz="1000" spc="-30" b="1">
                <a:latin typeface="Gill Sans MT"/>
                <a:cs typeface="Gill Sans MT"/>
              </a:rPr>
              <a:t>osi</a:t>
            </a:r>
            <a:r>
              <a:rPr dirty="0" sz="1000" spc="-45" b="1">
                <a:latin typeface="Gill Sans MT"/>
                <a:cs typeface="Gill Sans MT"/>
              </a:rPr>
              <a:t>zione</a:t>
            </a:r>
            <a:r>
              <a:rPr dirty="0" sz="1000" spc="85" b="1">
                <a:latin typeface="Gill Sans MT"/>
                <a:cs typeface="Gill Sans MT"/>
              </a:rPr>
              <a:t> </a:t>
            </a:r>
            <a:r>
              <a:rPr dirty="0" sz="1000" spc="-15" b="1">
                <a:latin typeface="Gill Sans MT"/>
                <a:cs typeface="Gill Sans MT"/>
              </a:rPr>
              <a:t>(Disuguaglianza</a:t>
            </a:r>
            <a:r>
              <a:rPr dirty="0" sz="1000" spc="80" b="1">
                <a:latin typeface="Gill Sans MT"/>
                <a:cs typeface="Gill Sans MT"/>
              </a:rPr>
              <a:t> </a:t>
            </a:r>
            <a:r>
              <a:rPr dirty="0" sz="1000" spc="-25" b="1">
                <a:latin typeface="Gill Sans MT"/>
                <a:cs typeface="Gill Sans MT"/>
              </a:rPr>
              <a:t>di</a:t>
            </a:r>
            <a:r>
              <a:rPr dirty="0" sz="1000" spc="85" b="1">
                <a:latin typeface="Gill Sans MT"/>
                <a:cs typeface="Gill Sans MT"/>
              </a:rPr>
              <a:t> </a:t>
            </a:r>
            <a:r>
              <a:rPr dirty="0" sz="1000" spc="-20" b="1">
                <a:latin typeface="Gill Sans MT"/>
                <a:cs typeface="Gill Sans MT"/>
              </a:rPr>
              <a:t>Bernoulli):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200"/>
              </a:lnSpc>
            </a:pPr>
            <a:r>
              <a:rPr dirty="0" sz="1000" spc="-5">
                <a:latin typeface="Arial"/>
                <a:cs typeface="Arial"/>
              </a:rPr>
              <a:t>(1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90" i="1">
                <a:latin typeface="Lucida Sans"/>
                <a:cs typeface="Lucida Sans"/>
              </a:rPr>
              <a:t>x</a:t>
            </a:r>
            <a:r>
              <a:rPr dirty="0" sz="1000" spc="-225" i="1">
                <a:latin typeface="Lucida Sans"/>
                <a:cs typeface="Lucida Sans"/>
              </a:rPr>
              <a:t> </a:t>
            </a:r>
            <a:r>
              <a:rPr dirty="0" sz="1000" spc="50">
                <a:latin typeface="Arial"/>
                <a:cs typeface="Arial"/>
              </a:rPr>
              <a:t>)</a:t>
            </a:r>
            <a:r>
              <a:rPr dirty="0" baseline="27777" sz="1050" spc="-7" i="1">
                <a:latin typeface="Franklin Gothic Book"/>
                <a:cs typeface="Franklin Gothic Book"/>
              </a:rPr>
              <a:t>n</a:t>
            </a:r>
            <a:r>
              <a:rPr dirty="0" baseline="27777" sz="1050" i="1">
                <a:latin typeface="Franklin Gothic Book"/>
                <a:cs typeface="Franklin Gothic Book"/>
              </a:rPr>
              <a:t> </a:t>
            </a:r>
            <a:r>
              <a:rPr dirty="0" baseline="27777" sz="1050" spc="-22" i="1">
                <a:latin typeface="Franklin Gothic Book"/>
                <a:cs typeface="Franklin Gothic Book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65">
                <a:latin typeface="Arial"/>
                <a:cs typeface="Arial"/>
              </a:rPr>
              <a:t>1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100" i="1">
                <a:latin typeface="Lucida Sans"/>
                <a:cs typeface="Lucida Sans"/>
              </a:rPr>
              <a:t>nx</a:t>
            </a:r>
            <a:r>
              <a:rPr dirty="0" sz="1000" spc="-225" i="1">
                <a:latin typeface="Lucida Sans"/>
                <a:cs typeface="Lucida Sans"/>
              </a:rPr>
              <a:t> 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40">
                <a:latin typeface="Lucida Sans Unicode"/>
                <a:cs typeface="Lucida Sans Unicode"/>
              </a:rPr>
              <a:t>∀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-25" i="1">
                <a:latin typeface="Lucida Sans"/>
                <a:cs typeface="Lucida San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40">
                <a:latin typeface="Lucida Sans Unicode"/>
                <a:cs typeface="Lucida Sans Unicode"/>
              </a:rPr>
              <a:t>∀</a:t>
            </a:r>
            <a:r>
              <a:rPr dirty="0" sz="1000" spc="-90" i="1">
                <a:latin typeface="Lucida Sans"/>
                <a:cs typeface="Lucida Sans"/>
              </a:rPr>
              <a:t>x</a:t>
            </a:r>
            <a:r>
              <a:rPr dirty="0" sz="1000" spc="50" i="1">
                <a:latin typeface="Lucida Sans"/>
                <a:cs typeface="Lucida San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90" i="1">
                <a:latin typeface="Lucida Sans"/>
                <a:cs typeface="Lucida Sans"/>
              </a:rPr>
              <a:t>x</a:t>
            </a:r>
            <a:r>
              <a:rPr dirty="0" sz="1000" spc="50" i="1">
                <a:latin typeface="Lucida Sans"/>
                <a:cs typeface="Lucida San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35">
                <a:latin typeface="Arial"/>
                <a:cs typeface="Arial"/>
              </a:rPr>
              <a:t>1.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34/35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579" y="24034"/>
            <a:ext cx="12592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tecnich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dimostrative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Dimostrazione</a:t>
            </a:r>
            <a:r>
              <a:rPr dirty="0" spc="80"/>
              <a:t> </a:t>
            </a:r>
            <a:r>
              <a:rPr dirty="0" spc="50"/>
              <a:t>p</a:t>
            </a:r>
            <a:r>
              <a:rPr dirty="0" spc="-70"/>
              <a:t>er</a:t>
            </a:r>
            <a:r>
              <a:rPr dirty="0" spc="75"/>
              <a:t> </a:t>
            </a:r>
            <a:r>
              <a:rPr dirty="0"/>
              <a:t>induzione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720241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204159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254959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32447"/>
            <a:ext cx="50800" cy="25844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95948"/>
            <a:ext cx="50800" cy="25209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802793"/>
            <a:ext cx="4457065" cy="2465070"/>
          </a:xfrm>
          <a:custGeom>
            <a:avLst/>
            <a:gdLst/>
            <a:ahLst/>
            <a:cxnLst/>
            <a:rect l="l" t="t" r="r" b="b"/>
            <a:pathLst>
              <a:path w="4457065" h="2465070">
                <a:moveTo>
                  <a:pt x="4456606" y="0"/>
                </a:moveTo>
                <a:lnTo>
                  <a:pt x="0" y="0"/>
                </a:lnTo>
                <a:lnTo>
                  <a:pt x="0" y="2414065"/>
                </a:lnTo>
                <a:lnTo>
                  <a:pt x="16636" y="2451579"/>
                </a:lnTo>
                <a:lnTo>
                  <a:pt x="4405806" y="2464866"/>
                </a:lnTo>
                <a:lnTo>
                  <a:pt x="4420049" y="2462821"/>
                </a:lnTo>
                <a:lnTo>
                  <a:pt x="4451170" y="243686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83248"/>
            <a:ext cx="0" cy="2552700"/>
          </a:xfrm>
          <a:custGeom>
            <a:avLst/>
            <a:gdLst/>
            <a:ahLst/>
            <a:cxnLst/>
            <a:rect l="l" t="t" r="r" b="b"/>
            <a:pathLst>
              <a:path w="0" h="2552700">
                <a:moveTo>
                  <a:pt x="0" y="255266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705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578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451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2609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618394"/>
            <a:ext cx="2524125" cy="539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4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200"/>
              </a:lnSpc>
              <a:spcBef>
                <a:spcPts val="345"/>
              </a:spcBef>
            </a:pPr>
            <a:r>
              <a:rPr dirty="0" sz="1000" spc="-30" b="1">
                <a:latin typeface="Gill Sans MT"/>
                <a:cs typeface="Gill Sans MT"/>
              </a:rPr>
              <a:t>Pro</a:t>
            </a:r>
            <a:r>
              <a:rPr dirty="0" sz="1000" spc="-5" b="1">
                <a:latin typeface="Gill Sans MT"/>
                <a:cs typeface="Gill Sans MT"/>
              </a:rPr>
              <a:t>p</a:t>
            </a:r>
            <a:r>
              <a:rPr dirty="0" sz="1000" spc="-30" b="1">
                <a:latin typeface="Gill Sans MT"/>
                <a:cs typeface="Gill Sans MT"/>
              </a:rPr>
              <a:t>osi</a:t>
            </a:r>
            <a:r>
              <a:rPr dirty="0" sz="1000" spc="-45" b="1">
                <a:latin typeface="Gill Sans MT"/>
                <a:cs typeface="Gill Sans MT"/>
              </a:rPr>
              <a:t>zione</a:t>
            </a:r>
            <a:r>
              <a:rPr dirty="0" sz="1000" spc="85" b="1">
                <a:latin typeface="Gill Sans MT"/>
                <a:cs typeface="Gill Sans MT"/>
              </a:rPr>
              <a:t> </a:t>
            </a:r>
            <a:r>
              <a:rPr dirty="0" sz="1000" spc="-15" b="1">
                <a:latin typeface="Gill Sans MT"/>
                <a:cs typeface="Gill Sans MT"/>
              </a:rPr>
              <a:t>(Disuguaglianza</a:t>
            </a:r>
            <a:r>
              <a:rPr dirty="0" sz="1000" spc="80" b="1">
                <a:latin typeface="Gill Sans MT"/>
                <a:cs typeface="Gill Sans MT"/>
              </a:rPr>
              <a:t> </a:t>
            </a:r>
            <a:r>
              <a:rPr dirty="0" sz="1000" spc="-25" b="1">
                <a:latin typeface="Gill Sans MT"/>
                <a:cs typeface="Gill Sans MT"/>
              </a:rPr>
              <a:t>di</a:t>
            </a:r>
            <a:r>
              <a:rPr dirty="0" sz="1000" spc="85" b="1">
                <a:latin typeface="Gill Sans MT"/>
                <a:cs typeface="Gill Sans MT"/>
              </a:rPr>
              <a:t> </a:t>
            </a:r>
            <a:r>
              <a:rPr dirty="0" sz="1000" spc="-20" b="1">
                <a:latin typeface="Gill Sans MT"/>
                <a:cs typeface="Gill Sans MT"/>
              </a:rPr>
              <a:t>Bernoulli):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200"/>
              </a:lnSpc>
            </a:pPr>
            <a:r>
              <a:rPr dirty="0" sz="1000" spc="-5">
                <a:latin typeface="Arial"/>
                <a:cs typeface="Arial"/>
              </a:rPr>
              <a:t>(1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90" i="1">
                <a:latin typeface="Lucida Sans"/>
                <a:cs typeface="Lucida Sans"/>
              </a:rPr>
              <a:t>x</a:t>
            </a:r>
            <a:r>
              <a:rPr dirty="0" sz="1000" spc="-225" i="1">
                <a:latin typeface="Lucida Sans"/>
                <a:cs typeface="Lucida Sans"/>
              </a:rPr>
              <a:t> </a:t>
            </a:r>
            <a:r>
              <a:rPr dirty="0" sz="1000" spc="50">
                <a:latin typeface="Arial"/>
                <a:cs typeface="Arial"/>
              </a:rPr>
              <a:t>)</a:t>
            </a:r>
            <a:r>
              <a:rPr dirty="0" baseline="27777" sz="1050" spc="-7" i="1">
                <a:latin typeface="Franklin Gothic Book"/>
                <a:cs typeface="Franklin Gothic Book"/>
              </a:rPr>
              <a:t>n</a:t>
            </a:r>
            <a:r>
              <a:rPr dirty="0" baseline="27777" sz="1050" i="1">
                <a:latin typeface="Franklin Gothic Book"/>
                <a:cs typeface="Franklin Gothic Book"/>
              </a:rPr>
              <a:t> </a:t>
            </a:r>
            <a:r>
              <a:rPr dirty="0" baseline="27777" sz="1050" spc="-22" i="1">
                <a:latin typeface="Franklin Gothic Book"/>
                <a:cs typeface="Franklin Gothic Book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65">
                <a:latin typeface="Arial"/>
                <a:cs typeface="Arial"/>
              </a:rPr>
              <a:t>1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100" i="1">
                <a:latin typeface="Lucida Sans"/>
                <a:cs typeface="Lucida Sans"/>
              </a:rPr>
              <a:t>nx</a:t>
            </a:r>
            <a:r>
              <a:rPr dirty="0" sz="1000" spc="-225" i="1">
                <a:latin typeface="Lucida Sans"/>
                <a:cs typeface="Lucida Sans"/>
              </a:rPr>
              <a:t> 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40">
                <a:latin typeface="Lucida Sans Unicode"/>
                <a:cs typeface="Lucida Sans Unicode"/>
              </a:rPr>
              <a:t>∀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-25" i="1">
                <a:latin typeface="Lucida Sans"/>
                <a:cs typeface="Lucida San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40">
                <a:latin typeface="Lucida Sans Unicode"/>
                <a:cs typeface="Lucida Sans Unicode"/>
              </a:rPr>
              <a:t>∀</a:t>
            </a:r>
            <a:r>
              <a:rPr dirty="0" sz="1000" spc="-90" i="1">
                <a:latin typeface="Lucida Sans"/>
                <a:cs typeface="Lucida Sans"/>
              </a:rPr>
              <a:t>x</a:t>
            </a:r>
            <a:r>
              <a:rPr dirty="0" sz="1000" spc="50" i="1">
                <a:latin typeface="Lucida Sans"/>
                <a:cs typeface="Lucida San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90" i="1">
                <a:latin typeface="Lucida Sans"/>
                <a:cs typeface="Lucida Sans"/>
              </a:rPr>
              <a:t>x</a:t>
            </a:r>
            <a:r>
              <a:rPr dirty="0" sz="1000" spc="50" i="1">
                <a:latin typeface="Lucida Sans"/>
                <a:cs typeface="Lucida San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35">
                <a:latin typeface="Arial"/>
                <a:cs typeface="Arial"/>
              </a:rPr>
              <a:t>1.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34/35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579" y="24034"/>
            <a:ext cx="12592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tecnich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dimostrative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Dimostrazione</a:t>
            </a:r>
            <a:r>
              <a:rPr dirty="0" spc="80"/>
              <a:t> </a:t>
            </a:r>
            <a:r>
              <a:rPr dirty="0" spc="50"/>
              <a:t>p</a:t>
            </a:r>
            <a:r>
              <a:rPr dirty="0" spc="-70"/>
              <a:t>er</a:t>
            </a:r>
            <a:r>
              <a:rPr dirty="0" spc="75"/>
              <a:t> </a:t>
            </a:r>
            <a:r>
              <a:rPr dirty="0"/>
              <a:t>induzione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720241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204159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254959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32447"/>
            <a:ext cx="50800" cy="25844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95948"/>
            <a:ext cx="50800" cy="25209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802793"/>
            <a:ext cx="4457065" cy="2465070"/>
          </a:xfrm>
          <a:custGeom>
            <a:avLst/>
            <a:gdLst/>
            <a:ahLst/>
            <a:cxnLst/>
            <a:rect l="l" t="t" r="r" b="b"/>
            <a:pathLst>
              <a:path w="4457065" h="2465070">
                <a:moveTo>
                  <a:pt x="4456606" y="0"/>
                </a:moveTo>
                <a:lnTo>
                  <a:pt x="0" y="0"/>
                </a:lnTo>
                <a:lnTo>
                  <a:pt x="0" y="2414065"/>
                </a:lnTo>
                <a:lnTo>
                  <a:pt x="16636" y="2451579"/>
                </a:lnTo>
                <a:lnTo>
                  <a:pt x="4405806" y="2464866"/>
                </a:lnTo>
                <a:lnTo>
                  <a:pt x="4420049" y="2462821"/>
                </a:lnTo>
                <a:lnTo>
                  <a:pt x="4451170" y="243686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83248"/>
            <a:ext cx="0" cy="2552700"/>
          </a:xfrm>
          <a:custGeom>
            <a:avLst/>
            <a:gdLst/>
            <a:ahLst/>
            <a:cxnLst/>
            <a:rect l="l" t="t" r="r" b="b"/>
            <a:pathLst>
              <a:path w="0" h="2552700">
                <a:moveTo>
                  <a:pt x="0" y="255266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705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578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451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2609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618394"/>
            <a:ext cx="2622550" cy="1200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4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200"/>
              </a:lnSpc>
              <a:spcBef>
                <a:spcPts val="345"/>
              </a:spcBef>
            </a:pPr>
            <a:r>
              <a:rPr dirty="0" sz="1000" spc="-30" b="1">
                <a:latin typeface="Gill Sans MT"/>
                <a:cs typeface="Gill Sans MT"/>
              </a:rPr>
              <a:t>Pro</a:t>
            </a:r>
            <a:r>
              <a:rPr dirty="0" sz="1000" spc="-5" b="1">
                <a:latin typeface="Gill Sans MT"/>
                <a:cs typeface="Gill Sans MT"/>
              </a:rPr>
              <a:t>p</a:t>
            </a:r>
            <a:r>
              <a:rPr dirty="0" sz="1000" spc="-30" b="1">
                <a:latin typeface="Gill Sans MT"/>
                <a:cs typeface="Gill Sans MT"/>
              </a:rPr>
              <a:t>osi</a:t>
            </a:r>
            <a:r>
              <a:rPr dirty="0" sz="1000" spc="-45" b="1">
                <a:latin typeface="Gill Sans MT"/>
                <a:cs typeface="Gill Sans MT"/>
              </a:rPr>
              <a:t>zione</a:t>
            </a:r>
            <a:r>
              <a:rPr dirty="0" sz="1000" spc="85" b="1">
                <a:latin typeface="Gill Sans MT"/>
                <a:cs typeface="Gill Sans MT"/>
              </a:rPr>
              <a:t> </a:t>
            </a:r>
            <a:r>
              <a:rPr dirty="0" sz="1000" spc="-15" b="1">
                <a:latin typeface="Gill Sans MT"/>
                <a:cs typeface="Gill Sans MT"/>
              </a:rPr>
              <a:t>(Disuguaglianza</a:t>
            </a:r>
            <a:r>
              <a:rPr dirty="0" sz="1000" spc="80" b="1">
                <a:latin typeface="Gill Sans MT"/>
                <a:cs typeface="Gill Sans MT"/>
              </a:rPr>
              <a:t> </a:t>
            </a:r>
            <a:r>
              <a:rPr dirty="0" sz="1000" spc="-25" b="1">
                <a:latin typeface="Gill Sans MT"/>
                <a:cs typeface="Gill Sans MT"/>
              </a:rPr>
              <a:t>di</a:t>
            </a:r>
            <a:r>
              <a:rPr dirty="0" sz="1000" spc="85" b="1">
                <a:latin typeface="Gill Sans MT"/>
                <a:cs typeface="Gill Sans MT"/>
              </a:rPr>
              <a:t> </a:t>
            </a:r>
            <a:r>
              <a:rPr dirty="0" sz="1000" spc="-20" b="1">
                <a:latin typeface="Gill Sans MT"/>
                <a:cs typeface="Gill Sans MT"/>
              </a:rPr>
              <a:t>Bernoulli):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200"/>
              </a:lnSpc>
            </a:pPr>
            <a:r>
              <a:rPr dirty="0" sz="1000" spc="-5">
                <a:latin typeface="Arial"/>
                <a:cs typeface="Arial"/>
              </a:rPr>
              <a:t>(1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90" i="1">
                <a:latin typeface="Lucida Sans"/>
                <a:cs typeface="Lucida Sans"/>
              </a:rPr>
              <a:t>x</a:t>
            </a:r>
            <a:r>
              <a:rPr dirty="0" sz="1000" spc="-225" i="1">
                <a:latin typeface="Lucida Sans"/>
                <a:cs typeface="Lucida Sans"/>
              </a:rPr>
              <a:t> </a:t>
            </a:r>
            <a:r>
              <a:rPr dirty="0" sz="1000" spc="50">
                <a:latin typeface="Arial"/>
                <a:cs typeface="Arial"/>
              </a:rPr>
              <a:t>)</a:t>
            </a:r>
            <a:r>
              <a:rPr dirty="0" baseline="27777" sz="1050" spc="-7" i="1">
                <a:latin typeface="Franklin Gothic Book"/>
                <a:cs typeface="Franklin Gothic Book"/>
              </a:rPr>
              <a:t>n</a:t>
            </a:r>
            <a:r>
              <a:rPr dirty="0" baseline="27777" sz="1050" i="1">
                <a:latin typeface="Franklin Gothic Book"/>
                <a:cs typeface="Franklin Gothic Book"/>
              </a:rPr>
              <a:t> </a:t>
            </a:r>
            <a:r>
              <a:rPr dirty="0" baseline="27777" sz="1050" spc="-22" i="1">
                <a:latin typeface="Franklin Gothic Book"/>
                <a:cs typeface="Franklin Gothic Book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65">
                <a:latin typeface="Arial"/>
                <a:cs typeface="Arial"/>
              </a:rPr>
              <a:t>1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100" i="1">
                <a:latin typeface="Lucida Sans"/>
                <a:cs typeface="Lucida Sans"/>
              </a:rPr>
              <a:t>nx</a:t>
            </a:r>
            <a:r>
              <a:rPr dirty="0" sz="1000" spc="-225" i="1">
                <a:latin typeface="Lucida Sans"/>
                <a:cs typeface="Lucida Sans"/>
              </a:rPr>
              <a:t> 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40">
                <a:latin typeface="Lucida Sans Unicode"/>
                <a:cs typeface="Lucida Sans Unicode"/>
              </a:rPr>
              <a:t>∀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-25" i="1">
                <a:latin typeface="Lucida Sans"/>
                <a:cs typeface="Lucida San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40">
                <a:latin typeface="Lucida Sans Unicode"/>
                <a:cs typeface="Lucida Sans Unicode"/>
              </a:rPr>
              <a:t>∀</a:t>
            </a:r>
            <a:r>
              <a:rPr dirty="0" sz="1000" spc="-90" i="1">
                <a:latin typeface="Lucida Sans"/>
                <a:cs typeface="Lucida Sans"/>
              </a:rPr>
              <a:t>x</a:t>
            </a:r>
            <a:r>
              <a:rPr dirty="0" sz="1000" spc="50" i="1">
                <a:latin typeface="Lucida Sans"/>
                <a:cs typeface="Lucida San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90" i="1">
                <a:latin typeface="Lucida Sans"/>
                <a:cs typeface="Lucida Sans"/>
              </a:rPr>
              <a:t>x</a:t>
            </a:r>
            <a:r>
              <a:rPr dirty="0" sz="1000" spc="50" i="1">
                <a:latin typeface="Lucida Sans"/>
                <a:cs typeface="Lucida San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35">
                <a:latin typeface="Arial"/>
                <a:cs typeface="Arial"/>
              </a:rPr>
              <a:t>1.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40" b="1">
                <a:solidFill>
                  <a:srgbClr val="0000FF"/>
                </a:solidFill>
                <a:latin typeface="Gill Sans MT"/>
                <a:cs typeface="Gill Sans MT"/>
              </a:rPr>
              <a:t>Dimostrazione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40">
                <a:latin typeface="Arial"/>
                <a:cs typeface="Arial"/>
              </a:rPr>
              <a:t>V</a:t>
            </a:r>
            <a:r>
              <a:rPr dirty="0" sz="1000" spc="-40">
                <a:latin typeface="Arial"/>
                <a:cs typeface="Arial"/>
              </a:rPr>
              <a:t>ogliamo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dimos</a:t>
            </a:r>
            <a:r>
              <a:rPr dirty="0" sz="1000">
                <a:latin typeface="Arial"/>
                <a:cs typeface="Arial"/>
              </a:rPr>
              <a:t>tr</a:t>
            </a:r>
            <a:r>
              <a:rPr dirty="0" sz="1000" spc="-30">
                <a:latin typeface="Arial"/>
                <a:cs typeface="Arial"/>
              </a:rPr>
              <a:t>a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quest’asserto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30">
                <a:latin typeface="Arial"/>
                <a:cs typeface="Arial"/>
              </a:rPr>
              <a:t>n</a:t>
            </a:r>
            <a:r>
              <a:rPr dirty="0" sz="1000" spc="-50">
                <a:latin typeface="Arial"/>
                <a:cs typeface="Arial"/>
              </a:rPr>
              <a:t>duzione.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34/35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579" y="24034"/>
            <a:ext cx="12592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tecnich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dimostrative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Dimostrazione</a:t>
            </a:r>
            <a:r>
              <a:rPr dirty="0" spc="80"/>
              <a:t> </a:t>
            </a:r>
            <a:r>
              <a:rPr dirty="0" spc="50"/>
              <a:t>p</a:t>
            </a:r>
            <a:r>
              <a:rPr dirty="0" spc="-70"/>
              <a:t>er</a:t>
            </a:r>
            <a:r>
              <a:rPr dirty="0" spc="75"/>
              <a:t> </a:t>
            </a:r>
            <a:r>
              <a:rPr dirty="0"/>
              <a:t>induzione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720241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204159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254959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32447"/>
            <a:ext cx="50800" cy="25844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95948"/>
            <a:ext cx="50800" cy="25209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802793"/>
            <a:ext cx="4457065" cy="2465070"/>
          </a:xfrm>
          <a:custGeom>
            <a:avLst/>
            <a:gdLst/>
            <a:ahLst/>
            <a:cxnLst/>
            <a:rect l="l" t="t" r="r" b="b"/>
            <a:pathLst>
              <a:path w="4457065" h="2465070">
                <a:moveTo>
                  <a:pt x="4456606" y="0"/>
                </a:moveTo>
                <a:lnTo>
                  <a:pt x="0" y="0"/>
                </a:lnTo>
                <a:lnTo>
                  <a:pt x="0" y="2414065"/>
                </a:lnTo>
                <a:lnTo>
                  <a:pt x="16636" y="2451579"/>
                </a:lnTo>
                <a:lnTo>
                  <a:pt x="4405806" y="2464866"/>
                </a:lnTo>
                <a:lnTo>
                  <a:pt x="4420049" y="2462821"/>
                </a:lnTo>
                <a:lnTo>
                  <a:pt x="4451170" y="243686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83248"/>
            <a:ext cx="0" cy="2552700"/>
          </a:xfrm>
          <a:custGeom>
            <a:avLst/>
            <a:gdLst/>
            <a:ahLst/>
            <a:cxnLst/>
            <a:rect l="l" t="t" r="r" b="b"/>
            <a:pathLst>
              <a:path w="0" h="2552700">
                <a:moveTo>
                  <a:pt x="0" y="255266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705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578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451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2609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618394"/>
            <a:ext cx="4333240" cy="1821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4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200"/>
              </a:lnSpc>
              <a:spcBef>
                <a:spcPts val="345"/>
              </a:spcBef>
            </a:pPr>
            <a:r>
              <a:rPr dirty="0" sz="1000" spc="-30" b="1">
                <a:latin typeface="Gill Sans MT"/>
                <a:cs typeface="Gill Sans MT"/>
              </a:rPr>
              <a:t>Pro</a:t>
            </a:r>
            <a:r>
              <a:rPr dirty="0" sz="1000" spc="-5" b="1">
                <a:latin typeface="Gill Sans MT"/>
                <a:cs typeface="Gill Sans MT"/>
              </a:rPr>
              <a:t>p</a:t>
            </a:r>
            <a:r>
              <a:rPr dirty="0" sz="1000" spc="-30" b="1">
                <a:latin typeface="Gill Sans MT"/>
                <a:cs typeface="Gill Sans MT"/>
              </a:rPr>
              <a:t>osi</a:t>
            </a:r>
            <a:r>
              <a:rPr dirty="0" sz="1000" spc="-45" b="1">
                <a:latin typeface="Gill Sans MT"/>
                <a:cs typeface="Gill Sans MT"/>
              </a:rPr>
              <a:t>zione</a:t>
            </a:r>
            <a:r>
              <a:rPr dirty="0" sz="1000" spc="85" b="1">
                <a:latin typeface="Gill Sans MT"/>
                <a:cs typeface="Gill Sans MT"/>
              </a:rPr>
              <a:t> </a:t>
            </a:r>
            <a:r>
              <a:rPr dirty="0" sz="1000" spc="-15" b="1">
                <a:latin typeface="Gill Sans MT"/>
                <a:cs typeface="Gill Sans MT"/>
              </a:rPr>
              <a:t>(Disuguaglianza</a:t>
            </a:r>
            <a:r>
              <a:rPr dirty="0" sz="1000" spc="80" b="1">
                <a:latin typeface="Gill Sans MT"/>
                <a:cs typeface="Gill Sans MT"/>
              </a:rPr>
              <a:t> </a:t>
            </a:r>
            <a:r>
              <a:rPr dirty="0" sz="1000" spc="-25" b="1">
                <a:latin typeface="Gill Sans MT"/>
                <a:cs typeface="Gill Sans MT"/>
              </a:rPr>
              <a:t>di</a:t>
            </a:r>
            <a:r>
              <a:rPr dirty="0" sz="1000" spc="85" b="1">
                <a:latin typeface="Gill Sans MT"/>
                <a:cs typeface="Gill Sans MT"/>
              </a:rPr>
              <a:t> </a:t>
            </a:r>
            <a:r>
              <a:rPr dirty="0" sz="1000" spc="-20" b="1">
                <a:latin typeface="Gill Sans MT"/>
                <a:cs typeface="Gill Sans MT"/>
              </a:rPr>
              <a:t>Bernoulli):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200"/>
              </a:lnSpc>
            </a:pPr>
            <a:r>
              <a:rPr dirty="0" sz="1000" spc="-5">
                <a:latin typeface="Arial"/>
                <a:cs typeface="Arial"/>
              </a:rPr>
              <a:t>(1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90" i="1">
                <a:latin typeface="Lucida Sans"/>
                <a:cs typeface="Lucida Sans"/>
              </a:rPr>
              <a:t>x</a:t>
            </a:r>
            <a:r>
              <a:rPr dirty="0" sz="1000" spc="-225" i="1">
                <a:latin typeface="Lucida Sans"/>
                <a:cs typeface="Lucida Sans"/>
              </a:rPr>
              <a:t> </a:t>
            </a:r>
            <a:r>
              <a:rPr dirty="0" sz="1000" spc="50">
                <a:latin typeface="Arial"/>
                <a:cs typeface="Arial"/>
              </a:rPr>
              <a:t>)</a:t>
            </a:r>
            <a:r>
              <a:rPr dirty="0" baseline="27777" sz="1050" spc="-7" i="1">
                <a:latin typeface="Franklin Gothic Book"/>
                <a:cs typeface="Franklin Gothic Book"/>
              </a:rPr>
              <a:t>n</a:t>
            </a:r>
            <a:r>
              <a:rPr dirty="0" baseline="27777" sz="1050" i="1">
                <a:latin typeface="Franklin Gothic Book"/>
                <a:cs typeface="Franklin Gothic Book"/>
              </a:rPr>
              <a:t> </a:t>
            </a:r>
            <a:r>
              <a:rPr dirty="0" baseline="27777" sz="1050" spc="-22" i="1">
                <a:latin typeface="Franklin Gothic Book"/>
                <a:cs typeface="Franklin Gothic Book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65">
                <a:latin typeface="Arial"/>
                <a:cs typeface="Arial"/>
              </a:rPr>
              <a:t>1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100" i="1">
                <a:latin typeface="Lucida Sans"/>
                <a:cs typeface="Lucida Sans"/>
              </a:rPr>
              <a:t>nx</a:t>
            </a:r>
            <a:r>
              <a:rPr dirty="0" sz="1000" spc="-225" i="1">
                <a:latin typeface="Lucida Sans"/>
                <a:cs typeface="Lucida Sans"/>
              </a:rPr>
              <a:t> 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40">
                <a:latin typeface="Lucida Sans Unicode"/>
                <a:cs typeface="Lucida Sans Unicode"/>
              </a:rPr>
              <a:t>∀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-25" i="1">
                <a:latin typeface="Lucida Sans"/>
                <a:cs typeface="Lucida San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40">
                <a:latin typeface="Lucida Sans Unicode"/>
                <a:cs typeface="Lucida Sans Unicode"/>
              </a:rPr>
              <a:t>∀</a:t>
            </a:r>
            <a:r>
              <a:rPr dirty="0" sz="1000" spc="-90" i="1">
                <a:latin typeface="Lucida Sans"/>
                <a:cs typeface="Lucida Sans"/>
              </a:rPr>
              <a:t>x</a:t>
            </a:r>
            <a:r>
              <a:rPr dirty="0" sz="1000" spc="50" i="1">
                <a:latin typeface="Lucida Sans"/>
                <a:cs typeface="Lucida San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90" i="1">
                <a:latin typeface="Lucida Sans"/>
                <a:cs typeface="Lucida Sans"/>
              </a:rPr>
              <a:t>x</a:t>
            </a:r>
            <a:r>
              <a:rPr dirty="0" sz="1000" spc="50" i="1">
                <a:latin typeface="Lucida Sans"/>
                <a:cs typeface="Lucida San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35">
                <a:latin typeface="Arial"/>
                <a:cs typeface="Arial"/>
              </a:rPr>
              <a:t>1.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40" b="1">
                <a:solidFill>
                  <a:srgbClr val="0000FF"/>
                </a:solidFill>
                <a:latin typeface="Gill Sans MT"/>
                <a:cs typeface="Gill Sans MT"/>
              </a:rPr>
              <a:t>Dimostrazione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</a:pPr>
            <a:r>
              <a:rPr dirty="0" sz="1000" spc="-40">
                <a:latin typeface="Arial"/>
                <a:cs typeface="Arial"/>
              </a:rPr>
              <a:t>V</a:t>
            </a:r>
            <a:r>
              <a:rPr dirty="0" sz="1000" spc="-40">
                <a:latin typeface="Arial"/>
                <a:cs typeface="Arial"/>
              </a:rPr>
              <a:t>ogliamo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dimos</a:t>
            </a:r>
            <a:r>
              <a:rPr dirty="0" sz="1000">
                <a:latin typeface="Arial"/>
                <a:cs typeface="Arial"/>
              </a:rPr>
              <a:t>tr</a:t>
            </a:r>
            <a:r>
              <a:rPr dirty="0" sz="1000" spc="-30">
                <a:latin typeface="Arial"/>
                <a:cs typeface="Arial"/>
              </a:rPr>
              <a:t>a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quest’asserto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30">
                <a:latin typeface="Arial"/>
                <a:cs typeface="Arial"/>
              </a:rPr>
              <a:t>n</a:t>
            </a:r>
            <a:r>
              <a:rPr dirty="0" sz="1000" spc="-50">
                <a:latin typeface="Arial"/>
                <a:cs typeface="Arial"/>
              </a:rPr>
              <a:t>duzione.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40">
                <a:latin typeface="Arial"/>
                <a:cs typeface="Arial"/>
              </a:rPr>
              <a:t>Proviamo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50">
                <a:latin typeface="Arial"/>
                <a:cs typeface="Arial"/>
              </a:rPr>
              <a:t>(</a:t>
            </a:r>
            <a:r>
              <a:rPr dirty="0" sz="1000" spc="-25" b="1">
                <a:latin typeface="Gill Sans MT"/>
                <a:cs typeface="Gill Sans MT"/>
              </a:rPr>
              <a:t>base</a:t>
            </a:r>
            <a:r>
              <a:rPr dirty="0" sz="1000" spc="85" b="1">
                <a:latin typeface="Gill Sans MT"/>
                <a:cs typeface="Gill Sans MT"/>
              </a:rPr>
              <a:t> </a:t>
            </a:r>
            <a:r>
              <a:rPr dirty="0" sz="1000" spc="-30" b="1">
                <a:latin typeface="Gill Sans MT"/>
                <a:cs typeface="Gill Sans MT"/>
              </a:rPr>
              <a:t>dell’induzione</a:t>
            </a:r>
            <a:r>
              <a:rPr dirty="0" sz="1000" spc="50">
                <a:latin typeface="Arial"/>
                <a:cs typeface="Arial"/>
              </a:rPr>
              <a:t>)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vera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-25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1.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Basta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sost</a:t>
            </a:r>
            <a:r>
              <a:rPr dirty="0" sz="1000" spc="10">
                <a:latin typeface="Arial"/>
                <a:cs typeface="Arial"/>
              </a:rPr>
              <a:t>i</a:t>
            </a:r>
            <a:r>
              <a:rPr dirty="0" sz="1000" spc="80">
                <a:latin typeface="Arial"/>
                <a:cs typeface="Arial"/>
              </a:rPr>
              <a:t>t</a:t>
            </a:r>
            <a:r>
              <a:rPr dirty="0" sz="1000" spc="-50">
                <a:latin typeface="Arial"/>
                <a:cs typeface="Arial"/>
              </a:rPr>
              <a:t>u</a:t>
            </a:r>
            <a:r>
              <a:rPr dirty="0" sz="1000" spc="-35">
                <a:latin typeface="Arial"/>
                <a:cs typeface="Arial"/>
              </a:rPr>
              <a:t>ire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1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45">
                <a:latin typeface="Arial"/>
                <a:cs typeface="Arial"/>
              </a:rPr>
              <a:t>osto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30" i="1">
                <a:latin typeface="Lucida Sans"/>
                <a:cs typeface="Lucida Sans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rendersi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conto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disuguaglianza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verificata: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800">
              <a:latin typeface="Times New Roman"/>
              <a:cs typeface="Times New Roman"/>
            </a:endParaRPr>
          </a:p>
          <a:p>
            <a:pPr algn="ctr" marL="3556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(1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90" i="1">
                <a:latin typeface="Lucida Sans"/>
                <a:cs typeface="Lucida Sans"/>
              </a:rPr>
              <a:t>x</a:t>
            </a:r>
            <a:r>
              <a:rPr dirty="0" sz="1000" spc="-225" i="1">
                <a:latin typeface="Lucida Sans"/>
                <a:cs typeface="Lucida Sans"/>
              </a:rPr>
              <a:t> </a:t>
            </a:r>
            <a:r>
              <a:rPr dirty="0" sz="1000" spc="50">
                <a:latin typeface="Arial"/>
                <a:cs typeface="Arial"/>
              </a:rPr>
              <a:t>)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65">
                <a:latin typeface="Arial"/>
                <a:cs typeface="Arial"/>
              </a:rPr>
              <a:t>1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90" i="1">
                <a:latin typeface="Lucida Sans"/>
                <a:cs typeface="Lucida Sans"/>
              </a:rPr>
              <a:t>x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34/35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579" y="24034"/>
            <a:ext cx="12592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tecnich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dimostrative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Dimostrazione</a:t>
            </a:r>
            <a:r>
              <a:rPr dirty="0" spc="80"/>
              <a:t> </a:t>
            </a:r>
            <a:r>
              <a:rPr dirty="0" spc="50"/>
              <a:t>p</a:t>
            </a:r>
            <a:r>
              <a:rPr dirty="0" spc="-70"/>
              <a:t>er</a:t>
            </a:r>
            <a:r>
              <a:rPr dirty="0" spc="75"/>
              <a:t> </a:t>
            </a:r>
            <a:r>
              <a:rPr dirty="0"/>
              <a:t>induzione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720241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204159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254959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32447"/>
            <a:ext cx="50800" cy="25844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95948"/>
            <a:ext cx="50800" cy="25209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802793"/>
            <a:ext cx="4457065" cy="2465070"/>
          </a:xfrm>
          <a:custGeom>
            <a:avLst/>
            <a:gdLst/>
            <a:ahLst/>
            <a:cxnLst/>
            <a:rect l="l" t="t" r="r" b="b"/>
            <a:pathLst>
              <a:path w="4457065" h="2465070">
                <a:moveTo>
                  <a:pt x="4456606" y="0"/>
                </a:moveTo>
                <a:lnTo>
                  <a:pt x="0" y="0"/>
                </a:lnTo>
                <a:lnTo>
                  <a:pt x="0" y="2414065"/>
                </a:lnTo>
                <a:lnTo>
                  <a:pt x="16636" y="2451579"/>
                </a:lnTo>
                <a:lnTo>
                  <a:pt x="4405806" y="2464866"/>
                </a:lnTo>
                <a:lnTo>
                  <a:pt x="4420049" y="2462821"/>
                </a:lnTo>
                <a:lnTo>
                  <a:pt x="4451170" y="243686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83248"/>
            <a:ext cx="0" cy="2552700"/>
          </a:xfrm>
          <a:custGeom>
            <a:avLst/>
            <a:gdLst/>
            <a:ahLst/>
            <a:cxnLst/>
            <a:rect l="l" t="t" r="r" b="b"/>
            <a:pathLst>
              <a:path w="0" h="2552700">
                <a:moveTo>
                  <a:pt x="0" y="255266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705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578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451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2609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618394"/>
            <a:ext cx="4333240" cy="2378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4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200"/>
              </a:lnSpc>
              <a:spcBef>
                <a:spcPts val="345"/>
              </a:spcBef>
            </a:pPr>
            <a:r>
              <a:rPr dirty="0" sz="1000" spc="-30" b="1">
                <a:latin typeface="Gill Sans MT"/>
                <a:cs typeface="Gill Sans MT"/>
              </a:rPr>
              <a:t>Pro</a:t>
            </a:r>
            <a:r>
              <a:rPr dirty="0" sz="1000" spc="-5" b="1">
                <a:latin typeface="Gill Sans MT"/>
                <a:cs typeface="Gill Sans MT"/>
              </a:rPr>
              <a:t>p</a:t>
            </a:r>
            <a:r>
              <a:rPr dirty="0" sz="1000" spc="-30" b="1">
                <a:latin typeface="Gill Sans MT"/>
                <a:cs typeface="Gill Sans MT"/>
              </a:rPr>
              <a:t>osi</a:t>
            </a:r>
            <a:r>
              <a:rPr dirty="0" sz="1000" spc="-45" b="1">
                <a:latin typeface="Gill Sans MT"/>
                <a:cs typeface="Gill Sans MT"/>
              </a:rPr>
              <a:t>zione</a:t>
            </a:r>
            <a:r>
              <a:rPr dirty="0" sz="1000" spc="85" b="1">
                <a:latin typeface="Gill Sans MT"/>
                <a:cs typeface="Gill Sans MT"/>
              </a:rPr>
              <a:t> </a:t>
            </a:r>
            <a:r>
              <a:rPr dirty="0" sz="1000" spc="-15" b="1">
                <a:latin typeface="Gill Sans MT"/>
                <a:cs typeface="Gill Sans MT"/>
              </a:rPr>
              <a:t>(Disuguaglianza</a:t>
            </a:r>
            <a:r>
              <a:rPr dirty="0" sz="1000" spc="80" b="1">
                <a:latin typeface="Gill Sans MT"/>
                <a:cs typeface="Gill Sans MT"/>
              </a:rPr>
              <a:t> </a:t>
            </a:r>
            <a:r>
              <a:rPr dirty="0" sz="1000" spc="-25" b="1">
                <a:latin typeface="Gill Sans MT"/>
                <a:cs typeface="Gill Sans MT"/>
              </a:rPr>
              <a:t>di</a:t>
            </a:r>
            <a:r>
              <a:rPr dirty="0" sz="1000" spc="85" b="1">
                <a:latin typeface="Gill Sans MT"/>
                <a:cs typeface="Gill Sans MT"/>
              </a:rPr>
              <a:t> </a:t>
            </a:r>
            <a:r>
              <a:rPr dirty="0" sz="1000" spc="-20" b="1">
                <a:latin typeface="Gill Sans MT"/>
                <a:cs typeface="Gill Sans MT"/>
              </a:rPr>
              <a:t>Bernoulli):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200"/>
              </a:lnSpc>
            </a:pPr>
            <a:r>
              <a:rPr dirty="0" sz="1000" spc="-5">
                <a:latin typeface="Arial"/>
                <a:cs typeface="Arial"/>
              </a:rPr>
              <a:t>(1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90" i="1">
                <a:latin typeface="Lucida Sans"/>
                <a:cs typeface="Lucida Sans"/>
              </a:rPr>
              <a:t>x</a:t>
            </a:r>
            <a:r>
              <a:rPr dirty="0" sz="1000" spc="-225" i="1">
                <a:latin typeface="Lucida Sans"/>
                <a:cs typeface="Lucida Sans"/>
              </a:rPr>
              <a:t> </a:t>
            </a:r>
            <a:r>
              <a:rPr dirty="0" sz="1000" spc="50">
                <a:latin typeface="Arial"/>
                <a:cs typeface="Arial"/>
              </a:rPr>
              <a:t>)</a:t>
            </a:r>
            <a:r>
              <a:rPr dirty="0" baseline="27777" sz="1050" spc="-7" i="1">
                <a:latin typeface="Franklin Gothic Book"/>
                <a:cs typeface="Franklin Gothic Book"/>
              </a:rPr>
              <a:t>n</a:t>
            </a:r>
            <a:r>
              <a:rPr dirty="0" baseline="27777" sz="1050" i="1">
                <a:latin typeface="Franklin Gothic Book"/>
                <a:cs typeface="Franklin Gothic Book"/>
              </a:rPr>
              <a:t> </a:t>
            </a:r>
            <a:r>
              <a:rPr dirty="0" baseline="27777" sz="1050" spc="-22" i="1">
                <a:latin typeface="Franklin Gothic Book"/>
                <a:cs typeface="Franklin Gothic Book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65">
                <a:latin typeface="Arial"/>
                <a:cs typeface="Arial"/>
              </a:rPr>
              <a:t>1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100" i="1">
                <a:latin typeface="Lucida Sans"/>
                <a:cs typeface="Lucida Sans"/>
              </a:rPr>
              <a:t>nx</a:t>
            </a:r>
            <a:r>
              <a:rPr dirty="0" sz="1000" spc="-225" i="1">
                <a:latin typeface="Lucida Sans"/>
                <a:cs typeface="Lucida Sans"/>
              </a:rPr>
              <a:t> 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40">
                <a:latin typeface="Lucida Sans Unicode"/>
                <a:cs typeface="Lucida Sans Unicode"/>
              </a:rPr>
              <a:t>∀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-25" i="1">
                <a:latin typeface="Lucida Sans"/>
                <a:cs typeface="Lucida San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40">
                <a:latin typeface="Lucida Sans Unicode"/>
                <a:cs typeface="Lucida Sans Unicode"/>
              </a:rPr>
              <a:t>∀</a:t>
            </a:r>
            <a:r>
              <a:rPr dirty="0" sz="1000" spc="-90" i="1">
                <a:latin typeface="Lucida Sans"/>
                <a:cs typeface="Lucida Sans"/>
              </a:rPr>
              <a:t>x</a:t>
            </a:r>
            <a:r>
              <a:rPr dirty="0" sz="1000" spc="50" i="1">
                <a:latin typeface="Lucida Sans"/>
                <a:cs typeface="Lucida San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90" i="1">
                <a:latin typeface="Lucida Sans"/>
                <a:cs typeface="Lucida Sans"/>
              </a:rPr>
              <a:t>x</a:t>
            </a:r>
            <a:r>
              <a:rPr dirty="0" sz="1000" spc="50" i="1">
                <a:latin typeface="Lucida Sans"/>
                <a:cs typeface="Lucida San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35">
                <a:latin typeface="Arial"/>
                <a:cs typeface="Arial"/>
              </a:rPr>
              <a:t>1.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40" b="1">
                <a:solidFill>
                  <a:srgbClr val="0000FF"/>
                </a:solidFill>
                <a:latin typeface="Gill Sans MT"/>
                <a:cs typeface="Gill Sans MT"/>
              </a:rPr>
              <a:t>Dimostrazione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</a:pPr>
            <a:r>
              <a:rPr dirty="0" sz="1000" spc="-40">
                <a:latin typeface="Arial"/>
                <a:cs typeface="Arial"/>
              </a:rPr>
              <a:t>V</a:t>
            </a:r>
            <a:r>
              <a:rPr dirty="0" sz="1000" spc="-40">
                <a:latin typeface="Arial"/>
                <a:cs typeface="Arial"/>
              </a:rPr>
              <a:t>ogliamo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dimos</a:t>
            </a:r>
            <a:r>
              <a:rPr dirty="0" sz="1000">
                <a:latin typeface="Arial"/>
                <a:cs typeface="Arial"/>
              </a:rPr>
              <a:t>tr</a:t>
            </a:r>
            <a:r>
              <a:rPr dirty="0" sz="1000" spc="-30">
                <a:latin typeface="Arial"/>
                <a:cs typeface="Arial"/>
              </a:rPr>
              <a:t>a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quest’asserto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30">
                <a:latin typeface="Arial"/>
                <a:cs typeface="Arial"/>
              </a:rPr>
              <a:t>n</a:t>
            </a:r>
            <a:r>
              <a:rPr dirty="0" sz="1000" spc="-50">
                <a:latin typeface="Arial"/>
                <a:cs typeface="Arial"/>
              </a:rPr>
              <a:t>duzione.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40">
                <a:latin typeface="Arial"/>
                <a:cs typeface="Arial"/>
              </a:rPr>
              <a:t>Proviamo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50">
                <a:latin typeface="Arial"/>
                <a:cs typeface="Arial"/>
              </a:rPr>
              <a:t>(</a:t>
            </a:r>
            <a:r>
              <a:rPr dirty="0" sz="1000" spc="-25" b="1">
                <a:latin typeface="Gill Sans MT"/>
                <a:cs typeface="Gill Sans MT"/>
              </a:rPr>
              <a:t>base</a:t>
            </a:r>
            <a:r>
              <a:rPr dirty="0" sz="1000" spc="85" b="1">
                <a:latin typeface="Gill Sans MT"/>
                <a:cs typeface="Gill Sans MT"/>
              </a:rPr>
              <a:t> </a:t>
            </a:r>
            <a:r>
              <a:rPr dirty="0" sz="1000" spc="-30" b="1">
                <a:latin typeface="Gill Sans MT"/>
                <a:cs typeface="Gill Sans MT"/>
              </a:rPr>
              <a:t>dell’induzione</a:t>
            </a:r>
            <a:r>
              <a:rPr dirty="0" sz="1000" spc="50">
                <a:latin typeface="Arial"/>
                <a:cs typeface="Arial"/>
              </a:rPr>
              <a:t>)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vera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-25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1.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Basta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sost</a:t>
            </a:r>
            <a:r>
              <a:rPr dirty="0" sz="1000" spc="10">
                <a:latin typeface="Arial"/>
                <a:cs typeface="Arial"/>
              </a:rPr>
              <a:t>i</a:t>
            </a:r>
            <a:r>
              <a:rPr dirty="0" sz="1000" spc="80">
                <a:latin typeface="Arial"/>
                <a:cs typeface="Arial"/>
              </a:rPr>
              <a:t>t</a:t>
            </a:r>
            <a:r>
              <a:rPr dirty="0" sz="1000" spc="-50">
                <a:latin typeface="Arial"/>
                <a:cs typeface="Arial"/>
              </a:rPr>
              <a:t>u</a:t>
            </a:r>
            <a:r>
              <a:rPr dirty="0" sz="1000" spc="-35">
                <a:latin typeface="Arial"/>
                <a:cs typeface="Arial"/>
              </a:rPr>
              <a:t>ire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1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45">
                <a:latin typeface="Arial"/>
                <a:cs typeface="Arial"/>
              </a:rPr>
              <a:t>osto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30" i="1">
                <a:latin typeface="Lucida Sans"/>
                <a:cs typeface="Lucida Sans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rendersi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conto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disuguaglianza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verificata: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800">
              <a:latin typeface="Times New Roman"/>
              <a:cs typeface="Times New Roman"/>
            </a:endParaRPr>
          </a:p>
          <a:p>
            <a:pPr algn="ctr" marL="3556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(1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90" i="1">
                <a:latin typeface="Lucida Sans"/>
                <a:cs typeface="Lucida Sans"/>
              </a:rPr>
              <a:t>x</a:t>
            </a:r>
            <a:r>
              <a:rPr dirty="0" sz="1000" spc="-225" i="1">
                <a:latin typeface="Lucida Sans"/>
                <a:cs typeface="Lucida Sans"/>
              </a:rPr>
              <a:t> </a:t>
            </a:r>
            <a:r>
              <a:rPr dirty="0" sz="1000" spc="50">
                <a:latin typeface="Arial"/>
                <a:cs typeface="Arial"/>
              </a:rPr>
              <a:t>)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65">
                <a:latin typeface="Arial"/>
                <a:cs typeface="Arial"/>
              </a:rPr>
              <a:t>1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90" i="1">
                <a:latin typeface="Lucida Sans"/>
                <a:cs typeface="Lucida Sans"/>
              </a:rPr>
              <a:t>x</a:t>
            </a:r>
            <a:endParaRPr sz="10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000" spc="-70">
                <a:latin typeface="Arial"/>
                <a:cs typeface="Arial"/>
              </a:rPr>
              <a:t>Sup</a:t>
            </a:r>
            <a:r>
              <a:rPr dirty="0" sz="1000" spc="-40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oniamo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95">
                <a:latin typeface="Arial"/>
                <a:cs typeface="Arial"/>
              </a:rPr>
              <a:t>adesso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50">
                <a:latin typeface="Arial"/>
                <a:cs typeface="Arial"/>
              </a:rPr>
              <a:t>(</a:t>
            </a:r>
            <a:r>
              <a:rPr dirty="0" sz="1000" spc="-15" b="1">
                <a:latin typeface="Gill Sans MT"/>
                <a:cs typeface="Gill Sans MT"/>
              </a:rPr>
              <a:t>i</a:t>
            </a:r>
            <a:r>
              <a:rPr dirty="0" sz="1000" b="1">
                <a:latin typeface="Gill Sans MT"/>
                <a:cs typeface="Gill Sans MT"/>
              </a:rPr>
              <a:t>p</a:t>
            </a:r>
            <a:r>
              <a:rPr dirty="0" sz="1000" spc="-30" b="1">
                <a:latin typeface="Gill Sans MT"/>
                <a:cs typeface="Gill Sans MT"/>
              </a:rPr>
              <a:t>otes</a:t>
            </a:r>
            <a:r>
              <a:rPr dirty="0" sz="1000" spc="-20" b="1">
                <a:latin typeface="Gill Sans MT"/>
                <a:cs typeface="Gill Sans MT"/>
              </a:rPr>
              <a:t>i</a:t>
            </a:r>
            <a:r>
              <a:rPr dirty="0" sz="1000" spc="85" b="1">
                <a:latin typeface="Gill Sans MT"/>
                <a:cs typeface="Gill Sans MT"/>
              </a:rPr>
              <a:t> </a:t>
            </a:r>
            <a:r>
              <a:rPr dirty="0" sz="1000" spc="-20" b="1">
                <a:latin typeface="Gill Sans MT"/>
                <a:cs typeface="Gill Sans MT"/>
              </a:rPr>
              <a:t>induttiv</a:t>
            </a:r>
            <a:r>
              <a:rPr dirty="0" sz="1000" spc="-30" b="1">
                <a:latin typeface="Gill Sans MT"/>
                <a:cs typeface="Gill Sans MT"/>
              </a:rPr>
              <a:t>a</a:t>
            </a:r>
            <a:r>
              <a:rPr dirty="0" sz="1000" spc="50">
                <a:latin typeface="Arial"/>
                <a:cs typeface="Arial"/>
              </a:rPr>
              <a:t>)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tesi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sia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vera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0" i="1">
                <a:latin typeface="Lucida Sans"/>
                <a:cs typeface="Lucida Sans"/>
              </a:rPr>
              <a:t>n</a:t>
            </a:r>
            <a:r>
              <a:rPr dirty="0" sz="1000" spc="-5"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4699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(1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90" i="1">
                <a:latin typeface="Lucida Sans"/>
                <a:cs typeface="Lucida Sans"/>
              </a:rPr>
              <a:t>x</a:t>
            </a:r>
            <a:r>
              <a:rPr dirty="0" sz="1000" spc="-225" i="1">
                <a:latin typeface="Lucida Sans"/>
                <a:cs typeface="Lucida Sans"/>
              </a:rPr>
              <a:t> </a:t>
            </a:r>
            <a:r>
              <a:rPr dirty="0" sz="1000" spc="50">
                <a:latin typeface="Arial"/>
                <a:cs typeface="Arial"/>
              </a:rPr>
              <a:t>)</a:t>
            </a:r>
            <a:r>
              <a:rPr dirty="0" baseline="31746" sz="1050" spc="-7" i="1">
                <a:latin typeface="Franklin Gothic Book"/>
                <a:cs typeface="Franklin Gothic Book"/>
              </a:rPr>
              <a:t>n</a:t>
            </a:r>
            <a:r>
              <a:rPr dirty="0" baseline="31746" sz="1050" i="1">
                <a:latin typeface="Franklin Gothic Book"/>
                <a:cs typeface="Franklin Gothic Book"/>
              </a:rPr>
              <a:t> </a:t>
            </a:r>
            <a:r>
              <a:rPr dirty="0" baseline="31746" sz="1050" spc="-22" i="1">
                <a:latin typeface="Franklin Gothic Book"/>
                <a:cs typeface="Franklin Gothic Book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65">
                <a:latin typeface="Arial"/>
                <a:cs typeface="Arial"/>
              </a:rPr>
              <a:t>1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100" i="1">
                <a:latin typeface="Lucida Sans"/>
                <a:cs typeface="Lucida Sans"/>
              </a:rPr>
              <a:t>nx</a:t>
            </a:r>
            <a:r>
              <a:rPr dirty="0" sz="1000" spc="75" i="1">
                <a:latin typeface="Lucida Sans"/>
                <a:cs typeface="Lucida Sans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vera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34/35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524582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575382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15804"/>
            <a:ext cx="50800" cy="18214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79305"/>
            <a:ext cx="50800" cy="17579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22367"/>
            <a:ext cx="4457065" cy="1866264"/>
          </a:xfrm>
          <a:custGeom>
            <a:avLst/>
            <a:gdLst/>
            <a:ahLst/>
            <a:cxnLst/>
            <a:rect l="l" t="t" r="r" b="b"/>
            <a:pathLst>
              <a:path w="4457065" h="1866264">
                <a:moveTo>
                  <a:pt x="4456606" y="0"/>
                </a:moveTo>
                <a:lnTo>
                  <a:pt x="0" y="0"/>
                </a:lnTo>
                <a:lnTo>
                  <a:pt x="0" y="1814914"/>
                </a:lnTo>
                <a:lnTo>
                  <a:pt x="16636" y="1852428"/>
                </a:lnTo>
                <a:lnTo>
                  <a:pt x="4405806" y="1865714"/>
                </a:lnTo>
                <a:lnTo>
                  <a:pt x="4420049" y="1863669"/>
                </a:lnTo>
                <a:lnTo>
                  <a:pt x="4451170" y="183771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66605"/>
            <a:ext cx="0" cy="1790064"/>
          </a:xfrm>
          <a:custGeom>
            <a:avLst/>
            <a:gdLst/>
            <a:ahLst/>
            <a:cxnLst/>
            <a:rect l="l" t="t" r="r" b="b"/>
            <a:pathLst>
              <a:path w="0" h="1790064">
                <a:moveTo>
                  <a:pt x="0" y="178972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539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412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285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0945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740382"/>
            <a:ext cx="376936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Arial"/>
                <a:cs typeface="Arial"/>
              </a:rPr>
              <a:t>Utilizziamo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seguente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relazione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95">
                <a:latin typeface="Arial"/>
                <a:cs typeface="Arial"/>
              </a:rPr>
              <a:t>o</a:t>
            </a:r>
            <a:r>
              <a:rPr dirty="0" sz="1000" spc="-40">
                <a:latin typeface="Arial"/>
                <a:cs typeface="Arial"/>
              </a:rPr>
              <a:t>rdine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due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qualunque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elementi: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30201" y="974052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30201" y="1315669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40728" y="955482"/>
            <a:ext cx="4195445" cy="507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0" i="1">
                <a:latin typeface="Lucida Sans"/>
                <a:cs typeface="Lucida Sans"/>
              </a:rPr>
              <a:t>Y</a:t>
            </a:r>
            <a:r>
              <a:rPr dirty="0" sz="1000" spc="130" i="1">
                <a:latin typeface="Lucida Sans"/>
                <a:cs typeface="Lucida Sans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25" i="1">
                <a:latin typeface="Lucida Sans"/>
                <a:cs typeface="Lucida Sans"/>
              </a:rPr>
              <a:t>Z</a:t>
            </a:r>
            <a:r>
              <a:rPr dirty="0" sz="1000" spc="135" i="1">
                <a:latin typeface="Lucida Sans"/>
                <a:cs typeface="Lucida Sans"/>
              </a:rPr>
              <a:t> </a:t>
            </a:r>
            <a:r>
              <a:rPr dirty="0" sz="1000" spc="-35">
                <a:latin typeface="Arial"/>
                <a:cs typeface="Arial"/>
              </a:rPr>
              <a:t>vuol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dire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50" i="1">
                <a:latin typeface="Lucida Sans"/>
                <a:cs typeface="Lucida Sans"/>
              </a:rPr>
              <a:t>Y</a:t>
            </a:r>
            <a:r>
              <a:rPr dirty="0" sz="1000" i="1">
                <a:latin typeface="Lucida Sans"/>
                <a:cs typeface="Lucida Sans"/>
              </a:rPr>
              <a:t> </a:t>
            </a:r>
            <a:r>
              <a:rPr dirty="0" sz="1000" spc="-130" i="1">
                <a:latin typeface="Lucida Sans"/>
                <a:cs typeface="Lucida Sans"/>
              </a:rPr>
              <a:t> </a:t>
            </a:r>
            <a:r>
              <a:rPr dirty="0" sz="1000" spc="-65">
                <a:latin typeface="Arial"/>
                <a:cs typeface="Arial"/>
              </a:rPr>
              <a:t>ha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vinto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meno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10">
                <a:latin typeface="Arial"/>
                <a:cs typeface="Arial"/>
              </a:rPr>
              <a:t>rtite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</a:t>
            </a:r>
            <a:r>
              <a:rPr dirty="0" sz="1000" spc="10">
                <a:latin typeface="Arial"/>
                <a:cs typeface="Arial"/>
              </a:rPr>
              <a:t>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25" i="1">
                <a:latin typeface="Lucida Sans"/>
                <a:cs typeface="Lucida Sans"/>
              </a:rPr>
              <a:t>Z</a:t>
            </a:r>
            <a:r>
              <a:rPr dirty="0" sz="1000" spc="135" i="1">
                <a:latin typeface="Lucida Sans"/>
                <a:cs typeface="Lucida Sans"/>
              </a:rPr>
              <a:t> </a:t>
            </a:r>
            <a:r>
              <a:rPr dirty="0" sz="1000" spc="-35">
                <a:latin typeface="Arial"/>
                <a:cs typeface="Arial"/>
              </a:rPr>
              <a:t>o,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equivalentemente,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endParaRPr sz="1000">
              <a:latin typeface="Arial"/>
              <a:cs typeface="Arial"/>
            </a:endParaRPr>
          </a:p>
          <a:p>
            <a:pPr marL="138430">
              <a:lnSpc>
                <a:spcPts val="1200"/>
              </a:lnSpc>
            </a:pPr>
            <a:r>
              <a:rPr dirty="0" sz="1000" spc="25" i="1">
                <a:latin typeface="Lucida Sans"/>
                <a:cs typeface="Lucida Sans"/>
              </a:rPr>
              <a:t>Z</a:t>
            </a:r>
            <a:r>
              <a:rPr dirty="0" sz="1000" spc="135" i="1">
                <a:latin typeface="Lucida Sans"/>
                <a:cs typeface="Lucida Sans"/>
              </a:rPr>
              <a:t> </a:t>
            </a:r>
            <a:r>
              <a:rPr dirty="0" sz="1000" spc="-65">
                <a:latin typeface="Arial"/>
                <a:cs typeface="Arial"/>
              </a:rPr>
              <a:t>ha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vinto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pi</a:t>
            </a:r>
            <a:r>
              <a:rPr dirty="0" sz="1000" spc="-555">
                <a:latin typeface="Arial"/>
                <a:cs typeface="Arial"/>
              </a:rPr>
              <a:t>u</a:t>
            </a:r>
            <a:r>
              <a:rPr dirty="0" sz="1000" spc="160">
                <a:latin typeface="Arial"/>
                <a:cs typeface="Arial"/>
              </a:rPr>
              <a:t>`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10">
                <a:latin typeface="Arial"/>
                <a:cs typeface="Arial"/>
              </a:rPr>
              <a:t>rtite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50" i="1">
                <a:latin typeface="Lucida Sans"/>
                <a:cs typeface="Lucida Sans"/>
              </a:rPr>
              <a:t>Y</a:t>
            </a:r>
            <a:endParaRPr sz="10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0" i="1">
                <a:latin typeface="Lucida Sans"/>
                <a:cs typeface="Lucida Sans"/>
              </a:rPr>
              <a:t>Y</a:t>
            </a:r>
            <a:r>
              <a:rPr dirty="0" sz="1000" spc="130" i="1">
                <a:latin typeface="Lucida Sans"/>
                <a:cs typeface="Lucida San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Lucida Sans"/>
                <a:cs typeface="Lucida Sans"/>
              </a:rPr>
              <a:t>Z</a:t>
            </a:r>
            <a:r>
              <a:rPr dirty="0" sz="1000" spc="135" i="1">
                <a:latin typeface="Lucida Sans"/>
                <a:cs typeface="Lucida Sans"/>
              </a:rPr>
              <a:t> </a:t>
            </a:r>
            <a:r>
              <a:rPr dirty="0" sz="1000" spc="-35">
                <a:latin typeface="Arial"/>
                <a:cs typeface="Arial"/>
              </a:rPr>
              <a:t>vuol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dire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50" i="1">
                <a:latin typeface="Lucida Sans"/>
                <a:cs typeface="Lucida Sans"/>
              </a:rPr>
              <a:t>Y</a:t>
            </a:r>
            <a:r>
              <a:rPr dirty="0" sz="1000" i="1">
                <a:latin typeface="Lucida Sans"/>
                <a:cs typeface="Lucida Sans"/>
              </a:rPr>
              <a:t> </a:t>
            </a:r>
            <a:r>
              <a:rPr dirty="0" sz="1000" spc="-130" i="1">
                <a:latin typeface="Lucida Sans"/>
                <a:cs typeface="Lucida Sans"/>
              </a:rPr>
              <a:t> </a:t>
            </a:r>
            <a:r>
              <a:rPr dirty="0" sz="1000" spc="-50">
                <a:latin typeface="Arial"/>
                <a:cs typeface="Arial"/>
              </a:rPr>
              <a:t>non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ha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vinto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pi</a:t>
            </a:r>
            <a:r>
              <a:rPr dirty="0" sz="1000" spc="-555">
                <a:latin typeface="Arial"/>
                <a:cs typeface="Arial"/>
              </a:rPr>
              <a:t>u</a:t>
            </a:r>
            <a:r>
              <a:rPr dirty="0" sz="1000" spc="160">
                <a:latin typeface="Arial"/>
                <a:cs typeface="Arial"/>
              </a:rPr>
              <a:t>`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10">
                <a:latin typeface="Arial"/>
                <a:cs typeface="Arial"/>
              </a:rPr>
              <a:t>rtite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25" i="1">
                <a:latin typeface="Lucida Sans"/>
                <a:cs typeface="Lucida Sans"/>
              </a:rPr>
              <a:t>Z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4/35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579" y="24034"/>
            <a:ext cx="12592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tecnich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dimostrative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Dimostrazione</a:t>
            </a:r>
            <a:r>
              <a:rPr dirty="0" spc="80"/>
              <a:t> </a:t>
            </a:r>
            <a:r>
              <a:rPr dirty="0" spc="50"/>
              <a:t>p</a:t>
            </a:r>
            <a:r>
              <a:rPr dirty="0" spc="-70"/>
              <a:t>er</a:t>
            </a:r>
            <a:r>
              <a:rPr dirty="0" spc="75"/>
              <a:t> </a:t>
            </a:r>
            <a:r>
              <a:rPr dirty="0"/>
              <a:t>induzione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720241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204159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254959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32447"/>
            <a:ext cx="50800" cy="25844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95948"/>
            <a:ext cx="50800" cy="25209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802793"/>
            <a:ext cx="4457065" cy="2465070"/>
          </a:xfrm>
          <a:custGeom>
            <a:avLst/>
            <a:gdLst/>
            <a:ahLst/>
            <a:cxnLst/>
            <a:rect l="l" t="t" r="r" b="b"/>
            <a:pathLst>
              <a:path w="4457065" h="2465070">
                <a:moveTo>
                  <a:pt x="4456606" y="0"/>
                </a:moveTo>
                <a:lnTo>
                  <a:pt x="0" y="0"/>
                </a:lnTo>
                <a:lnTo>
                  <a:pt x="0" y="2414065"/>
                </a:lnTo>
                <a:lnTo>
                  <a:pt x="16636" y="2451579"/>
                </a:lnTo>
                <a:lnTo>
                  <a:pt x="4405806" y="2464866"/>
                </a:lnTo>
                <a:lnTo>
                  <a:pt x="4420049" y="2462821"/>
                </a:lnTo>
                <a:lnTo>
                  <a:pt x="4451170" y="243686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83248"/>
            <a:ext cx="0" cy="2552700"/>
          </a:xfrm>
          <a:custGeom>
            <a:avLst/>
            <a:gdLst/>
            <a:ahLst/>
            <a:cxnLst/>
            <a:rect l="l" t="t" r="r" b="b"/>
            <a:pathLst>
              <a:path w="0" h="2552700">
                <a:moveTo>
                  <a:pt x="0" y="255266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705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578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451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2609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618394"/>
            <a:ext cx="4333240" cy="2617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4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200"/>
              </a:lnSpc>
              <a:spcBef>
                <a:spcPts val="345"/>
              </a:spcBef>
            </a:pPr>
            <a:r>
              <a:rPr dirty="0" sz="1000" spc="-30" b="1">
                <a:latin typeface="Gill Sans MT"/>
                <a:cs typeface="Gill Sans MT"/>
              </a:rPr>
              <a:t>Pro</a:t>
            </a:r>
            <a:r>
              <a:rPr dirty="0" sz="1000" spc="-5" b="1">
                <a:latin typeface="Gill Sans MT"/>
                <a:cs typeface="Gill Sans MT"/>
              </a:rPr>
              <a:t>p</a:t>
            </a:r>
            <a:r>
              <a:rPr dirty="0" sz="1000" spc="-30" b="1">
                <a:latin typeface="Gill Sans MT"/>
                <a:cs typeface="Gill Sans MT"/>
              </a:rPr>
              <a:t>osi</a:t>
            </a:r>
            <a:r>
              <a:rPr dirty="0" sz="1000" spc="-45" b="1">
                <a:latin typeface="Gill Sans MT"/>
                <a:cs typeface="Gill Sans MT"/>
              </a:rPr>
              <a:t>zione</a:t>
            </a:r>
            <a:r>
              <a:rPr dirty="0" sz="1000" spc="85" b="1">
                <a:latin typeface="Gill Sans MT"/>
                <a:cs typeface="Gill Sans MT"/>
              </a:rPr>
              <a:t> </a:t>
            </a:r>
            <a:r>
              <a:rPr dirty="0" sz="1000" spc="-15" b="1">
                <a:latin typeface="Gill Sans MT"/>
                <a:cs typeface="Gill Sans MT"/>
              </a:rPr>
              <a:t>(Disuguaglianza</a:t>
            </a:r>
            <a:r>
              <a:rPr dirty="0" sz="1000" spc="80" b="1">
                <a:latin typeface="Gill Sans MT"/>
                <a:cs typeface="Gill Sans MT"/>
              </a:rPr>
              <a:t> </a:t>
            </a:r>
            <a:r>
              <a:rPr dirty="0" sz="1000" spc="-25" b="1">
                <a:latin typeface="Gill Sans MT"/>
                <a:cs typeface="Gill Sans MT"/>
              </a:rPr>
              <a:t>di</a:t>
            </a:r>
            <a:r>
              <a:rPr dirty="0" sz="1000" spc="85" b="1">
                <a:latin typeface="Gill Sans MT"/>
                <a:cs typeface="Gill Sans MT"/>
              </a:rPr>
              <a:t> </a:t>
            </a:r>
            <a:r>
              <a:rPr dirty="0" sz="1000" spc="-20" b="1">
                <a:latin typeface="Gill Sans MT"/>
                <a:cs typeface="Gill Sans MT"/>
              </a:rPr>
              <a:t>Bernoulli):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200"/>
              </a:lnSpc>
            </a:pPr>
            <a:r>
              <a:rPr dirty="0" sz="1000" spc="-5">
                <a:latin typeface="Arial"/>
                <a:cs typeface="Arial"/>
              </a:rPr>
              <a:t>(1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90" i="1">
                <a:latin typeface="Lucida Sans"/>
                <a:cs typeface="Lucida Sans"/>
              </a:rPr>
              <a:t>x</a:t>
            </a:r>
            <a:r>
              <a:rPr dirty="0" sz="1000" spc="-225" i="1">
                <a:latin typeface="Lucida Sans"/>
                <a:cs typeface="Lucida Sans"/>
              </a:rPr>
              <a:t> </a:t>
            </a:r>
            <a:r>
              <a:rPr dirty="0" sz="1000" spc="50">
                <a:latin typeface="Arial"/>
                <a:cs typeface="Arial"/>
              </a:rPr>
              <a:t>)</a:t>
            </a:r>
            <a:r>
              <a:rPr dirty="0" baseline="27777" sz="1050" spc="-7" i="1">
                <a:latin typeface="Franklin Gothic Book"/>
                <a:cs typeface="Franklin Gothic Book"/>
              </a:rPr>
              <a:t>n</a:t>
            </a:r>
            <a:r>
              <a:rPr dirty="0" baseline="27777" sz="1050" i="1">
                <a:latin typeface="Franklin Gothic Book"/>
                <a:cs typeface="Franklin Gothic Book"/>
              </a:rPr>
              <a:t> </a:t>
            </a:r>
            <a:r>
              <a:rPr dirty="0" baseline="27777" sz="1050" spc="-22" i="1">
                <a:latin typeface="Franklin Gothic Book"/>
                <a:cs typeface="Franklin Gothic Book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65">
                <a:latin typeface="Arial"/>
                <a:cs typeface="Arial"/>
              </a:rPr>
              <a:t>1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100" i="1">
                <a:latin typeface="Lucida Sans"/>
                <a:cs typeface="Lucida Sans"/>
              </a:rPr>
              <a:t>nx</a:t>
            </a:r>
            <a:r>
              <a:rPr dirty="0" sz="1000" spc="-225" i="1">
                <a:latin typeface="Lucida Sans"/>
                <a:cs typeface="Lucida Sans"/>
              </a:rPr>
              <a:t> 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40">
                <a:latin typeface="Lucida Sans Unicode"/>
                <a:cs typeface="Lucida Sans Unicode"/>
              </a:rPr>
              <a:t>∀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-25" i="1">
                <a:latin typeface="Lucida Sans"/>
                <a:cs typeface="Lucida San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40">
                <a:latin typeface="Lucida Sans Unicode"/>
                <a:cs typeface="Lucida Sans Unicode"/>
              </a:rPr>
              <a:t>∀</a:t>
            </a:r>
            <a:r>
              <a:rPr dirty="0" sz="1000" spc="-90" i="1">
                <a:latin typeface="Lucida Sans"/>
                <a:cs typeface="Lucida Sans"/>
              </a:rPr>
              <a:t>x</a:t>
            </a:r>
            <a:r>
              <a:rPr dirty="0" sz="1000" spc="50" i="1">
                <a:latin typeface="Lucida Sans"/>
                <a:cs typeface="Lucida San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90" i="1">
                <a:latin typeface="Lucida Sans"/>
                <a:cs typeface="Lucida Sans"/>
              </a:rPr>
              <a:t>x</a:t>
            </a:r>
            <a:r>
              <a:rPr dirty="0" sz="1000" spc="50" i="1">
                <a:latin typeface="Lucida Sans"/>
                <a:cs typeface="Lucida San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35">
                <a:latin typeface="Arial"/>
                <a:cs typeface="Arial"/>
              </a:rPr>
              <a:t>1.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40" b="1">
                <a:solidFill>
                  <a:srgbClr val="0000FF"/>
                </a:solidFill>
                <a:latin typeface="Gill Sans MT"/>
                <a:cs typeface="Gill Sans MT"/>
              </a:rPr>
              <a:t>Dimostrazione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</a:pPr>
            <a:r>
              <a:rPr dirty="0" sz="1000" spc="-40">
                <a:latin typeface="Arial"/>
                <a:cs typeface="Arial"/>
              </a:rPr>
              <a:t>V</a:t>
            </a:r>
            <a:r>
              <a:rPr dirty="0" sz="1000" spc="-40">
                <a:latin typeface="Arial"/>
                <a:cs typeface="Arial"/>
              </a:rPr>
              <a:t>ogliamo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dimos</a:t>
            </a:r>
            <a:r>
              <a:rPr dirty="0" sz="1000">
                <a:latin typeface="Arial"/>
                <a:cs typeface="Arial"/>
              </a:rPr>
              <a:t>tr</a:t>
            </a:r>
            <a:r>
              <a:rPr dirty="0" sz="1000" spc="-30">
                <a:latin typeface="Arial"/>
                <a:cs typeface="Arial"/>
              </a:rPr>
              <a:t>a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quest’asserto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30">
                <a:latin typeface="Arial"/>
                <a:cs typeface="Arial"/>
              </a:rPr>
              <a:t>n</a:t>
            </a:r>
            <a:r>
              <a:rPr dirty="0" sz="1000" spc="-50">
                <a:latin typeface="Arial"/>
                <a:cs typeface="Arial"/>
              </a:rPr>
              <a:t>duzione.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40">
                <a:latin typeface="Arial"/>
                <a:cs typeface="Arial"/>
              </a:rPr>
              <a:t>Proviamo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50">
                <a:latin typeface="Arial"/>
                <a:cs typeface="Arial"/>
              </a:rPr>
              <a:t>(</a:t>
            </a:r>
            <a:r>
              <a:rPr dirty="0" sz="1000" spc="-25" b="1">
                <a:latin typeface="Gill Sans MT"/>
                <a:cs typeface="Gill Sans MT"/>
              </a:rPr>
              <a:t>base</a:t>
            </a:r>
            <a:r>
              <a:rPr dirty="0" sz="1000" spc="85" b="1">
                <a:latin typeface="Gill Sans MT"/>
                <a:cs typeface="Gill Sans MT"/>
              </a:rPr>
              <a:t> </a:t>
            </a:r>
            <a:r>
              <a:rPr dirty="0" sz="1000" spc="-30" b="1">
                <a:latin typeface="Gill Sans MT"/>
                <a:cs typeface="Gill Sans MT"/>
              </a:rPr>
              <a:t>dell’induzione</a:t>
            </a:r>
            <a:r>
              <a:rPr dirty="0" sz="1000" spc="50">
                <a:latin typeface="Arial"/>
                <a:cs typeface="Arial"/>
              </a:rPr>
              <a:t>)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vera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-25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1.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Basta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sost</a:t>
            </a:r>
            <a:r>
              <a:rPr dirty="0" sz="1000" spc="10">
                <a:latin typeface="Arial"/>
                <a:cs typeface="Arial"/>
              </a:rPr>
              <a:t>i</a:t>
            </a:r>
            <a:r>
              <a:rPr dirty="0" sz="1000" spc="80">
                <a:latin typeface="Arial"/>
                <a:cs typeface="Arial"/>
              </a:rPr>
              <a:t>t</a:t>
            </a:r>
            <a:r>
              <a:rPr dirty="0" sz="1000" spc="-50">
                <a:latin typeface="Arial"/>
                <a:cs typeface="Arial"/>
              </a:rPr>
              <a:t>u</a:t>
            </a:r>
            <a:r>
              <a:rPr dirty="0" sz="1000" spc="-35">
                <a:latin typeface="Arial"/>
                <a:cs typeface="Arial"/>
              </a:rPr>
              <a:t>ire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1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45">
                <a:latin typeface="Arial"/>
                <a:cs typeface="Arial"/>
              </a:rPr>
              <a:t>osto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30" i="1">
                <a:latin typeface="Lucida Sans"/>
                <a:cs typeface="Lucida Sans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rendersi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conto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disuguaglianza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verificata: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800">
              <a:latin typeface="Times New Roman"/>
              <a:cs typeface="Times New Roman"/>
            </a:endParaRPr>
          </a:p>
          <a:p>
            <a:pPr algn="ctr" marL="3556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(1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90" i="1">
                <a:latin typeface="Lucida Sans"/>
                <a:cs typeface="Lucida Sans"/>
              </a:rPr>
              <a:t>x</a:t>
            </a:r>
            <a:r>
              <a:rPr dirty="0" sz="1000" spc="-225" i="1">
                <a:latin typeface="Lucida Sans"/>
                <a:cs typeface="Lucida Sans"/>
              </a:rPr>
              <a:t> </a:t>
            </a:r>
            <a:r>
              <a:rPr dirty="0" sz="1000" spc="50">
                <a:latin typeface="Arial"/>
                <a:cs typeface="Arial"/>
              </a:rPr>
              <a:t>)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65">
                <a:latin typeface="Arial"/>
                <a:cs typeface="Arial"/>
              </a:rPr>
              <a:t>1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90" i="1">
                <a:latin typeface="Lucida Sans"/>
                <a:cs typeface="Lucida Sans"/>
              </a:rPr>
              <a:t>x</a:t>
            </a:r>
            <a:endParaRPr sz="10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000" spc="-70">
                <a:latin typeface="Arial"/>
                <a:cs typeface="Arial"/>
              </a:rPr>
              <a:t>Sup</a:t>
            </a:r>
            <a:r>
              <a:rPr dirty="0" sz="1000" spc="-40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oniamo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95">
                <a:latin typeface="Arial"/>
                <a:cs typeface="Arial"/>
              </a:rPr>
              <a:t>adesso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50">
                <a:latin typeface="Arial"/>
                <a:cs typeface="Arial"/>
              </a:rPr>
              <a:t>(</a:t>
            </a:r>
            <a:r>
              <a:rPr dirty="0" sz="1000" spc="-15" b="1">
                <a:latin typeface="Gill Sans MT"/>
                <a:cs typeface="Gill Sans MT"/>
              </a:rPr>
              <a:t>i</a:t>
            </a:r>
            <a:r>
              <a:rPr dirty="0" sz="1000" b="1">
                <a:latin typeface="Gill Sans MT"/>
                <a:cs typeface="Gill Sans MT"/>
              </a:rPr>
              <a:t>p</a:t>
            </a:r>
            <a:r>
              <a:rPr dirty="0" sz="1000" spc="-30" b="1">
                <a:latin typeface="Gill Sans MT"/>
                <a:cs typeface="Gill Sans MT"/>
              </a:rPr>
              <a:t>otes</a:t>
            </a:r>
            <a:r>
              <a:rPr dirty="0" sz="1000" spc="-20" b="1">
                <a:latin typeface="Gill Sans MT"/>
                <a:cs typeface="Gill Sans MT"/>
              </a:rPr>
              <a:t>i</a:t>
            </a:r>
            <a:r>
              <a:rPr dirty="0" sz="1000" spc="85" b="1">
                <a:latin typeface="Gill Sans MT"/>
                <a:cs typeface="Gill Sans MT"/>
              </a:rPr>
              <a:t> </a:t>
            </a:r>
            <a:r>
              <a:rPr dirty="0" sz="1000" spc="-20" b="1">
                <a:latin typeface="Gill Sans MT"/>
                <a:cs typeface="Gill Sans MT"/>
              </a:rPr>
              <a:t>induttiv</a:t>
            </a:r>
            <a:r>
              <a:rPr dirty="0" sz="1000" spc="-30" b="1">
                <a:latin typeface="Gill Sans MT"/>
                <a:cs typeface="Gill Sans MT"/>
              </a:rPr>
              <a:t>a</a:t>
            </a:r>
            <a:r>
              <a:rPr dirty="0" sz="1000" spc="50">
                <a:latin typeface="Arial"/>
                <a:cs typeface="Arial"/>
              </a:rPr>
              <a:t>)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tesi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sia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vera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0" i="1">
                <a:latin typeface="Lucida Sans"/>
                <a:cs typeface="Lucida Sans"/>
              </a:rPr>
              <a:t>n</a:t>
            </a:r>
            <a:r>
              <a:rPr dirty="0" sz="1000" spc="-5"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4699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(1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90" i="1">
                <a:latin typeface="Lucida Sans"/>
                <a:cs typeface="Lucida Sans"/>
              </a:rPr>
              <a:t>x</a:t>
            </a:r>
            <a:r>
              <a:rPr dirty="0" sz="1000" spc="-225" i="1">
                <a:latin typeface="Lucida Sans"/>
                <a:cs typeface="Lucida Sans"/>
              </a:rPr>
              <a:t> </a:t>
            </a:r>
            <a:r>
              <a:rPr dirty="0" sz="1000" spc="50">
                <a:latin typeface="Arial"/>
                <a:cs typeface="Arial"/>
              </a:rPr>
              <a:t>)</a:t>
            </a:r>
            <a:r>
              <a:rPr dirty="0" baseline="31746" sz="1050" spc="-7" i="1">
                <a:latin typeface="Franklin Gothic Book"/>
                <a:cs typeface="Franklin Gothic Book"/>
              </a:rPr>
              <a:t>n</a:t>
            </a:r>
            <a:r>
              <a:rPr dirty="0" baseline="31746" sz="1050" i="1">
                <a:latin typeface="Franklin Gothic Book"/>
                <a:cs typeface="Franklin Gothic Book"/>
              </a:rPr>
              <a:t> </a:t>
            </a:r>
            <a:r>
              <a:rPr dirty="0" baseline="31746" sz="1050" spc="-22" i="1">
                <a:latin typeface="Franklin Gothic Book"/>
                <a:cs typeface="Franklin Gothic Book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65">
                <a:latin typeface="Arial"/>
                <a:cs typeface="Arial"/>
              </a:rPr>
              <a:t>1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100" i="1">
                <a:latin typeface="Lucida Sans"/>
                <a:cs typeface="Lucida Sans"/>
              </a:rPr>
              <a:t>nx</a:t>
            </a:r>
            <a:r>
              <a:rPr dirty="0" sz="1000" spc="75" i="1">
                <a:latin typeface="Lucida Sans"/>
                <a:cs typeface="Lucida Sans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vera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rovi</a:t>
            </a:r>
            <a:r>
              <a:rPr dirty="0" sz="1000" spc="-50">
                <a:latin typeface="Arial"/>
                <a:cs typeface="Arial"/>
              </a:rPr>
              <a:t>a</a:t>
            </a:r>
            <a:r>
              <a:rPr dirty="0" sz="1000" spc="-50">
                <a:latin typeface="Arial"/>
                <a:cs typeface="Arial"/>
              </a:rPr>
              <a:t>m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50">
                <a:latin typeface="Arial"/>
                <a:cs typeface="Arial"/>
              </a:rPr>
              <a:t>(</a:t>
            </a:r>
            <a:r>
              <a:rPr dirty="0" sz="1000" spc="-25" b="1">
                <a:latin typeface="Gill Sans MT"/>
                <a:cs typeface="Gill Sans MT"/>
              </a:rPr>
              <a:t>passo</a:t>
            </a:r>
            <a:r>
              <a:rPr dirty="0" sz="1000" spc="85" b="1">
                <a:latin typeface="Gill Sans MT"/>
                <a:cs typeface="Gill Sans MT"/>
              </a:rPr>
              <a:t> </a:t>
            </a:r>
            <a:r>
              <a:rPr dirty="0" sz="1000" spc="-25" b="1">
                <a:latin typeface="Gill Sans MT"/>
                <a:cs typeface="Gill Sans MT"/>
              </a:rPr>
              <a:t>induttiv</a:t>
            </a:r>
            <a:r>
              <a:rPr dirty="0" sz="1000" spc="-35" b="1">
                <a:latin typeface="Gill Sans MT"/>
                <a:cs typeface="Gill Sans MT"/>
              </a:rPr>
              <a:t>o</a:t>
            </a:r>
            <a:r>
              <a:rPr dirty="0" sz="1000" spc="50">
                <a:latin typeface="Arial"/>
                <a:cs typeface="Arial"/>
              </a:rPr>
              <a:t>)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vera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-80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1,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c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45">
                <a:latin typeface="Arial"/>
                <a:cs typeface="Arial"/>
              </a:rPr>
              <a:t>roviamo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34/35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579" y="24034"/>
            <a:ext cx="12592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tecnich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dimostrative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479459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530259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45894"/>
            <a:ext cx="50800" cy="17462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09395"/>
            <a:ext cx="50800" cy="16827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52458"/>
            <a:ext cx="4457065" cy="1790700"/>
          </a:xfrm>
          <a:custGeom>
            <a:avLst/>
            <a:gdLst/>
            <a:ahLst/>
            <a:cxnLst/>
            <a:rect l="l" t="t" r="r" b="b"/>
            <a:pathLst>
              <a:path w="4457065" h="1790700">
                <a:moveTo>
                  <a:pt x="4456606" y="0"/>
                </a:moveTo>
                <a:lnTo>
                  <a:pt x="0" y="0"/>
                </a:lnTo>
                <a:lnTo>
                  <a:pt x="0" y="1739701"/>
                </a:lnTo>
                <a:lnTo>
                  <a:pt x="16636" y="1777215"/>
                </a:lnTo>
                <a:lnTo>
                  <a:pt x="4405806" y="1790501"/>
                </a:lnTo>
                <a:lnTo>
                  <a:pt x="4420049" y="1788456"/>
                </a:lnTo>
                <a:lnTo>
                  <a:pt x="4451170" y="176249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96695"/>
            <a:ext cx="0" cy="1715135"/>
          </a:xfrm>
          <a:custGeom>
            <a:avLst/>
            <a:gdLst/>
            <a:ahLst/>
            <a:cxnLst/>
            <a:rect l="l" t="t" r="r" b="b"/>
            <a:pathLst>
              <a:path w="0" h="1715135">
                <a:moveTo>
                  <a:pt x="0" y="171451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839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712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585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3954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572044" y="798013"/>
            <a:ext cx="146431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(1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90" i="1">
                <a:latin typeface="Lucida Sans"/>
                <a:cs typeface="Lucida Sans"/>
              </a:rPr>
              <a:t>x</a:t>
            </a:r>
            <a:r>
              <a:rPr dirty="0" sz="1000" spc="-225" i="1">
                <a:latin typeface="Lucida Sans"/>
                <a:cs typeface="Lucida Sans"/>
              </a:rPr>
              <a:t> </a:t>
            </a:r>
            <a:r>
              <a:rPr dirty="0" sz="1000" spc="50">
                <a:latin typeface="Arial"/>
                <a:cs typeface="Arial"/>
              </a:rPr>
              <a:t>)</a:t>
            </a:r>
            <a:r>
              <a:rPr dirty="0" baseline="31746" sz="1050" spc="0" i="1">
                <a:latin typeface="Franklin Gothic Book"/>
                <a:cs typeface="Franklin Gothic Book"/>
              </a:rPr>
              <a:t>n</a:t>
            </a:r>
            <a:r>
              <a:rPr dirty="0" baseline="31746" sz="1050" spc="-44">
                <a:latin typeface="Lucida Sans Unicode"/>
                <a:cs typeface="Lucida Sans Unicode"/>
              </a:rPr>
              <a:t>+1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65">
                <a:latin typeface="Arial"/>
                <a:cs typeface="Arial"/>
              </a:rPr>
              <a:t>1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50">
                <a:latin typeface="Arial"/>
                <a:cs typeface="Arial"/>
              </a:rPr>
              <a:t>(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-80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1)</a:t>
            </a:r>
            <a:r>
              <a:rPr dirty="0" sz="1000" i="1">
                <a:latin typeface="Lucida Sans"/>
                <a:cs typeface="Lucida Sans"/>
              </a:rPr>
              <a:t>x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35/35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579" y="24034"/>
            <a:ext cx="12592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tecnich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dimostrative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479459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530259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45894"/>
            <a:ext cx="50800" cy="17462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09395"/>
            <a:ext cx="50800" cy="16827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52458"/>
            <a:ext cx="4457065" cy="1790700"/>
          </a:xfrm>
          <a:custGeom>
            <a:avLst/>
            <a:gdLst/>
            <a:ahLst/>
            <a:cxnLst/>
            <a:rect l="l" t="t" r="r" b="b"/>
            <a:pathLst>
              <a:path w="4457065" h="1790700">
                <a:moveTo>
                  <a:pt x="4456606" y="0"/>
                </a:moveTo>
                <a:lnTo>
                  <a:pt x="0" y="0"/>
                </a:lnTo>
                <a:lnTo>
                  <a:pt x="0" y="1739701"/>
                </a:lnTo>
                <a:lnTo>
                  <a:pt x="16636" y="1777215"/>
                </a:lnTo>
                <a:lnTo>
                  <a:pt x="4405806" y="1790501"/>
                </a:lnTo>
                <a:lnTo>
                  <a:pt x="4420049" y="1788456"/>
                </a:lnTo>
                <a:lnTo>
                  <a:pt x="4451170" y="176249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96695"/>
            <a:ext cx="0" cy="1715135"/>
          </a:xfrm>
          <a:custGeom>
            <a:avLst/>
            <a:gdLst/>
            <a:ahLst/>
            <a:cxnLst/>
            <a:rect l="l" t="t" r="r" b="b"/>
            <a:pathLst>
              <a:path w="0" h="1715135">
                <a:moveTo>
                  <a:pt x="0" y="171451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839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712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585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3954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572044" y="798013"/>
            <a:ext cx="146431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(1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90" i="1">
                <a:latin typeface="Lucida Sans"/>
                <a:cs typeface="Lucida Sans"/>
              </a:rPr>
              <a:t>x</a:t>
            </a:r>
            <a:r>
              <a:rPr dirty="0" sz="1000" spc="-225" i="1">
                <a:latin typeface="Lucida Sans"/>
                <a:cs typeface="Lucida Sans"/>
              </a:rPr>
              <a:t> </a:t>
            </a:r>
            <a:r>
              <a:rPr dirty="0" sz="1000" spc="50">
                <a:latin typeface="Arial"/>
                <a:cs typeface="Arial"/>
              </a:rPr>
              <a:t>)</a:t>
            </a:r>
            <a:r>
              <a:rPr dirty="0" baseline="31746" sz="1050" spc="0" i="1">
                <a:latin typeface="Franklin Gothic Book"/>
                <a:cs typeface="Franklin Gothic Book"/>
              </a:rPr>
              <a:t>n</a:t>
            </a:r>
            <a:r>
              <a:rPr dirty="0" baseline="31746" sz="1050" spc="-44">
                <a:latin typeface="Lucida Sans Unicode"/>
                <a:cs typeface="Lucida Sans Unicode"/>
              </a:rPr>
              <a:t>+1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65">
                <a:latin typeface="Arial"/>
                <a:cs typeface="Arial"/>
              </a:rPr>
              <a:t>1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50">
                <a:latin typeface="Arial"/>
                <a:cs typeface="Arial"/>
              </a:rPr>
              <a:t>(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-80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1)</a:t>
            </a:r>
            <a:r>
              <a:rPr dirty="0" sz="1000" i="1">
                <a:latin typeface="Lucida Sans"/>
                <a:cs typeface="Lucida Sans"/>
              </a:rPr>
              <a:t>x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35/35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579" y="24034"/>
            <a:ext cx="12592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tecnich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dimostrative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479459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530259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45894"/>
            <a:ext cx="50800" cy="17462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09395"/>
            <a:ext cx="50800" cy="16827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52458"/>
            <a:ext cx="4457065" cy="1790700"/>
          </a:xfrm>
          <a:custGeom>
            <a:avLst/>
            <a:gdLst/>
            <a:ahLst/>
            <a:cxnLst/>
            <a:rect l="l" t="t" r="r" b="b"/>
            <a:pathLst>
              <a:path w="4457065" h="1790700">
                <a:moveTo>
                  <a:pt x="4456606" y="0"/>
                </a:moveTo>
                <a:lnTo>
                  <a:pt x="0" y="0"/>
                </a:lnTo>
                <a:lnTo>
                  <a:pt x="0" y="1739701"/>
                </a:lnTo>
                <a:lnTo>
                  <a:pt x="16636" y="1777215"/>
                </a:lnTo>
                <a:lnTo>
                  <a:pt x="4405806" y="1790501"/>
                </a:lnTo>
                <a:lnTo>
                  <a:pt x="4420049" y="1788456"/>
                </a:lnTo>
                <a:lnTo>
                  <a:pt x="4451170" y="176249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96695"/>
            <a:ext cx="0" cy="1715135"/>
          </a:xfrm>
          <a:custGeom>
            <a:avLst/>
            <a:gdLst/>
            <a:ahLst/>
            <a:cxnLst/>
            <a:rect l="l" t="t" r="r" b="b"/>
            <a:pathLst>
              <a:path w="0" h="1715135">
                <a:moveTo>
                  <a:pt x="0" y="171451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839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712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585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3954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572044" y="798013"/>
            <a:ext cx="146431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(1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90" i="1">
                <a:latin typeface="Lucida Sans"/>
                <a:cs typeface="Lucida Sans"/>
              </a:rPr>
              <a:t>x</a:t>
            </a:r>
            <a:r>
              <a:rPr dirty="0" sz="1000" spc="-225" i="1">
                <a:latin typeface="Lucida Sans"/>
                <a:cs typeface="Lucida Sans"/>
              </a:rPr>
              <a:t> </a:t>
            </a:r>
            <a:r>
              <a:rPr dirty="0" sz="1000" spc="50">
                <a:latin typeface="Arial"/>
                <a:cs typeface="Arial"/>
              </a:rPr>
              <a:t>)</a:t>
            </a:r>
            <a:r>
              <a:rPr dirty="0" baseline="31746" sz="1050" spc="0" i="1">
                <a:latin typeface="Franklin Gothic Book"/>
                <a:cs typeface="Franklin Gothic Book"/>
              </a:rPr>
              <a:t>n</a:t>
            </a:r>
            <a:r>
              <a:rPr dirty="0" baseline="31746" sz="1050" spc="-44">
                <a:latin typeface="Lucida Sans Unicode"/>
                <a:cs typeface="Lucida Sans Unicode"/>
              </a:rPr>
              <a:t>+1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65">
                <a:latin typeface="Arial"/>
                <a:cs typeface="Arial"/>
              </a:rPr>
              <a:t>1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50">
                <a:latin typeface="Arial"/>
                <a:cs typeface="Arial"/>
              </a:rPr>
              <a:t>(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-80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1)</a:t>
            </a:r>
            <a:r>
              <a:rPr dirty="0" sz="1000" i="1">
                <a:latin typeface="Lucida Sans"/>
                <a:cs typeface="Lucida Sans"/>
              </a:rPr>
              <a:t>x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830" y="1049487"/>
            <a:ext cx="4189729" cy="936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5">
                <a:latin typeface="Arial"/>
                <a:cs typeface="Arial"/>
              </a:rPr>
              <a:t>Si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ha: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2032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(1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90" i="1">
                <a:latin typeface="Lucida Sans"/>
                <a:cs typeface="Lucida Sans"/>
              </a:rPr>
              <a:t>x</a:t>
            </a:r>
            <a:r>
              <a:rPr dirty="0" sz="1000" spc="-225" i="1">
                <a:latin typeface="Lucida Sans"/>
                <a:cs typeface="Lucida Sans"/>
              </a:rPr>
              <a:t> </a:t>
            </a:r>
            <a:r>
              <a:rPr dirty="0" sz="1000" spc="50">
                <a:latin typeface="Arial"/>
                <a:cs typeface="Arial"/>
              </a:rPr>
              <a:t>)</a:t>
            </a:r>
            <a:r>
              <a:rPr dirty="0" baseline="31746" sz="1050" spc="0" i="1">
                <a:latin typeface="Franklin Gothic Book"/>
                <a:cs typeface="Franklin Gothic Book"/>
              </a:rPr>
              <a:t>n</a:t>
            </a:r>
            <a:r>
              <a:rPr dirty="0" baseline="31746" sz="1050" spc="-44">
                <a:latin typeface="Lucida Sans Unicode"/>
                <a:cs typeface="Lucida Sans Unicode"/>
              </a:rPr>
              <a:t>+1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(1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90" i="1">
                <a:latin typeface="Lucida Sans"/>
                <a:cs typeface="Lucida Sans"/>
              </a:rPr>
              <a:t>x</a:t>
            </a:r>
            <a:r>
              <a:rPr dirty="0" sz="1000" spc="-225" i="1">
                <a:latin typeface="Lucida Sans"/>
                <a:cs typeface="Lucida Sans"/>
              </a:rPr>
              <a:t> </a:t>
            </a:r>
            <a:r>
              <a:rPr dirty="0" sz="1000" spc="50">
                <a:latin typeface="Arial"/>
                <a:cs typeface="Arial"/>
              </a:rPr>
              <a:t>)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">
                <a:solidFill>
                  <a:srgbClr val="0000FF"/>
                </a:solidFill>
                <a:latin typeface="Arial"/>
                <a:cs typeface="Arial"/>
              </a:rPr>
              <a:t>(1</a:t>
            </a:r>
            <a:r>
              <a:rPr dirty="0" sz="1000" spc="-6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185">
                <a:solidFill>
                  <a:srgbClr val="0000FF"/>
                </a:solidFill>
                <a:latin typeface="Arial"/>
                <a:cs typeface="Arial"/>
              </a:rPr>
              <a:t>+</a:t>
            </a:r>
            <a:r>
              <a:rPr dirty="0" sz="1000" spc="-6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90" i="1">
                <a:solidFill>
                  <a:srgbClr val="0000FF"/>
                </a:solidFill>
                <a:latin typeface="Lucida Sans"/>
                <a:cs typeface="Lucida Sans"/>
              </a:rPr>
              <a:t>x</a:t>
            </a:r>
            <a:r>
              <a:rPr dirty="0" sz="1000" spc="-225" i="1">
                <a:solidFill>
                  <a:srgbClr val="0000FF"/>
                </a:solidFill>
                <a:latin typeface="Lucida Sans"/>
                <a:cs typeface="Lucida Sans"/>
              </a:rPr>
              <a:t> </a:t>
            </a:r>
            <a:r>
              <a:rPr dirty="0" sz="1000" spc="50">
                <a:solidFill>
                  <a:srgbClr val="0000FF"/>
                </a:solidFill>
                <a:latin typeface="Arial"/>
                <a:cs typeface="Arial"/>
              </a:rPr>
              <a:t>)</a:t>
            </a:r>
            <a:r>
              <a:rPr dirty="0" baseline="31746" sz="1050" spc="-7" i="1">
                <a:solidFill>
                  <a:srgbClr val="0000FF"/>
                </a:solidFill>
                <a:latin typeface="Franklin Gothic Book"/>
                <a:cs typeface="Franklin Gothic Book"/>
              </a:rPr>
              <a:t>n</a:t>
            </a:r>
            <a:r>
              <a:rPr dirty="0" baseline="31746" sz="1050" i="1">
                <a:solidFill>
                  <a:srgbClr val="0000FF"/>
                </a:solidFill>
                <a:latin typeface="Franklin Gothic Book"/>
                <a:cs typeface="Franklin Gothic Book"/>
              </a:rPr>
              <a:t> </a:t>
            </a:r>
            <a:r>
              <a:rPr dirty="0" baseline="31746" sz="1050" spc="-22" i="1">
                <a:solidFill>
                  <a:srgbClr val="0000FF"/>
                </a:solidFill>
                <a:latin typeface="Franklin Gothic Book"/>
                <a:cs typeface="Franklin Gothic Book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">
                <a:latin typeface="Arial"/>
                <a:cs typeface="Arial"/>
              </a:rPr>
              <a:t>(1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90" i="1">
                <a:latin typeface="Lucida Sans"/>
                <a:cs typeface="Lucida Sans"/>
              </a:rPr>
              <a:t>x</a:t>
            </a:r>
            <a:r>
              <a:rPr dirty="0" sz="1000" spc="-225" i="1">
                <a:latin typeface="Lucida Sans"/>
                <a:cs typeface="Lucida Sans"/>
              </a:rPr>
              <a:t> </a:t>
            </a:r>
            <a:r>
              <a:rPr dirty="0" sz="1000" spc="50">
                <a:latin typeface="Arial"/>
                <a:cs typeface="Arial"/>
              </a:rPr>
              <a:t>)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">
                <a:solidFill>
                  <a:srgbClr val="0000FF"/>
                </a:solidFill>
                <a:latin typeface="Arial"/>
                <a:cs typeface="Arial"/>
              </a:rPr>
              <a:t>(1</a:t>
            </a:r>
            <a:r>
              <a:rPr dirty="0" sz="1000" spc="-6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185">
                <a:solidFill>
                  <a:srgbClr val="0000FF"/>
                </a:solidFill>
                <a:latin typeface="Arial"/>
                <a:cs typeface="Arial"/>
              </a:rPr>
              <a:t>+</a:t>
            </a:r>
            <a:r>
              <a:rPr dirty="0" sz="1000" spc="-6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100" i="1">
                <a:solidFill>
                  <a:srgbClr val="0000FF"/>
                </a:solidFill>
                <a:latin typeface="Lucida Sans"/>
                <a:cs typeface="Lucida Sans"/>
              </a:rPr>
              <a:t>nx</a:t>
            </a:r>
            <a:r>
              <a:rPr dirty="0" sz="1000" spc="-225" i="1">
                <a:solidFill>
                  <a:srgbClr val="0000FF"/>
                </a:solidFill>
                <a:latin typeface="Lucida Sans"/>
                <a:cs typeface="Lucida Sans"/>
              </a:rPr>
              <a:t> </a:t>
            </a:r>
            <a:r>
              <a:rPr dirty="0" sz="1000" spc="50">
                <a:solidFill>
                  <a:srgbClr val="0000FF"/>
                </a:solidFill>
                <a:latin typeface="Arial"/>
                <a:cs typeface="Arial"/>
              </a:rPr>
              <a:t>)</a:t>
            </a:r>
            <a:r>
              <a:rPr dirty="0" sz="1000" spc="-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1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100" i="1">
                <a:latin typeface="Lucida Sans"/>
                <a:cs typeface="Lucida Sans"/>
              </a:rPr>
              <a:t>nx</a:t>
            </a:r>
            <a:r>
              <a:rPr dirty="0" sz="1000" spc="-5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90" i="1">
                <a:latin typeface="Lucida Sans"/>
                <a:cs typeface="Lucida Sans"/>
              </a:rPr>
              <a:t>x</a:t>
            </a:r>
            <a:r>
              <a:rPr dirty="0" sz="1000" spc="-5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100" i="1">
                <a:latin typeface="Lucida Sans"/>
                <a:cs typeface="Lucida Sans"/>
              </a:rPr>
              <a:t>nx</a:t>
            </a:r>
            <a:r>
              <a:rPr dirty="0" sz="1000" spc="-225" i="1">
                <a:latin typeface="Lucida Sans"/>
                <a:cs typeface="Lucida Sans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endParaRPr sz="1000">
              <a:latin typeface="Arial"/>
              <a:cs typeface="Arial"/>
            </a:endParaRPr>
          </a:p>
          <a:p>
            <a:pPr marL="12700" marR="979169" indent="1165225">
              <a:lnSpc>
                <a:spcPct val="149400"/>
              </a:lnSpc>
              <a:spcBef>
                <a:spcPts val="395"/>
              </a:spcBef>
            </a:pP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1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50">
                <a:latin typeface="Arial"/>
                <a:cs typeface="Arial"/>
              </a:rPr>
              <a:t>(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-80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1)</a:t>
            </a:r>
            <a:r>
              <a:rPr dirty="0" sz="1000" spc="-90" i="1">
                <a:latin typeface="Lucida Sans"/>
                <a:cs typeface="Lucida Sans"/>
              </a:rPr>
              <a:t>x</a:t>
            </a:r>
            <a:r>
              <a:rPr dirty="0" sz="1000" spc="-5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100" i="1">
                <a:latin typeface="Lucida Sans"/>
                <a:cs typeface="Lucida Sans"/>
              </a:rPr>
              <a:t>nx</a:t>
            </a:r>
            <a:r>
              <a:rPr dirty="0" sz="1000" spc="-225" i="1">
                <a:latin typeface="Lucida Sans"/>
                <a:cs typeface="Lucida Sans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65">
                <a:latin typeface="Arial"/>
                <a:cs typeface="Arial"/>
              </a:rPr>
              <a:t>1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50">
                <a:latin typeface="Arial"/>
                <a:cs typeface="Arial"/>
              </a:rPr>
              <a:t>(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-80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1)</a:t>
            </a:r>
            <a:r>
              <a:rPr dirty="0" sz="1000" i="1">
                <a:latin typeface="Lucida Sans"/>
                <a:cs typeface="Lucida Sans"/>
              </a:rPr>
              <a:t>x</a:t>
            </a:r>
            <a:r>
              <a:rPr dirty="0" sz="1000" spc="-90" i="1">
                <a:latin typeface="Verdana"/>
                <a:cs typeface="Verdana"/>
              </a:rPr>
              <a:t>,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oic</a:t>
            </a:r>
            <a:r>
              <a:rPr dirty="0" sz="1000" spc="-75">
                <a:latin typeface="Arial"/>
                <a:cs typeface="Arial"/>
              </a:rPr>
              <a:t>h</a:t>
            </a:r>
            <a:r>
              <a:rPr dirty="0" sz="1000" spc="-315">
                <a:latin typeface="Arial"/>
                <a:cs typeface="Arial"/>
              </a:rPr>
              <a:t>´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0" i="1">
                <a:latin typeface="Lucida Sans"/>
                <a:cs typeface="Lucida Sans"/>
              </a:rPr>
              <a:t>nx</a:t>
            </a:r>
            <a:r>
              <a:rPr dirty="0" sz="1000" spc="-225" i="1">
                <a:latin typeface="Lucida Sans"/>
                <a:cs typeface="Lucida Sans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>
                <a:latin typeface="Lucida Sans Unicode"/>
                <a:cs typeface="Lucida Sans Unicode"/>
              </a:rPr>
              <a:t> </a:t>
            </a:r>
            <a:r>
              <a:rPr dirty="0" baseline="27777" sz="1050" spc="-135">
                <a:latin typeface="Lucida Sans Unicode"/>
                <a:cs typeface="Lucida Sans Unicode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una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quanti</a:t>
            </a:r>
            <a:r>
              <a:rPr dirty="0" sz="1000" spc="-10">
                <a:latin typeface="Arial"/>
                <a:cs typeface="Arial"/>
              </a:rPr>
              <a:t>t</a:t>
            </a:r>
            <a:r>
              <a:rPr dirty="0" sz="1000" spc="-570">
                <a:latin typeface="Arial"/>
                <a:cs typeface="Arial"/>
              </a:rPr>
              <a:t>a</a:t>
            </a:r>
            <a:r>
              <a:rPr dirty="0" sz="1000" spc="160">
                <a:latin typeface="Arial"/>
                <a:cs typeface="Arial"/>
              </a:rPr>
              <a:t>`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sicuramente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non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negativa.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35/35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579" y="24034"/>
            <a:ext cx="12592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tecnich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dimostrative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479459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530259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45894"/>
            <a:ext cx="50800" cy="17462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09395"/>
            <a:ext cx="50800" cy="16827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52458"/>
            <a:ext cx="4457065" cy="1790700"/>
          </a:xfrm>
          <a:custGeom>
            <a:avLst/>
            <a:gdLst/>
            <a:ahLst/>
            <a:cxnLst/>
            <a:rect l="l" t="t" r="r" b="b"/>
            <a:pathLst>
              <a:path w="4457065" h="1790700">
                <a:moveTo>
                  <a:pt x="4456606" y="0"/>
                </a:moveTo>
                <a:lnTo>
                  <a:pt x="0" y="0"/>
                </a:lnTo>
                <a:lnTo>
                  <a:pt x="0" y="1739701"/>
                </a:lnTo>
                <a:lnTo>
                  <a:pt x="16636" y="1777215"/>
                </a:lnTo>
                <a:lnTo>
                  <a:pt x="4405806" y="1790501"/>
                </a:lnTo>
                <a:lnTo>
                  <a:pt x="4420049" y="1788456"/>
                </a:lnTo>
                <a:lnTo>
                  <a:pt x="4451170" y="176249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96695"/>
            <a:ext cx="0" cy="1715135"/>
          </a:xfrm>
          <a:custGeom>
            <a:avLst/>
            <a:gdLst/>
            <a:ahLst/>
            <a:cxnLst/>
            <a:rect l="l" t="t" r="r" b="b"/>
            <a:pathLst>
              <a:path w="0" h="1715135">
                <a:moveTo>
                  <a:pt x="0" y="171451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839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712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585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3954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572044" y="798013"/>
            <a:ext cx="146431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(1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90" i="1">
                <a:latin typeface="Lucida Sans"/>
                <a:cs typeface="Lucida Sans"/>
              </a:rPr>
              <a:t>x</a:t>
            </a:r>
            <a:r>
              <a:rPr dirty="0" sz="1000" spc="-225" i="1">
                <a:latin typeface="Lucida Sans"/>
                <a:cs typeface="Lucida Sans"/>
              </a:rPr>
              <a:t> </a:t>
            </a:r>
            <a:r>
              <a:rPr dirty="0" sz="1000" spc="50">
                <a:latin typeface="Arial"/>
                <a:cs typeface="Arial"/>
              </a:rPr>
              <a:t>)</a:t>
            </a:r>
            <a:r>
              <a:rPr dirty="0" baseline="31746" sz="1050" spc="0" i="1">
                <a:latin typeface="Franklin Gothic Book"/>
                <a:cs typeface="Franklin Gothic Book"/>
              </a:rPr>
              <a:t>n</a:t>
            </a:r>
            <a:r>
              <a:rPr dirty="0" baseline="31746" sz="1050" spc="-44">
                <a:latin typeface="Lucida Sans Unicode"/>
                <a:cs typeface="Lucida Sans Unicode"/>
              </a:rPr>
              <a:t>+1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65">
                <a:latin typeface="Arial"/>
                <a:cs typeface="Arial"/>
              </a:rPr>
              <a:t>1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50">
                <a:latin typeface="Arial"/>
                <a:cs typeface="Arial"/>
              </a:rPr>
              <a:t>(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-80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1)</a:t>
            </a:r>
            <a:r>
              <a:rPr dirty="0" sz="1000" i="1">
                <a:latin typeface="Lucida Sans"/>
                <a:cs typeface="Lucida Sans"/>
              </a:rPr>
              <a:t>x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830" y="1049487"/>
            <a:ext cx="4189729" cy="1492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5">
                <a:latin typeface="Arial"/>
                <a:cs typeface="Arial"/>
              </a:rPr>
              <a:t>Si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ha: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1905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(1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90" i="1">
                <a:latin typeface="Lucida Sans"/>
                <a:cs typeface="Lucida Sans"/>
              </a:rPr>
              <a:t>x</a:t>
            </a:r>
            <a:r>
              <a:rPr dirty="0" sz="1000" spc="-225" i="1">
                <a:latin typeface="Lucida Sans"/>
                <a:cs typeface="Lucida Sans"/>
              </a:rPr>
              <a:t> </a:t>
            </a:r>
            <a:r>
              <a:rPr dirty="0" sz="1000" spc="50">
                <a:latin typeface="Arial"/>
                <a:cs typeface="Arial"/>
              </a:rPr>
              <a:t>)</a:t>
            </a:r>
            <a:r>
              <a:rPr dirty="0" baseline="31746" sz="1050" spc="0" i="1">
                <a:latin typeface="Franklin Gothic Book"/>
                <a:cs typeface="Franklin Gothic Book"/>
              </a:rPr>
              <a:t>n</a:t>
            </a:r>
            <a:r>
              <a:rPr dirty="0" baseline="31746" sz="1050" spc="-44">
                <a:latin typeface="Lucida Sans Unicode"/>
                <a:cs typeface="Lucida Sans Unicode"/>
              </a:rPr>
              <a:t>+1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(1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90" i="1">
                <a:latin typeface="Lucida Sans"/>
                <a:cs typeface="Lucida Sans"/>
              </a:rPr>
              <a:t>x</a:t>
            </a:r>
            <a:r>
              <a:rPr dirty="0" sz="1000" spc="-225" i="1">
                <a:latin typeface="Lucida Sans"/>
                <a:cs typeface="Lucida Sans"/>
              </a:rPr>
              <a:t> </a:t>
            </a:r>
            <a:r>
              <a:rPr dirty="0" sz="1000" spc="50">
                <a:latin typeface="Arial"/>
                <a:cs typeface="Arial"/>
              </a:rPr>
              <a:t>)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">
                <a:solidFill>
                  <a:srgbClr val="0000FF"/>
                </a:solidFill>
                <a:latin typeface="Arial"/>
                <a:cs typeface="Arial"/>
              </a:rPr>
              <a:t>(1</a:t>
            </a:r>
            <a:r>
              <a:rPr dirty="0" sz="1000" spc="-6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185">
                <a:solidFill>
                  <a:srgbClr val="0000FF"/>
                </a:solidFill>
                <a:latin typeface="Arial"/>
                <a:cs typeface="Arial"/>
              </a:rPr>
              <a:t>+</a:t>
            </a:r>
            <a:r>
              <a:rPr dirty="0" sz="1000" spc="-6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90" i="1">
                <a:solidFill>
                  <a:srgbClr val="0000FF"/>
                </a:solidFill>
                <a:latin typeface="Lucida Sans"/>
                <a:cs typeface="Lucida Sans"/>
              </a:rPr>
              <a:t>x</a:t>
            </a:r>
            <a:r>
              <a:rPr dirty="0" sz="1000" spc="-225" i="1">
                <a:solidFill>
                  <a:srgbClr val="0000FF"/>
                </a:solidFill>
                <a:latin typeface="Lucida Sans"/>
                <a:cs typeface="Lucida Sans"/>
              </a:rPr>
              <a:t> </a:t>
            </a:r>
            <a:r>
              <a:rPr dirty="0" sz="1000" spc="50">
                <a:solidFill>
                  <a:srgbClr val="0000FF"/>
                </a:solidFill>
                <a:latin typeface="Arial"/>
                <a:cs typeface="Arial"/>
              </a:rPr>
              <a:t>)</a:t>
            </a:r>
            <a:r>
              <a:rPr dirty="0" baseline="31746" sz="1050" spc="-7" i="1">
                <a:solidFill>
                  <a:srgbClr val="0000FF"/>
                </a:solidFill>
                <a:latin typeface="Franklin Gothic Book"/>
                <a:cs typeface="Franklin Gothic Book"/>
              </a:rPr>
              <a:t>n</a:t>
            </a:r>
            <a:r>
              <a:rPr dirty="0" baseline="31746" sz="1050" i="1">
                <a:solidFill>
                  <a:srgbClr val="0000FF"/>
                </a:solidFill>
                <a:latin typeface="Franklin Gothic Book"/>
                <a:cs typeface="Franklin Gothic Book"/>
              </a:rPr>
              <a:t> </a:t>
            </a:r>
            <a:r>
              <a:rPr dirty="0" baseline="31746" sz="1050" spc="-22" i="1">
                <a:solidFill>
                  <a:srgbClr val="0000FF"/>
                </a:solidFill>
                <a:latin typeface="Franklin Gothic Book"/>
                <a:cs typeface="Franklin Gothic Book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">
                <a:latin typeface="Arial"/>
                <a:cs typeface="Arial"/>
              </a:rPr>
              <a:t>(1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90" i="1">
                <a:latin typeface="Lucida Sans"/>
                <a:cs typeface="Lucida Sans"/>
              </a:rPr>
              <a:t>x</a:t>
            </a:r>
            <a:r>
              <a:rPr dirty="0" sz="1000" spc="-225" i="1">
                <a:latin typeface="Lucida Sans"/>
                <a:cs typeface="Lucida Sans"/>
              </a:rPr>
              <a:t> </a:t>
            </a:r>
            <a:r>
              <a:rPr dirty="0" sz="1000" spc="50">
                <a:latin typeface="Arial"/>
                <a:cs typeface="Arial"/>
              </a:rPr>
              <a:t>)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">
                <a:solidFill>
                  <a:srgbClr val="0000FF"/>
                </a:solidFill>
                <a:latin typeface="Arial"/>
                <a:cs typeface="Arial"/>
              </a:rPr>
              <a:t>(1</a:t>
            </a:r>
            <a:r>
              <a:rPr dirty="0" sz="1000" spc="-6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185">
                <a:solidFill>
                  <a:srgbClr val="0000FF"/>
                </a:solidFill>
                <a:latin typeface="Arial"/>
                <a:cs typeface="Arial"/>
              </a:rPr>
              <a:t>+</a:t>
            </a:r>
            <a:r>
              <a:rPr dirty="0" sz="1000" spc="-6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100" i="1">
                <a:solidFill>
                  <a:srgbClr val="0000FF"/>
                </a:solidFill>
                <a:latin typeface="Lucida Sans"/>
                <a:cs typeface="Lucida Sans"/>
              </a:rPr>
              <a:t>nx</a:t>
            </a:r>
            <a:r>
              <a:rPr dirty="0" sz="1000" spc="-225" i="1">
                <a:solidFill>
                  <a:srgbClr val="0000FF"/>
                </a:solidFill>
                <a:latin typeface="Lucida Sans"/>
                <a:cs typeface="Lucida Sans"/>
              </a:rPr>
              <a:t> </a:t>
            </a:r>
            <a:r>
              <a:rPr dirty="0" sz="1000" spc="50">
                <a:solidFill>
                  <a:srgbClr val="0000FF"/>
                </a:solidFill>
                <a:latin typeface="Arial"/>
                <a:cs typeface="Arial"/>
              </a:rPr>
              <a:t>)</a:t>
            </a:r>
            <a:r>
              <a:rPr dirty="0" sz="1000" spc="-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1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100" i="1">
                <a:latin typeface="Lucida Sans"/>
                <a:cs typeface="Lucida Sans"/>
              </a:rPr>
              <a:t>nx</a:t>
            </a:r>
            <a:r>
              <a:rPr dirty="0" sz="1000" spc="-5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90" i="1">
                <a:latin typeface="Lucida Sans"/>
                <a:cs typeface="Lucida Sans"/>
              </a:rPr>
              <a:t>x</a:t>
            </a:r>
            <a:r>
              <a:rPr dirty="0" sz="1000" spc="-5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100" i="1">
                <a:latin typeface="Lucida Sans"/>
                <a:cs typeface="Lucida Sans"/>
              </a:rPr>
              <a:t>nx</a:t>
            </a:r>
            <a:r>
              <a:rPr dirty="0" sz="1000" spc="-225" i="1">
                <a:latin typeface="Lucida Sans"/>
                <a:cs typeface="Lucida Sans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endParaRPr sz="1000">
              <a:latin typeface="Arial"/>
              <a:cs typeface="Arial"/>
            </a:endParaRPr>
          </a:p>
          <a:p>
            <a:pPr marL="12700" marR="979169" indent="1165225">
              <a:lnSpc>
                <a:spcPct val="149400"/>
              </a:lnSpc>
              <a:spcBef>
                <a:spcPts val="395"/>
              </a:spcBef>
            </a:pP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1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50">
                <a:latin typeface="Arial"/>
                <a:cs typeface="Arial"/>
              </a:rPr>
              <a:t>(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-80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1)</a:t>
            </a:r>
            <a:r>
              <a:rPr dirty="0" sz="1000" spc="-90" i="1">
                <a:latin typeface="Lucida Sans"/>
                <a:cs typeface="Lucida Sans"/>
              </a:rPr>
              <a:t>x</a:t>
            </a:r>
            <a:r>
              <a:rPr dirty="0" sz="1000" spc="-5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100" i="1">
                <a:latin typeface="Lucida Sans"/>
                <a:cs typeface="Lucida Sans"/>
              </a:rPr>
              <a:t>nx</a:t>
            </a:r>
            <a:r>
              <a:rPr dirty="0" sz="1000" spc="-225" i="1">
                <a:latin typeface="Lucida Sans"/>
                <a:cs typeface="Lucida Sans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65">
                <a:latin typeface="Arial"/>
                <a:cs typeface="Arial"/>
              </a:rPr>
              <a:t>1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50">
                <a:latin typeface="Arial"/>
                <a:cs typeface="Arial"/>
              </a:rPr>
              <a:t>(</a:t>
            </a:r>
            <a:r>
              <a:rPr dirty="0" sz="1000" spc="-114" i="1">
                <a:latin typeface="Lucida Sans"/>
                <a:cs typeface="Lucida Sans"/>
              </a:rPr>
              <a:t>n</a:t>
            </a:r>
            <a:r>
              <a:rPr dirty="0" sz="1000" spc="-80" i="1">
                <a:latin typeface="Lucida Sans"/>
                <a:cs typeface="Lucida Sans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1)</a:t>
            </a:r>
            <a:r>
              <a:rPr dirty="0" sz="1000" i="1">
                <a:latin typeface="Lucida Sans"/>
                <a:cs typeface="Lucida Sans"/>
              </a:rPr>
              <a:t>x</a:t>
            </a:r>
            <a:r>
              <a:rPr dirty="0" sz="1000" spc="-90" i="1">
                <a:latin typeface="Verdana"/>
                <a:cs typeface="Verdana"/>
              </a:rPr>
              <a:t>,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oic</a:t>
            </a:r>
            <a:r>
              <a:rPr dirty="0" sz="1000" spc="-75">
                <a:latin typeface="Arial"/>
                <a:cs typeface="Arial"/>
              </a:rPr>
              <a:t>h</a:t>
            </a:r>
            <a:r>
              <a:rPr dirty="0" sz="1000" spc="-315">
                <a:latin typeface="Arial"/>
                <a:cs typeface="Arial"/>
              </a:rPr>
              <a:t>´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0" i="1">
                <a:latin typeface="Lucida Sans"/>
                <a:cs typeface="Lucida Sans"/>
              </a:rPr>
              <a:t>nx</a:t>
            </a:r>
            <a:r>
              <a:rPr dirty="0" sz="1000" spc="-225" i="1">
                <a:latin typeface="Lucida Sans"/>
                <a:cs typeface="Lucida Sans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>
                <a:latin typeface="Lucida Sans Unicode"/>
                <a:cs typeface="Lucida Sans Unicode"/>
              </a:rPr>
              <a:t> </a:t>
            </a:r>
            <a:r>
              <a:rPr dirty="0" baseline="27777" sz="1050" spc="-135">
                <a:latin typeface="Lucida Sans Unicode"/>
                <a:cs typeface="Lucida Sans Unicode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una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quanti</a:t>
            </a:r>
            <a:r>
              <a:rPr dirty="0" sz="1000" spc="-10">
                <a:latin typeface="Arial"/>
                <a:cs typeface="Arial"/>
              </a:rPr>
              <a:t>t</a:t>
            </a:r>
            <a:r>
              <a:rPr dirty="0" sz="1000" spc="-570">
                <a:latin typeface="Arial"/>
                <a:cs typeface="Arial"/>
              </a:rPr>
              <a:t>a</a:t>
            </a:r>
            <a:r>
              <a:rPr dirty="0" sz="1000" spc="160">
                <a:latin typeface="Arial"/>
                <a:cs typeface="Arial"/>
              </a:rPr>
              <a:t>`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sicuramente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non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negativa.</a:t>
            </a:r>
            <a:endParaRPr sz="1000">
              <a:latin typeface="Arial"/>
              <a:cs typeface="Arial"/>
            </a:endParaRPr>
          </a:p>
          <a:p>
            <a:pPr marL="12700" marR="124460">
              <a:lnSpc>
                <a:spcPts val="1200"/>
              </a:lnSpc>
              <a:spcBef>
                <a:spcPts val="35"/>
              </a:spcBef>
            </a:pPr>
            <a:r>
              <a:rPr dirty="0" sz="1000" spc="-60">
                <a:latin typeface="Arial"/>
                <a:cs typeface="Arial"/>
              </a:rPr>
              <a:t>Considerando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25">
                <a:latin typeface="Arial"/>
                <a:cs typeface="Arial"/>
              </a:rPr>
              <a:t>rimo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l’ultimo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mem</a:t>
            </a:r>
            <a:r>
              <a:rPr dirty="0" sz="1000" spc="-80">
                <a:latin typeface="Arial"/>
                <a:cs typeface="Arial"/>
              </a:rPr>
              <a:t>b</a:t>
            </a:r>
            <a:r>
              <a:rPr dirty="0" sz="1000" spc="-30">
                <a:latin typeface="Arial"/>
                <a:cs typeface="Arial"/>
              </a:rPr>
              <a:t>ro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questa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catena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disugu</a:t>
            </a:r>
            <a:r>
              <a:rPr dirty="0" sz="1000" spc="-70">
                <a:latin typeface="Arial"/>
                <a:cs typeface="Arial"/>
              </a:rPr>
              <a:t>a</a:t>
            </a:r>
            <a:r>
              <a:rPr dirty="0" sz="1000" spc="-45">
                <a:latin typeface="Arial"/>
                <a:cs typeface="Arial"/>
              </a:rPr>
              <a:t>glianze,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abbiamo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disuguaglianza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cercata.</a:t>
            </a:r>
            <a:endParaRPr sz="1000">
              <a:latin typeface="Arial"/>
              <a:cs typeface="Arial"/>
            </a:endParaRPr>
          </a:p>
          <a:p>
            <a:pPr algn="ctr" marL="190500">
              <a:lnSpc>
                <a:spcPct val="100000"/>
              </a:lnSpc>
              <a:spcBef>
                <a:spcPts val="750"/>
              </a:spcBef>
            </a:pPr>
            <a:r>
              <a:rPr dirty="0" sz="1000" spc="-5" b="1">
                <a:latin typeface="Gill Sans MT"/>
                <a:cs typeface="Gill Sans MT"/>
              </a:rPr>
              <a:t>C.V.D.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35/35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524582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575382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15804"/>
            <a:ext cx="50800" cy="18214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79305"/>
            <a:ext cx="50800" cy="17579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22367"/>
            <a:ext cx="4457065" cy="1866264"/>
          </a:xfrm>
          <a:custGeom>
            <a:avLst/>
            <a:gdLst/>
            <a:ahLst/>
            <a:cxnLst/>
            <a:rect l="l" t="t" r="r" b="b"/>
            <a:pathLst>
              <a:path w="4457065" h="1866264">
                <a:moveTo>
                  <a:pt x="4456606" y="0"/>
                </a:moveTo>
                <a:lnTo>
                  <a:pt x="0" y="0"/>
                </a:lnTo>
                <a:lnTo>
                  <a:pt x="0" y="1814914"/>
                </a:lnTo>
                <a:lnTo>
                  <a:pt x="16636" y="1852428"/>
                </a:lnTo>
                <a:lnTo>
                  <a:pt x="4405806" y="1865714"/>
                </a:lnTo>
                <a:lnTo>
                  <a:pt x="4420049" y="1863669"/>
                </a:lnTo>
                <a:lnTo>
                  <a:pt x="4451170" y="183771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66605"/>
            <a:ext cx="0" cy="1790064"/>
          </a:xfrm>
          <a:custGeom>
            <a:avLst/>
            <a:gdLst/>
            <a:ahLst/>
            <a:cxnLst/>
            <a:rect l="l" t="t" r="r" b="b"/>
            <a:pathLst>
              <a:path w="0" h="1790064">
                <a:moveTo>
                  <a:pt x="0" y="178972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539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412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285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0945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740382"/>
            <a:ext cx="376936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Arial"/>
                <a:cs typeface="Arial"/>
              </a:rPr>
              <a:t>Utilizziamo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seguente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relazione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95">
                <a:latin typeface="Arial"/>
                <a:cs typeface="Arial"/>
              </a:rPr>
              <a:t>o</a:t>
            </a:r>
            <a:r>
              <a:rPr dirty="0" sz="1000" spc="-40">
                <a:latin typeface="Arial"/>
                <a:cs typeface="Arial"/>
              </a:rPr>
              <a:t>rdine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due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qualunque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elementi: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30201" y="974052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30201" y="1315669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40728" y="955482"/>
            <a:ext cx="4195445" cy="507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0" i="1">
                <a:latin typeface="Lucida Sans"/>
                <a:cs typeface="Lucida Sans"/>
              </a:rPr>
              <a:t>Y</a:t>
            </a:r>
            <a:r>
              <a:rPr dirty="0" sz="1000" spc="130" i="1">
                <a:latin typeface="Lucida Sans"/>
                <a:cs typeface="Lucida Sans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25" i="1">
                <a:latin typeface="Lucida Sans"/>
                <a:cs typeface="Lucida Sans"/>
              </a:rPr>
              <a:t>Z</a:t>
            </a:r>
            <a:r>
              <a:rPr dirty="0" sz="1000" spc="135" i="1">
                <a:latin typeface="Lucida Sans"/>
                <a:cs typeface="Lucida Sans"/>
              </a:rPr>
              <a:t> </a:t>
            </a:r>
            <a:r>
              <a:rPr dirty="0" sz="1000" spc="-35">
                <a:latin typeface="Arial"/>
                <a:cs typeface="Arial"/>
              </a:rPr>
              <a:t>vuol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dire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50" i="1">
                <a:latin typeface="Lucida Sans"/>
                <a:cs typeface="Lucida Sans"/>
              </a:rPr>
              <a:t>Y</a:t>
            </a:r>
            <a:r>
              <a:rPr dirty="0" sz="1000" i="1">
                <a:latin typeface="Lucida Sans"/>
                <a:cs typeface="Lucida Sans"/>
              </a:rPr>
              <a:t> </a:t>
            </a:r>
            <a:r>
              <a:rPr dirty="0" sz="1000" spc="-130" i="1">
                <a:latin typeface="Lucida Sans"/>
                <a:cs typeface="Lucida Sans"/>
              </a:rPr>
              <a:t> </a:t>
            </a:r>
            <a:r>
              <a:rPr dirty="0" sz="1000" spc="-65">
                <a:latin typeface="Arial"/>
                <a:cs typeface="Arial"/>
              </a:rPr>
              <a:t>ha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vinto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meno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10">
                <a:latin typeface="Arial"/>
                <a:cs typeface="Arial"/>
              </a:rPr>
              <a:t>rtite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</a:t>
            </a:r>
            <a:r>
              <a:rPr dirty="0" sz="1000" spc="10">
                <a:latin typeface="Arial"/>
                <a:cs typeface="Arial"/>
              </a:rPr>
              <a:t>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25" i="1">
                <a:latin typeface="Lucida Sans"/>
                <a:cs typeface="Lucida Sans"/>
              </a:rPr>
              <a:t>Z</a:t>
            </a:r>
            <a:r>
              <a:rPr dirty="0" sz="1000" spc="135" i="1">
                <a:latin typeface="Lucida Sans"/>
                <a:cs typeface="Lucida Sans"/>
              </a:rPr>
              <a:t> </a:t>
            </a:r>
            <a:r>
              <a:rPr dirty="0" sz="1000" spc="-35">
                <a:latin typeface="Arial"/>
                <a:cs typeface="Arial"/>
              </a:rPr>
              <a:t>o,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equivalentemente,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endParaRPr sz="1000">
              <a:latin typeface="Arial"/>
              <a:cs typeface="Arial"/>
            </a:endParaRPr>
          </a:p>
          <a:p>
            <a:pPr marL="138430">
              <a:lnSpc>
                <a:spcPts val="1200"/>
              </a:lnSpc>
            </a:pPr>
            <a:r>
              <a:rPr dirty="0" sz="1000" spc="25" i="1">
                <a:latin typeface="Lucida Sans"/>
                <a:cs typeface="Lucida Sans"/>
              </a:rPr>
              <a:t>Z</a:t>
            </a:r>
            <a:r>
              <a:rPr dirty="0" sz="1000" spc="135" i="1">
                <a:latin typeface="Lucida Sans"/>
                <a:cs typeface="Lucida Sans"/>
              </a:rPr>
              <a:t> </a:t>
            </a:r>
            <a:r>
              <a:rPr dirty="0" sz="1000" spc="-65">
                <a:latin typeface="Arial"/>
                <a:cs typeface="Arial"/>
              </a:rPr>
              <a:t>ha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vinto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pi</a:t>
            </a:r>
            <a:r>
              <a:rPr dirty="0" sz="1000" spc="-555">
                <a:latin typeface="Arial"/>
                <a:cs typeface="Arial"/>
              </a:rPr>
              <a:t>u</a:t>
            </a:r>
            <a:r>
              <a:rPr dirty="0" sz="1000" spc="160">
                <a:latin typeface="Arial"/>
                <a:cs typeface="Arial"/>
              </a:rPr>
              <a:t>`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10">
                <a:latin typeface="Arial"/>
                <a:cs typeface="Arial"/>
              </a:rPr>
              <a:t>rtite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50" i="1">
                <a:latin typeface="Lucida Sans"/>
                <a:cs typeface="Lucida Sans"/>
              </a:rPr>
              <a:t>Y</a:t>
            </a:r>
            <a:endParaRPr sz="10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0" i="1">
                <a:latin typeface="Lucida Sans"/>
                <a:cs typeface="Lucida Sans"/>
              </a:rPr>
              <a:t>Y</a:t>
            </a:r>
            <a:r>
              <a:rPr dirty="0" sz="1000" spc="130" i="1">
                <a:latin typeface="Lucida Sans"/>
                <a:cs typeface="Lucida San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Lucida Sans"/>
                <a:cs typeface="Lucida Sans"/>
              </a:rPr>
              <a:t>Z</a:t>
            </a:r>
            <a:r>
              <a:rPr dirty="0" sz="1000" spc="135" i="1">
                <a:latin typeface="Lucida Sans"/>
                <a:cs typeface="Lucida Sans"/>
              </a:rPr>
              <a:t> </a:t>
            </a:r>
            <a:r>
              <a:rPr dirty="0" sz="1000" spc="-35">
                <a:latin typeface="Arial"/>
                <a:cs typeface="Arial"/>
              </a:rPr>
              <a:t>vuol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dire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50" i="1">
                <a:latin typeface="Lucida Sans"/>
                <a:cs typeface="Lucida Sans"/>
              </a:rPr>
              <a:t>Y</a:t>
            </a:r>
            <a:r>
              <a:rPr dirty="0" sz="1000" i="1">
                <a:latin typeface="Lucida Sans"/>
                <a:cs typeface="Lucida Sans"/>
              </a:rPr>
              <a:t> </a:t>
            </a:r>
            <a:r>
              <a:rPr dirty="0" sz="1000" spc="-130" i="1">
                <a:latin typeface="Lucida Sans"/>
                <a:cs typeface="Lucida Sans"/>
              </a:rPr>
              <a:t> </a:t>
            </a:r>
            <a:r>
              <a:rPr dirty="0" sz="1000" spc="-50">
                <a:latin typeface="Arial"/>
                <a:cs typeface="Arial"/>
              </a:rPr>
              <a:t>non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ha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vinto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pi</a:t>
            </a:r>
            <a:r>
              <a:rPr dirty="0" sz="1000" spc="-555">
                <a:latin typeface="Arial"/>
                <a:cs typeface="Arial"/>
              </a:rPr>
              <a:t>u</a:t>
            </a:r>
            <a:r>
              <a:rPr dirty="0" sz="1000" spc="160">
                <a:latin typeface="Arial"/>
                <a:cs typeface="Arial"/>
              </a:rPr>
              <a:t>`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10">
                <a:latin typeface="Arial"/>
                <a:cs typeface="Arial"/>
              </a:rPr>
              <a:t>rtite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25" i="1">
                <a:latin typeface="Lucida Sans"/>
                <a:cs typeface="Lucida Sans"/>
              </a:rPr>
              <a:t>Z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4/35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524582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575382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15804"/>
            <a:ext cx="50800" cy="18214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79305"/>
            <a:ext cx="50800" cy="17579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22367"/>
            <a:ext cx="4457065" cy="1866264"/>
          </a:xfrm>
          <a:custGeom>
            <a:avLst/>
            <a:gdLst/>
            <a:ahLst/>
            <a:cxnLst/>
            <a:rect l="l" t="t" r="r" b="b"/>
            <a:pathLst>
              <a:path w="4457065" h="1866264">
                <a:moveTo>
                  <a:pt x="4456606" y="0"/>
                </a:moveTo>
                <a:lnTo>
                  <a:pt x="0" y="0"/>
                </a:lnTo>
                <a:lnTo>
                  <a:pt x="0" y="1814914"/>
                </a:lnTo>
                <a:lnTo>
                  <a:pt x="16636" y="1852428"/>
                </a:lnTo>
                <a:lnTo>
                  <a:pt x="4405806" y="1865714"/>
                </a:lnTo>
                <a:lnTo>
                  <a:pt x="4420049" y="1863669"/>
                </a:lnTo>
                <a:lnTo>
                  <a:pt x="4451170" y="183771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66605"/>
            <a:ext cx="0" cy="1790064"/>
          </a:xfrm>
          <a:custGeom>
            <a:avLst/>
            <a:gdLst/>
            <a:ahLst/>
            <a:cxnLst/>
            <a:rect l="l" t="t" r="r" b="b"/>
            <a:pathLst>
              <a:path w="0" h="1790064">
                <a:moveTo>
                  <a:pt x="0" y="178972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539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412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285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0945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740382"/>
            <a:ext cx="376936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Arial"/>
                <a:cs typeface="Arial"/>
              </a:rPr>
              <a:t>Utilizziamo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seguente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relazione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95">
                <a:latin typeface="Arial"/>
                <a:cs typeface="Arial"/>
              </a:rPr>
              <a:t>o</a:t>
            </a:r>
            <a:r>
              <a:rPr dirty="0" sz="1000" spc="-40">
                <a:latin typeface="Arial"/>
                <a:cs typeface="Arial"/>
              </a:rPr>
              <a:t>rdine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due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qualunque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elementi: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30201" y="974052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30201" y="1315669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40728" y="955482"/>
            <a:ext cx="4195445" cy="507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0" i="1">
                <a:latin typeface="Lucida Sans"/>
                <a:cs typeface="Lucida Sans"/>
              </a:rPr>
              <a:t>Y</a:t>
            </a:r>
            <a:r>
              <a:rPr dirty="0" sz="1000" spc="130" i="1">
                <a:latin typeface="Lucida Sans"/>
                <a:cs typeface="Lucida Sans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25" i="1">
                <a:latin typeface="Lucida Sans"/>
                <a:cs typeface="Lucida Sans"/>
              </a:rPr>
              <a:t>Z</a:t>
            </a:r>
            <a:r>
              <a:rPr dirty="0" sz="1000" spc="135" i="1">
                <a:latin typeface="Lucida Sans"/>
                <a:cs typeface="Lucida Sans"/>
              </a:rPr>
              <a:t> </a:t>
            </a:r>
            <a:r>
              <a:rPr dirty="0" sz="1000" spc="-35">
                <a:latin typeface="Arial"/>
                <a:cs typeface="Arial"/>
              </a:rPr>
              <a:t>vuol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dire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50" i="1">
                <a:latin typeface="Lucida Sans"/>
                <a:cs typeface="Lucida Sans"/>
              </a:rPr>
              <a:t>Y</a:t>
            </a:r>
            <a:r>
              <a:rPr dirty="0" sz="1000" i="1">
                <a:latin typeface="Lucida Sans"/>
                <a:cs typeface="Lucida Sans"/>
              </a:rPr>
              <a:t> </a:t>
            </a:r>
            <a:r>
              <a:rPr dirty="0" sz="1000" spc="-130" i="1">
                <a:latin typeface="Lucida Sans"/>
                <a:cs typeface="Lucida Sans"/>
              </a:rPr>
              <a:t> </a:t>
            </a:r>
            <a:r>
              <a:rPr dirty="0" sz="1000" spc="-65">
                <a:latin typeface="Arial"/>
                <a:cs typeface="Arial"/>
              </a:rPr>
              <a:t>ha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vinto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meno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10">
                <a:latin typeface="Arial"/>
                <a:cs typeface="Arial"/>
              </a:rPr>
              <a:t>rtite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</a:t>
            </a:r>
            <a:r>
              <a:rPr dirty="0" sz="1000" spc="10">
                <a:latin typeface="Arial"/>
                <a:cs typeface="Arial"/>
              </a:rPr>
              <a:t>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25" i="1">
                <a:latin typeface="Lucida Sans"/>
                <a:cs typeface="Lucida Sans"/>
              </a:rPr>
              <a:t>Z</a:t>
            </a:r>
            <a:r>
              <a:rPr dirty="0" sz="1000" spc="135" i="1">
                <a:latin typeface="Lucida Sans"/>
                <a:cs typeface="Lucida Sans"/>
              </a:rPr>
              <a:t> </a:t>
            </a:r>
            <a:r>
              <a:rPr dirty="0" sz="1000" spc="-35">
                <a:latin typeface="Arial"/>
                <a:cs typeface="Arial"/>
              </a:rPr>
              <a:t>o,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equivalentemente,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endParaRPr sz="1000">
              <a:latin typeface="Arial"/>
              <a:cs typeface="Arial"/>
            </a:endParaRPr>
          </a:p>
          <a:p>
            <a:pPr marL="138430">
              <a:lnSpc>
                <a:spcPts val="1200"/>
              </a:lnSpc>
            </a:pPr>
            <a:r>
              <a:rPr dirty="0" sz="1000" spc="25" i="1">
                <a:latin typeface="Lucida Sans"/>
                <a:cs typeface="Lucida Sans"/>
              </a:rPr>
              <a:t>Z</a:t>
            </a:r>
            <a:r>
              <a:rPr dirty="0" sz="1000" spc="135" i="1">
                <a:latin typeface="Lucida Sans"/>
                <a:cs typeface="Lucida Sans"/>
              </a:rPr>
              <a:t> </a:t>
            </a:r>
            <a:r>
              <a:rPr dirty="0" sz="1000" spc="-65">
                <a:latin typeface="Arial"/>
                <a:cs typeface="Arial"/>
              </a:rPr>
              <a:t>ha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vinto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pi</a:t>
            </a:r>
            <a:r>
              <a:rPr dirty="0" sz="1000" spc="-555">
                <a:latin typeface="Arial"/>
                <a:cs typeface="Arial"/>
              </a:rPr>
              <a:t>u</a:t>
            </a:r>
            <a:r>
              <a:rPr dirty="0" sz="1000" spc="160">
                <a:latin typeface="Arial"/>
                <a:cs typeface="Arial"/>
              </a:rPr>
              <a:t>`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10">
                <a:latin typeface="Arial"/>
                <a:cs typeface="Arial"/>
              </a:rPr>
              <a:t>rtite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50" i="1">
                <a:latin typeface="Lucida Sans"/>
                <a:cs typeface="Lucida Sans"/>
              </a:rPr>
              <a:t>Y</a:t>
            </a:r>
            <a:endParaRPr sz="10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0" i="1">
                <a:latin typeface="Lucida Sans"/>
                <a:cs typeface="Lucida Sans"/>
              </a:rPr>
              <a:t>Y</a:t>
            </a:r>
            <a:r>
              <a:rPr dirty="0" sz="1000" spc="130" i="1">
                <a:latin typeface="Lucida Sans"/>
                <a:cs typeface="Lucida San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Lucida Sans"/>
                <a:cs typeface="Lucida Sans"/>
              </a:rPr>
              <a:t>Z</a:t>
            </a:r>
            <a:r>
              <a:rPr dirty="0" sz="1000" spc="135" i="1">
                <a:latin typeface="Lucida Sans"/>
                <a:cs typeface="Lucida Sans"/>
              </a:rPr>
              <a:t> </a:t>
            </a:r>
            <a:r>
              <a:rPr dirty="0" sz="1000" spc="-35">
                <a:latin typeface="Arial"/>
                <a:cs typeface="Arial"/>
              </a:rPr>
              <a:t>vuol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dire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50" i="1">
                <a:latin typeface="Lucida Sans"/>
                <a:cs typeface="Lucida Sans"/>
              </a:rPr>
              <a:t>Y</a:t>
            </a:r>
            <a:r>
              <a:rPr dirty="0" sz="1000" i="1">
                <a:latin typeface="Lucida Sans"/>
                <a:cs typeface="Lucida Sans"/>
              </a:rPr>
              <a:t> </a:t>
            </a:r>
            <a:r>
              <a:rPr dirty="0" sz="1000" spc="-130" i="1">
                <a:latin typeface="Lucida Sans"/>
                <a:cs typeface="Lucida Sans"/>
              </a:rPr>
              <a:t> </a:t>
            </a:r>
            <a:r>
              <a:rPr dirty="0" sz="1000" spc="-50">
                <a:latin typeface="Arial"/>
                <a:cs typeface="Arial"/>
              </a:rPr>
              <a:t>non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ha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vinto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pi</a:t>
            </a:r>
            <a:r>
              <a:rPr dirty="0" sz="1000" spc="-555">
                <a:latin typeface="Arial"/>
                <a:cs typeface="Arial"/>
              </a:rPr>
              <a:t>u</a:t>
            </a:r>
            <a:r>
              <a:rPr dirty="0" sz="1000" spc="160">
                <a:latin typeface="Arial"/>
                <a:cs typeface="Arial"/>
              </a:rPr>
              <a:t>`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10">
                <a:latin typeface="Arial"/>
                <a:cs typeface="Arial"/>
              </a:rPr>
              <a:t>rtite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25" i="1">
                <a:latin typeface="Lucida Sans"/>
                <a:cs typeface="Lucida Sans"/>
              </a:rPr>
              <a:t>Z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4/35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524582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575382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15804"/>
            <a:ext cx="50800" cy="18214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79305"/>
            <a:ext cx="50800" cy="17579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22367"/>
            <a:ext cx="4457065" cy="1866264"/>
          </a:xfrm>
          <a:custGeom>
            <a:avLst/>
            <a:gdLst/>
            <a:ahLst/>
            <a:cxnLst/>
            <a:rect l="l" t="t" r="r" b="b"/>
            <a:pathLst>
              <a:path w="4457065" h="1866264">
                <a:moveTo>
                  <a:pt x="4456606" y="0"/>
                </a:moveTo>
                <a:lnTo>
                  <a:pt x="0" y="0"/>
                </a:lnTo>
                <a:lnTo>
                  <a:pt x="0" y="1814914"/>
                </a:lnTo>
                <a:lnTo>
                  <a:pt x="16636" y="1852428"/>
                </a:lnTo>
                <a:lnTo>
                  <a:pt x="4405806" y="1865714"/>
                </a:lnTo>
                <a:lnTo>
                  <a:pt x="4420049" y="1863669"/>
                </a:lnTo>
                <a:lnTo>
                  <a:pt x="4451170" y="183771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66605"/>
            <a:ext cx="0" cy="1790064"/>
          </a:xfrm>
          <a:custGeom>
            <a:avLst/>
            <a:gdLst/>
            <a:ahLst/>
            <a:cxnLst/>
            <a:rect l="l" t="t" r="r" b="b"/>
            <a:pathLst>
              <a:path w="0" h="1790064">
                <a:moveTo>
                  <a:pt x="0" y="178972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539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412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285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0945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740382"/>
            <a:ext cx="376936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Arial"/>
                <a:cs typeface="Arial"/>
              </a:rPr>
              <a:t>Utilizziamo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seguente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relazione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95">
                <a:latin typeface="Arial"/>
                <a:cs typeface="Arial"/>
              </a:rPr>
              <a:t>o</a:t>
            </a:r>
            <a:r>
              <a:rPr dirty="0" sz="1000" spc="-40">
                <a:latin typeface="Arial"/>
                <a:cs typeface="Arial"/>
              </a:rPr>
              <a:t>rdine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due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qualunque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elementi: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30201" y="974052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30201" y="1315669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955482"/>
            <a:ext cx="4322445" cy="683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9065">
              <a:lnSpc>
                <a:spcPts val="1200"/>
              </a:lnSpc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0" i="1">
                <a:latin typeface="Lucida Sans"/>
                <a:cs typeface="Lucida Sans"/>
              </a:rPr>
              <a:t>Y</a:t>
            </a:r>
            <a:r>
              <a:rPr dirty="0" sz="1000" spc="130" i="1">
                <a:latin typeface="Lucida Sans"/>
                <a:cs typeface="Lucida Sans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25" i="1">
                <a:latin typeface="Lucida Sans"/>
                <a:cs typeface="Lucida Sans"/>
              </a:rPr>
              <a:t>Z</a:t>
            </a:r>
            <a:r>
              <a:rPr dirty="0" sz="1000" spc="135" i="1">
                <a:latin typeface="Lucida Sans"/>
                <a:cs typeface="Lucida Sans"/>
              </a:rPr>
              <a:t> </a:t>
            </a:r>
            <a:r>
              <a:rPr dirty="0" sz="1000" spc="-35">
                <a:latin typeface="Arial"/>
                <a:cs typeface="Arial"/>
              </a:rPr>
              <a:t>vuol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dire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50" i="1">
                <a:latin typeface="Lucida Sans"/>
                <a:cs typeface="Lucida Sans"/>
              </a:rPr>
              <a:t>Y</a:t>
            </a:r>
            <a:r>
              <a:rPr dirty="0" sz="1000" i="1">
                <a:latin typeface="Lucida Sans"/>
                <a:cs typeface="Lucida Sans"/>
              </a:rPr>
              <a:t> </a:t>
            </a:r>
            <a:r>
              <a:rPr dirty="0" sz="1000" spc="-130" i="1">
                <a:latin typeface="Lucida Sans"/>
                <a:cs typeface="Lucida Sans"/>
              </a:rPr>
              <a:t> </a:t>
            </a:r>
            <a:r>
              <a:rPr dirty="0" sz="1000" spc="-65">
                <a:latin typeface="Arial"/>
                <a:cs typeface="Arial"/>
              </a:rPr>
              <a:t>ha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vinto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meno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10">
                <a:latin typeface="Arial"/>
                <a:cs typeface="Arial"/>
              </a:rPr>
              <a:t>rtite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</a:t>
            </a:r>
            <a:r>
              <a:rPr dirty="0" sz="1000" spc="10">
                <a:latin typeface="Arial"/>
                <a:cs typeface="Arial"/>
              </a:rPr>
              <a:t>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25" i="1">
                <a:latin typeface="Lucida Sans"/>
                <a:cs typeface="Lucida Sans"/>
              </a:rPr>
              <a:t>Z</a:t>
            </a:r>
            <a:r>
              <a:rPr dirty="0" sz="1000" spc="135" i="1">
                <a:latin typeface="Lucida Sans"/>
                <a:cs typeface="Lucida Sans"/>
              </a:rPr>
              <a:t> </a:t>
            </a:r>
            <a:r>
              <a:rPr dirty="0" sz="1000" spc="-35">
                <a:latin typeface="Arial"/>
                <a:cs typeface="Arial"/>
              </a:rPr>
              <a:t>o,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equivalentemente,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endParaRPr sz="1000">
              <a:latin typeface="Arial"/>
              <a:cs typeface="Arial"/>
            </a:endParaRPr>
          </a:p>
          <a:p>
            <a:pPr marL="265430">
              <a:lnSpc>
                <a:spcPts val="1200"/>
              </a:lnSpc>
            </a:pPr>
            <a:r>
              <a:rPr dirty="0" sz="1000" spc="25" i="1">
                <a:latin typeface="Lucida Sans"/>
                <a:cs typeface="Lucida Sans"/>
              </a:rPr>
              <a:t>Z</a:t>
            </a:r>
            <a:r>
              <a:rPr dirty="0" sz="1000" spc="135" i="1">
                <a:latin typeface="Lucida Sans"/>
                <a:cs typeface="Lucida Sans"/>
              </a:rPr>
              <a:t> </a:t>
            </a:r>
            <a:r>
              <a:rPr dirty="0" sz="1000" spc="-65">
                <a:latin typeface="Arial"/>
                <a:cs typeface="Arial"/>
              </a:rPr>
              <a:t>ha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vinto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pi</a:t>
            </a:r>
            <a:r>
              <a:rPr dirty="0" sz="1000" spc="-555">
                <a:latin typeface="Arial"/>
                <a:cs typeface="Arial"/>
              </a:rPr>
              <a:t>u</a:t>
            </a:r>
            <a:r>
              <a:rPr dirty="0" sz="1000" spc="160">
                <a:latin typeface="Arial"/>
                <a:cs typeface="Arial"/>
              </a:rPr>
              <a:t>`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10">
                <a:latin typeface="Arial"/>
                <a:cs typeface="Arial"/>
              </a:rPr>
              <a:t>rtite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50" i="1">
                <a:latin typeface="Lucida Sans"/>
                <a:cs typeface="Lucida Sans"/>
              </a:rPr>
              <a:t>Y</a:t>
            </a:r>
            <a:endParaRPr sz="1000">
              <a:latin typeface="Lucida Sans"/>
              <a:cs typeface="Lucida Sans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0" i="1">
                <a:latin typeface="Lucida Sans"/>
                <a:cs typeface="Lucida Sans"/>
              </a:rPr>
              <a:t>Y</a:t>
            </a:r>
            <a:r>
              <a:rPr dirty="0" sz="1000" spc="130" i="1">
                <a:latin typeface="Lucida Sans"/>
                <a:cs typeface="Lucida San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Lucida Sans"/>
                <a:cs typeface="Lucida Sans"/>
              </a:rPr>
              <a:t>Z</a:t>
            </a:r>
            <a:r>
              <a:rPr dirty="0" sz="1000" spc="135" i="1">
                <a:latin typeface="Lucida Sans"/>
                <a:cs typeface="Lucida Sans"/>
              </a:rPr>
              <a:t> </a:t>
            </a:r>
            <a:r>
              <a:rPr dirty="0" sz="1000" spc="-35">
                <a:latin typeface="Arial"/>
                <a:cs typeface="Arial"/>
              </a:rPr>
              <a:t>vuol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dire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50" i="1">
                <a:latin typeface="Lucida Sans"/>
                <a:cs typeface="Lucida Sans"/>
              </a:rPr>
              <a:t>Y</a:t>
            </a:r>
            <a:r>
              <a:rPr dirty="0" sz="1000" i="1">
                <a:latin typeface="Lucida Sans"/>
                <a:cs typeface="Lucida Sans"/>
              </a:rPr>
              <a:t> </a:t>
            </a:r>
            <a:r>
              <a:rPr dirty="0" sz="1000" spc="-130" i="1">
                <a:latin typeface="Lucida Sans"/>
                <a:cs typeface="Lucida Sans"/>
              </a:rPr>
              <a:t> </a:t>
            </a:r>
            <a:r>
              <a:rPr dirty="0" sz="1000" spc="-50">
                <a:latin typeface="Arial"/>
                <a:cs typeface="Arial"/>
              </a:rPr>
              <a:t>non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ha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vinto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pi</a:t>
            </a:r>
            <a:r>
              <a:rPr dirty="0" sz="1000" spc="-555">
                <a:latin typeface="Arial"/>
                <a:cs typeface="Arial"/>
              </a:rPr>
              <a:t>u</a:t>
            </a:r>
            <a:r>
              <a:rPr dirty="0" sz="1000" spc="160">
                <a:latin typeface="Arial"/>
                <a:cs typeface="Arial"/>
              </a:rPr>
              <a:t>`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10">
                <a:latin typeface="Arial"/>
                <a:cs typeface="Arial"/>
              </a:rPr>
              <a:t>rtite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25" i="1">
                <a:latin typeface="Lucida Sans"/>
                <a:cs typeface="Lucida Sans"/>
              </a:rPr>
              <a:t>Z</a:t>
            </a:r>
            <a:endParaRPr sz="10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questo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punto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inf</a:t>
            </a:r>
            <a:r>
              <a:rPr dirty="0" sz="1000" spc="-55">
                <a:latin typeface="Arial"/>
                <a:cs typeface="Arial"/>
              </a:rPr>
              <a:t>o</a:t>
            </a:r>
            <a:r>
              <a:rPr dirty="0" sz="1000" spc="-35">
                <a:latin typeface="Arial"/>
                <a:cs typeface="Arial"/>
              </a:rPr>
              <a:t>rmazioni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del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quesito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85">
                <a:latin typeface="Arial"/>
                <a:cs typeface="Arial"/>
              </a:rPr>
              <a:t>ossono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0">
                <a:latin typeface="Arial"/>
                <a:cs typeface="Arial"/>
              </a:rPr>
              <a:t>essere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tradotte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come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segue: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4/35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 b="1">
                <a:latin typeface="Gill Sans MT"/>
                <a:cs typeface="Gill Sans MT"/>
              </a:rPr>
              <a:t>Argomenti</a:t>
            </a:r>
          </a:p>
        </p:txBody>
      </p:sp>
      <p:sp>
        <p:nvSpPr>
          <p:cNvPr id="5" name="object 5"/>
          <p:cNvSpPr/>
          <p:nvPr/>
        </p:nvSpPr>
        <p:spPr>
          <a:xfrm>
            <a:off x="103683" y="1444142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4198" y="1412872"/>
            <a:ext cx="16427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700" spc="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5">
                <a:latin typeface="Arial"/>
                <a:cs typeface="Arial"/>
                <a:hlinkClick r:id="rId2" action="ppaction://hlinksldjump"/>
              </a:rPr>
              <a:t>Esercizi</a:t>
            </a:r>
            <a:r>
              <a:rPr dirty="0" sz="1000" spc="55">
                <a:latin typeface="Arial"/>
                <a:cs typeface="Arial"/>
                <a:hlinkClick r:id="rId2" action="ppaction://hlinksldjump"/>
              </a:rPr>
              <a:t> </a:t>
            </a:r>
            <a:r>
              <a:rPr dirty="0" sz="1000" spc="-20">
                <a:latin typeface="Arial"/>
                <a:cs typeface="Arial"/>
                <a:hlinkClick r:id="rId2" action="ppaction://hlinksldjump"/>
              </a:rPr>
              <a:t>di</a:t>
            </a:r>
            <a:r>
              <a:rPr dirty="0" sz="1000" spc="55">
                <a:latin typeface="Arial"/>
                <a:cs typeface="Arial"/>
                <a:hlinkClick r:id="rId2" action="ppaction://hlinksldjump"/>
              </a:rPr>
              <a:t> </a:t>
            </a:r>
            <a:r>
              <a:rPr dirty="0" sz="1000" spc="-35">
                <a:latin typeface="Arial"/>
                <a:cs typeface="Arial"/>
                <a:hlinkClick r:id="rId2" action="ppaction://hlinksldjump"/>
              </a:rPr>
              <a:t>riepilogo</a:t>
            </a:r>
            <a:r>
              <a:rPr dirty="0" sz="1000" spc="50">
                <a:latin typeface="Arial"/>
                <a:cs typeface="Arial"/>
                <a:hlinkClick r:id="rId2" action="ppaction://hlinksldjump"/>
              </a:rPr>
              <a:t> </a:t>
            </a:r>
            <a:r>
              <a:rPr dirty="0" sz="1000" spc="-20">
                <a:latin typeface="Arial"/>
                <a:cs typeface="Arial"/>
                <a:hlinkClick r:id="rId2" action="ppaction://hlinksldjump"/>
              </a:rPr>
              <a:t>di</a:t>
            </a:r>
            <a:r>
              <a:rPr dirty="0" sz="1000" spc="50">
                <a:latin typeface="Arial"/>
                <a:cs typeface="Arial"/>
                <a:hlinkClick r:id="rId2" action="ppaction://hlinksldjump"/>
              </a:rPr>
              <a:t> </a:t>
            </a:r>
            <a:r>
              <a:rPr dirty="0" sz="1000" spc="-40">
                <a:latin typeface="Arial"/>
                <a:cs typeface="Arial"/>
                <a:hlinkClick r:id="rId2" action="ppaction://hlinksldjump"/>
              </a:rPr>
              <a:t>logica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3683" y="2057921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14198" y="2026651"/>
            <a:ext cx="24606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700" spc="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5">
                <a:latin typeface="Arial"/>
                <a:cs typeface="Arial"/>
                <a:hlinkClick r:id="rId3" action="ppaction://hlinksldjump"/>
              </a:rPr>
              <a:t>Esercizi</a:t>
            </a:r>
            <a:r>
              <a:rPr dirty="0" sz="1000" spc="55">
                <a:latin typeface="Arial"/>
                <a:cs typeface="Arial"/>
                <a:hlinkClick r:id="rId3" action="ppaction://hlinksldjump"/>
              </a:rPr>
              <a:t> </a:t>
            </a:r>
            <a:r>
              <a:rPr dirty="0" sz="1000" spc="-20">
                <a:latin typeface="Arial"/>
                <a:cs typeface="Arial"/>
                <a:hlinkClick r:id="rId3" action="ppaction://hlinksldjump"/>
              </a:rPr>
              <a:t>di</a:t>
            </a:r>
            <a:r>
              <a:rPr dirty="0" sz="1000" spc="55">
                <a:latin typeface="Arial"/>
                <a:cs typeface="Arial"/>
                <a:hlinkClick r:id="rId3" action="ppaction://hlinksldjump"/>
              </a:rPr>
              <a:t> </a:t>
            </a:r>
            <a:r>
              <a:rPr dirty="0" sz="1000" spc="-35">
                <a:latin typeface="Arial"/>
                <a:cs typeface="Arial"/>
                <a:hlinkClick r:id="rId3" action="ppaction://hlinksldjump"/>
              </a:rPr>
              <a:t>riepilogo</a:t>
            </a:r>
            <a:r>
              <a:rPr dirty="0" sz="1000" spc="50">
                <a:latin typeface="Arial"/>
                <a:cs typeface="Arial"/>
                <a:hlinkClick r:id="rId3" action="ppaction://hlinksldjump"/>
              </a:rPr>
              <a:t> </a:t>
            </a:r>
            <a:r>
              <a:rPr dirty="0" sz="1000" spc="-20">
                <a:latin typeface="Arial"/>
                <a:cs typeface="Arial"/>
                <a:hlinkClick r:id="rId3" action="ppaction://hlinksldjump"/>
              </a:rPr>
              <a:t>di</a:t>
            </a:r>
            <a:r>
              <a:rPr dirty="0" sz="1000" spc="50">
                <a:latin typeface="Arial"/>
                <a:cs typeface="Arial"/>
                <a:hlinkClick r:id="rId3" action="ppaction://hlinksldjump"/>
              </a:rPr>
              <a:t> </a:t>
            </a:r>
            <a:r>
              <a:rPr dirty="0" sz="1000" spc="-45">
                <a:latin typeface="Arial"/>
                <a:cs typeface="Arial"/>
                <a:hlinkClick r:id="rId3" action="ppaction://hlinksldjump"/>
              </a:rPr>
              <a:t>tecniche</a:t>
            </a:r>
            <a:r>
              <a:rPr dirty="0" sz="1000" spc="55">
                <a:latin typeface="Arial"/>
                <a:cs typeface="Arial"/>
                <a:hlinkClick r:id="rId3" action="ppaction://hlinksldjump"/>
              </a:rPr>
              <a:t> </a:t>
            </a:r>
            <a:r>
              <a:rPr dirty="0" sz="1000" spc="-30">
                <a:latin typeface="Arial"/>
                <a:cs typeface="Arial"/>
                <a:hlinkClick r:id="rId3" action="ppaction://hlinksldjump"/>
              </a:rPr>
              <a:t>dimostrative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Esercizi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riepilogo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5"/>
              <a:t>1</a:t>
            </a:fld>
            <a:r>
              <a:rPr dirty="0" spc="-40"/>
              <a:t>/35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524582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575382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15804"/>
            <a:ext cx="50800" cy="18214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79305"/>
            <a:ext cx="50800" cy="17579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22367"/>
            <a:ext cx="4457065" cy="1866264"/>
          </a:xfrm>
          <a:custGeom>
            <a:avLst/>
            <a:gdLst/>
            <a:ahLst/>
            <a:cxnLst/>
            <a:rect l="l" t="t" r="r" b="b"/>
            <a:pathLst>
              <a:path w="4457065" h="1866264">
                <a:moveTo>
                  <a:pt x="4456606" y="0"/>
                </a:moveTo>
                <a:lnTo>
                  <a:pt x="0" y="0"/>
                </a:lnTo>
                <a:lnTo>
                  <a:pt x="0" y="1814914"/>
                </a:lnTo>
                <a:lnTo>
                  <a:pt x="16636" y="1852428"/>
                </a:lnTo>
                <a:lnTo>
                  <a:pt x="4405806" y="1865714"/>
                </a:lnTo>
                <a:lnTo>
                  <a:pt x="4420049" y="1863669"/>
                </a:lnTo>
                <a:lnTo>
                  <a:pt x="4451170" y="183771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66605"/>
            <a:ext cx="0" cy="1790064"/>
          </a:xfrm>
          <a:custGeom>
            <a:avLst/>
            <a:gdLst/>
            <a:ahLst/>
            <a:cxnLst/>
            <a:rect l="l" t="t" r="r" b="b"/>
            <a:pathLst>
              <a:path w="0" h="1790064">
                <a:moveTo>
                  <a:pt x="0" y="178972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539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412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285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0945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740382"/>
            <a:ext cx="376936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Arial"/>
                <a:cs typeface="Arial"/>
              </a:rPr>
              <a:t>Utilizziamo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seguente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relazione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95">
                <a:latin typeface="Arial"/>
                <a:cs typeface="Arial"/>
              </a:rPr>
              <a:t>o</a:t>
            </a:r>
            <a:r>
              <a:rPr dirty="0" sz="1000" spc="-40">
                <a:latin typeface="Arial"/>
                <a:cs typeface="Arial"/>
              </a:rPr>
              <a:t>rdine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due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qualunque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elementi: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30201" y="974052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30201" y="1315669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955482"/>
            <a:ext cx="4322445" cy="1013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9065">
              <a:lnSpc>
                <a:spcPts val="1200"/>
              </a:lnSpc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0" i="1">
                <a:latin typeface="Lucida Sans"/>
                <a:cs typeface="Lucida Sans"/>
              </a:rPr>
              <a:t>Y</a:t>
            </a:r>
            <a:r>
              <a:rPr dirty="0" sz="1000" spc="130" i="1">
                <a:latin typeface="Lucida Sans"/>
                <a:cs typeface="Lucida Sans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25" i="1">
                <a:latin typeface="Lucida Sans"/>
                <a:cs typeface="Lucida Sans"/>
              </a:rPr>
              <a:t>Z</a:t>
            </a:r>
            <a:r>
              <a:rPr dirty="0" sz="1000" spc="135" i="1">
                <a:latin typeface="Lucida Sans"/>
                <a:cs typeface="Lucida Sans"/>
              </a:rPr>
              <a:t> </a:t>
            </a:r>
            <a:r>
              <a:rPr dirty="0" sz="1000" spc="-35">
                <a:latin typeface="Arial"/>
                <a:cs typeface="Arial"/>
              </a:rPr>
              <a:t>vuol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dire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50" i="1">
                <a:latin typeface="Lucida Sans"/>
                <a:cs typeface="Lucida Sans"/>
              </a:rPr>
              <a:t>Y</a:t>
            </a:r>
            <a:r>
              <a:rPr dirty="0" sz="1000" i="1">
                <a:latin typeface="Lucida Sans"/>
                <a:cs typeface="Lucida Sans"/>
              </a:rPr>
              <a:t> </a:t>
            </a:r>
            <a:r>
              <a:rPr dirty="0" sz="1000" spc="-130" i="1">
                <a:latin typeface="Lucida Sans"/>
                <a:cs typeface="Lucida Sans"/>
              </a:rPr>
              <a:t> </a:t>
            </a:r>
            <a:r>
              <a:rPr dirty="0" sz="1000" spc="-65">
                <a:latin typeface="Arial"/>
                <a:cs typeface="Arial"/>
              </a:rPr>
              <a:t>ha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vinto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meno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10">
                <a:latin typeface="Arial"/>
                <a:cs typeface="Arial"/>
              </a:rPr>
              <a:t>rtite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</a:t>
            </a:r>
            <a:r>
              <a:rPr dirty="0" sz="1000" spc="10">
                <a:latin typeface="Arial"/>
                <a:cs typeface="Arial"/>
              </a:rPr>
              <a:t>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25" i="1">
                <a:latin typeface="Lucida Sans"/>
                <a:cs typeface="Lucida Sans"/>
              </a:rPr>
              <a:t>Z</a:t>
            </a:r>
            <a:r>
              <a:rPr dirty="0" sz="1000" spc="135" i="1">
                <a:latin typeface="Lucida Sans"/>
                <a:cs typeface="Lucida Sans"/>
              </a:rPr>
              <a:t> </a:t>
            </a:r>
            <a:r>
              <a:rPr dirty="0" sz="1000" spc="-35">
                <a:latin typeface="Arial"/>
                <a:cs typeface="Arial"/>
              </a:rPr>
              <a:t>o,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equivalentemente,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endParaRPr sz="1000">
              <a:latin typeface="Arial"/>
              <a:cs typeface="Arial"/>
            </a:endParaRPr>
          </a:p>
          <a:p>
            <a:pPr marL="265430">
              <a:lnSpc>
                <a:spcPts val="1200"/>
              </a:lnSpc>
            </a:pPr>
            <a:r>
              <a:rPr dirty="0" sz="1000" spc="25" i="1">
                <a:latin typeface="Lucida Sans"/>
                <a:cs typeface="Lucida Sans"/>
              </a:rPr>
              <a:t>Z</a:t>
            </a:r>
            <a:r>
              <a:rPr dirty="0" sz="1000" spc="135" i="1">
                <a:latin typeface="Lucida Sans"/>
                <a:cs typeface="Lucida Sans"/>
              </a:rPr>
              <a:t> </a:t>
            </a:r>
            <a:r>
              <a:rPr dirty="0" sz="1000" spc="-65">
                <a:latin typeface="Arial"/>
                <a:cs typeface="Arial"/>
              </a:rPr>
              <a:t>ha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vinto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pi</a:t>
            </a:r>
            <a:r>
              <a:rPr dirty="0" sz="1000" spc="-555">
                <a:latin typeface="Arial"/>
                <a:cs typeface="Arial"/>
              </a:rPr>
              <a:t>u</a:t>
            </a:r>
            <a:r>
              <a:rPr dirty="0" sz="1000" spc="160">
                <a:latin typeface="Arial"/>
                <a:cs typeface="Arial"/>
              </a:rPr>
              <a:t>`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10">
                <a:latin typeface="Arial"/>
                <a:cs typeface="Arial"/>
              </a:rPr>
              <a:t>rtite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50" i="1">
                <a:latin typeface="Lucida Sans"/>
                <a:cs typeface="Lucida Sans"/>
              </a:rPr>
              <a:t>Y</a:t>
            </a:r>
            <a:endParaRPr sz="1000">
              <a:latin typeface="Lucida Sans"/>
              <a:cs typeface="Lucida Sans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0" i="1">
                <a:latin typeface="Lucida Sans"/>
                <a:cs typeface="Lucida Sans"/>
              </a:rPr>
              <a:t>Y</a:t>
            </a:r>
            <a:r>
              <a:rPr dirty="0" sz="1000" spc="130" i="1">
                <a:latin typeface="Lucida Sans"/>
                <a:cs typeface="Lucida San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Lucida Sans"/>
                <a:cs typeface="Lucida Sans"/>
              </a:rPr>
              <a:t>Z</a:t>
            </a:r>
            <a:r>
              <a:rPr dirty="0" sz="1000" spc="135" i="1">
                <a:latin typeface="Lucida Sans"/>
                <a:cs typeface="Lucida Sans"/>
              </a:rPr>
              <a:t> </a:t>
            </a:r>
            <a:r>
              <a:rPr dirty="0" sz="1000" spc="-35">
                <a:latin typeface="Arial"/>
                <a:cs typeface="Arial"/>
              </a:rPr>
              <a:t>vuol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dire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50" i="1">
                <a:latin typeface="Lucida Sans"/>
                <a:cs typeface="Lucida Sans"/>
              </a:rPr>
              <a:t>Y</a:t>
            </a:r>
            <a:r>
              <a:rPr dirty="0" sz="1000" i="1">
                <a:latin typeface="Lucida Sans"/>
                <a:cs typeface="Lucida Sans"/>
              </a:rPr>
              <a:t> </a:t>
            </a:r>
            <a:r>
              <a:rPr dirty="0" sz="1000" spc="-130" i="1">
                <a:latin typeface="Lucida Sans"/>
                <a:cs typeface="Lucida Sans"/>
              </a:rPr>
              <a:t> </a:t>
            </a:r>
            <a:r>
              <a:rPr dirty="0" sz="1000" spc="-50">
                <a:latin typeface="Arial"/>
                <a:cs typeface="Arial"/>
              </a:rPr>
              <a:t>non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ha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vinto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pi</a:t>
            </a:r>
            <a:r>
              <a:rPr dirty="0" sz="1000" spc="-555">
                <a:latin typeface="Arial"/>
                <a:cs typeface="Arial"/>
              </a:rPr>
              <a:t>u</a:t>
            </a:r>
            <a:r>
              <a:rPr dirty="0" sz="1000" spc="160">
                <a:latin typeface="Arial"/>
                <a:cs typeface="Arial"/>
              </a:rPr>
              <a:t>`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10">
                <a:latin typeface="Arial"/>
                <a:cs typeface="Arial"/>
              </a:rPr>
              <a:t>rtite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25" i="1">
                <a:latin typeface="Lucida Sans"/>
                <a:cs typeface="Lucida Sans"/>
              </a:rPr>
              <a:t>Z</a:t>
            </a:r>
            <a:endParaRPr sz="10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questo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punto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inf</a:t>
            </a:r>
            <a:r>
              <a:rPr dirty="0" sz="1000" spc="-55">
                <a:latin typeface="Arial"/>
                <a:cs typeface="Arial"/>
              </a:rPr>
              <a:t>o</a:t>
            </a:r>
            <a:r>
              <a:rPr dirty="0" sz="1000" spc="-35">
                <a:latin typeface="Arial"/>
                <a:cs typeface="Arial"/>
              </a:rPr>
              <a:t>rmazioni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del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quesito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85">
                <a:latin typeface="Arial"/>
                <a:cs typeface="Arial"/>
              </a:rPr>
              <a:t>ossono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0">
                <a:latin typeface="Arial"/>
                <a:cs typeface="Arial"/>
              </a:rPr>
              <a:t>essere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tradotte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come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segue: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414145">
              <a:lnSpc>
                <a:spcPct val="100000"/>
              </a:lnSpc>
            </a:pPr>
            <a:r>
              <a:rPr dirty="0" sz="1000" spc="-40" i="1">
                <a:latin typeface="Lucida Sans"/>
                <a:cs typeface="Lucida Sans"/>
              </a:rPr>
              <a:t>N</a:t>
            </a:r>
            <a:r>
              <a:rPr dirty="0" sz="1000" spc="40" i="1">
                <a:latin typeface="Lucida Sans"/>
                <a:cs typeface="Lucida Sans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15" i="1">
                <a:latin typeface="Lucida Sans"/>
                <a:cs typeface="Lucida Sans"/>
              </a:rPr>
              <a:t>L</a:t>
            </a:r>
            <a:r>
              <a:rPr dirty="0" sz="1000" spc="-40" i="1">
                <a:latin typeface="Lucida Sans"/>
                <a:cs typeface="Lucida San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Lucida Sans"/>
                <a:cs typeface="Lucida Sans"/>
              </a:rPr>
              <a:t>F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4/35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524582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575382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15804"/>
            <a:ext cx="50800" cy="18214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79305"/>
            <a:ext cx="50800" cy="17579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22367"/>
            <a:ext cx="4457065" cy="1866264"/>
          </a:xfrm>
          <a:custGeom>
            <a:avLst/>
            <a:gdLst/>
            <a:ahLst/>
            <a:cxnLst/>
            <a:rect l="l" t="t" r="r" b="b"/>
            <a:pathLst>
              <a:path w="4457065" h="1866264">
                <a:moveTo>
                  <a:pt x="4456606" y="0"/>
                </a:moveTo>
                <a:lnTo>
                  <a:pt x="0" y="0"/>
                </a:lnTo>
                <a:lnTo>
                  <a:pt x="0" y="1814914"/>
                </a:lnTo>
                <a:lnTo>
                  <a:pt x="16636" y="1852428"/>
                </a:lnTo>
                <a:lnTo>
                  <a:pt x="4405806" y="1865714"/>
                </a:lnTo>
                <a:lnTo>
                  <a:pt x="4420049" y="1863669"/>
                </a:lnTo>
                <a:lnTo>
                  <a:pt x="4451170" y="183771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66605"/>
            <a:ext cx="0" cy="1790064"/>
          </a:xfrm>
          <a:custGeom>
            <a:avLst/>
            <a:gdLst/>
            <a:ahLst/>
            <a:cxnLst/>
            <a:rect l="l" t="t" r="r" b="b"/>
            <a:pathLst>
              <a:path w="0" h="1790064">
                <a:moveTo>
                  <a:pt x="0" y="178972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539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412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285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0945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740382"/>
            <a:ext cx="376936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Arial"/>
                <a:cs typeface="Arial"/>
              </a:rPr>
              <a:t>Utilizziamo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seguente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relazione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95">
                <a:latin typeface="Arial"/>
                <a:cs typeface="Arial"/>
              </a:rPr>
              <a:t>o</a:t>
            </a:r>
            <a:r>
              <a:rPr dirty="0" sz="1000" spc="-40">
                <a:latin typeface="Arial"/>
                <a:cs typeface="Arial"/>
              </a:rPr>
              <a:t>rdine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due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qualunque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elementi: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30201" y="974052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30201" y="1315669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955482"/>
            <a:ext cx="4322445" cy="1013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9065">
              <a:lnSpc>
                <a:spcPts val="1200"/>
              </a:lnSpc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0" i="1">
                <a:latin typeface="Lucida Sans"/>
                <a:cs typeface="Lucida Sans"/>
              </a:rPr>
              <a:t>Y</a:t>
            </a:r>
            <a:r>
              <a:rPr dirty="0" sz="1000" spc="130" i="1">
                <a:latin typeface="Lucida Sans"/>
                <a:cs typeface="Lucida Sans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25" i="1">
                <a:latin typeface="Lucida Sans"/>
                <a:cs typeface="Lucida Sans"/>
              </a:rPr>
              <a:t>Z</a:t>
            </a:r>
            <a:r>
              <a:rPr dirty="0" sz="1000" spc="135" i="1">
                <a:latin typeface="Lucida Sans"/>
                <a:cs typeface="Lucida Sans"/>
              </a:rPr>
              <a:t> </a:t>
            </a:r>
            <a:r>
              <a:rPr dirty="0" sz="1000" spc="-35">
                <a:latin typeface="Arial"/>
                <a:cs typeface="Arial"/>
              </a:rPr>
              <a:t>vuol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dire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50" i="1">
                <a:latin typeface="Lucida Sans"/>
                <a:cs typeface="Lucida Sans"/>
              </a:rPr>
              <a:t>Y</a:t>
            </a:r>
            <a:r>
              <a:rPr dirty="0" sz="1000" i="1">
                <a:latin typeface="Lucida Sans"/>
                <a:cs typeface="Lucida Sans"/>
              </a:rPr>
              <a:t> </a:t>
            </a:r>
            <a:r>
              <a:rPr dirty="0" sz="1000" spc="-130" i="1">
                <a:latin typeface="Lucida Sans"/>
                <a:cs typeface="Lucida Sans"/>
              </a:rPr>
              <a:t> </a:t>
            </a:r>
            <a:r>
              <a:rPr dirty="0" sz="1000" spc="-65">
                <a:latin typeface="Arial"/>
                <a:cs typeface="Arial"/>
              </a:rPr>
              <a:t>ha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vinto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meno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10">
                <a:latin typeface="Arial"/>
                <a:cs typeface="Arial"/>
              </a:rPr>
              <a:t>rtite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</a:t>
            </a:r>
            <a:r>
              <a:rPr dirty="0" sz="1000" spc="10">
                <a:latin typeface="Arial"/>
                <a:cs typeface="Arial"/>
              </a:rPr>
              <a:t>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25" i="1">
                <a:latin typeface="Lucida Sans"/>
                <a:cs typeface="Lucida Sans"/>
              </a:rPr>
              <a:t>Z</a:t>
            </a:r>
            <a:r>
              <a:rPr dirty="0" sz="1000" spc="135" i="1">
                <a:latin typeface="Lucida Sans"/>
                <a:cs typeface="Lucida Sans"/>
              </a:rPr>
              <a:t> </a:t>
            </a:r>
            <a:r>
              <a:rPr dirty="0" sz="1000" spc="-35">
                <a:latin typeface="Arial"/>
                <a:cs typeface="Arial"/>
              </a:rPr>
              <a:t>o,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equivalentemente,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endParaRPr sz="1000">
              <a:latin typeface="Arial"/>
              <a:cs typeface="Arial"/>
            </a:endParaRPr>
          </a:p>
          <a:p>
            <a:pPr marL="265430">
              <a:lnSpc>
                <a:spcPts val="1200"/>
              </a:lnSpc>
            </a:pPr>
            <a:r>
              <a:rPr dirty="0" sz="1000" spc="25" i="1">
                <a:latin typeface="Lucida Sans"/>
                <a:cs typeface="Lucida Sans"/>
              </a:rPr>
              <a:t>Z</a:t>
            </a:r>
            <a:r>
              <a:rPr dirty="0" sz="1000" spc="135" i="1">
                <a:latin typeface="Lucida Sans"/>
                <a:cs typeface="Lucida Sans"/>
              </a:rPr>
              <a:t> </a:t>
            </a:r>
            <a:r>
              <a:rPr dirty="0" sz="1000" spc="-65">
                <a:latin typeface="Arial"/>
                <a:cs typeface="Arial"/>
              </a:rPr>
              <a:t>ha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vinto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pi</a:t>
            </a:r>
            <a:r>
              <a:rPr dirty="0" sz="1000" spc="-555">
                <a:latin typeface="Arial"/>
                <a:cs typeface="Arial"/>
              </a:rPr>
              <a:t>u</a:t>
            </a:r>
            <a:r>
              <a:rPr dirty="0" sz="1000" spc="160">
                <a:latin typeface="Arial"/>
                <a:cs typeface="Arial"/>
              </a:rPr>
              <a:t>`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10">
                <a:latin typeface="Arial"/>
                <a:cs typeface="Arial"/>
              </a:rPr>
              <a:t>rtite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50" i="1">
                <a:latin typeface="Lucida Sans"/>
                <a:cs typeface="Lucida Sans"/>
              </a:rPr>
              <a:t>Y</a:t>
            </a:r>
            <a:endParaRPr sz="1000">
              <a:latin typeface="Lucida Sans"/>
              <a:cs typeface="Lucida Sans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0" i="1">
                <a:latin typeface="Lucida Sans"/>
                <a:cs typeface="Lucida Sans"/>
              </a:rPr>
              <a:t>Y</a:t>
            </a:r>
            <a:r>
              <a:rPr dirty="0" sz="1000" spc="130" i="1">
                <a:latin typeface="Lucida Sans"/>
                <a:cs typeface="Lucida San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Lucida Sans"/>
                <a:cs typeface="Lucida Sans"/>
              </a:rPr>
              <a:t>Z</a:t>
            </a:r>
            <a:r>
              <a:rPr dirty="0" sz="1000" spc="135" i="1">
                <a:latin typeface="Lucida Sans"/>
                <a:cs typeface="Lucida Sans"/>
              </a:rPr>
              <a:t> </a:t>
            </a:r>
            <a:r>
              <a:rPr dirty="0" sz="1000" spc="-35">
                <a:latin typeface="Arial"/>
                <a:cs typeface="Arial"/>
              </a:rPr>
              <a:t>vuol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dire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50" i="1">
                <a:latin typeface="Lucida Sans"/>
                <a:cs typeface="Lucida Sans"/>
              </a:rPr>
              <a:t>Y</a:t>
            </a:r>
            <a:r>
              <a:rPr dirty="0" sz="1000" i="1">
                <a:latin typeface="Lucida Sans"/>
                <a:cs typeface="Lucida Sans"/>
              </a:rPr>
              <a:t> </a:t>
            </a:r>
            <a:r>
              <a:rPr dirty="0" sz="1000" spc="-130" i="1">
                <a:latin typeface="Lucida Sans"/>
                <a:cs typeface="Lucida Sans"/>
              </a:rPr>
              <a:t> </a:t>
            </a:r>
            <a:r>
              <a:rPr dirty="0" sz="1000" spc="-50">
                <a:latin typeface="Arial"/>
                <a:cs typeface="Arial"/>
              </a:rPr>
              <a:t>non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ha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vinto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pi</a:t>
            </a:r>
            <a:r>
              <a:rPr dirty="0" sz="1000" spc="-555">
                <a:latin typeface="Arial"/>
                <a:cs typeface="Arial"/>
              </a:rPr>
              <a:t>u</a:t>
            </a:r>
            <a:r>
              <a:rPr dirty="0" sz="1000" spc="160">
                <a:latin typeface="Arial"/>
                <a:cs typeface="Arial"/>
              </a:rPr>
              <a:t>`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10">
                <a:latin typeface="Arial"/>
                <a:cs typeface="Arial"/>
              </a:rPr>
              <a:t>rtite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25" i="1">
                <a:latin typeface="Lucida Sans"/>
                <a:cs typeface="Lucida Sans"/>
              </a:rPr>
              <a:t>Z</a:t>
            </a:r>
            <a:endParaRPr sz="10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questo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punto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inf</a:t>
            </a:r>
            <a:r>
              <a:rPr dirty="0" sz="1000" spc="-55">
                <a:latin typeface="Arial"/>
                <a:cs typeface="Arial"/>
              </a:rPr>
              <a:t>o</a:t>
            </a:r>
            <a:r>
              <a:rPr dirty="0" sz="1000" spc="-35">
                <a:latin typeface="Arial"/>
                <a:cs typeface="Arial"/>
              </a:rPr>
              <a:t>rmazioni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del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quesito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85">
                <a:latin typeface="Arial"/>
                <a:cs typeface="Arial"/>
              </a:rPr>
              <a:t>ossono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0">
                <a:latin typeface="Arial"/>
                <a:cs typeface="Arial"/>
              </a:rPr>
              <a:t>essere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tradotte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come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segue: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47625">
              <a:lnSpc>
                <a:spcPct val="100000"/>
              </a:lnSpc>
              <a:tabLst>
                <a:tab pos="768985" algn="l"/>
              </a:tabLst>
            </a:pPr>
            <a:r>
              <a:rPr dirty="0" sz="1000" spc="-40" i="1">
                <a:latin typeface="Lucida Sans"/>
                <a:cs typeface="Lucida Sans"/>
              </a:rPr>
              <a:t>N</a:t>
            </a:r>
            <a:r>
              <a:rPr dirty="0" sz="1000" spc="40" i="1">
                <a:latin typeface="Lucida Sans"/>
                <a:cs typeface="Lucida Sans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15" i="1">
                <a:latin typeface="Lucida Sans"/>
                <a:cs typeface="Lucida Sans"/>
              </a:rPr>
              <a:t>L</a:t>
            </a:r>
            <a:r>
              <a:rPr dirty="0" sz="1000" spc="-40" i="1">
                <a:latin typeface="Lucida Sans"/>
                <a:cs typeface="Lucida San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Lucida Sans"/>
                <a:cs typeface="Lucida Sans"/>
              </a:rPr>
              <a:t>F</a:t>
            </a:r>
            <a:r>
              <a:rPr dirty="0" sz="1000" i="1">
                <a:latin typeface="Lucida Sans"/>
                <a:cs typeface="Lucida Sans"/>
              </a:rPr>
              <a:t>	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>
                <a:latin typeface="Arial"/>
                <a:cs typeface="Arial"/>
              </a:rPr>
              <a:t>   </a:t>
            </a:r>
            <a:r>
              <a:rPr dirty="0" sz="1000" spc="-120">
                <a:latin typeface="Arial"/>
                <a:cs typeface="Arial"/>
              </a:rPr>
              <a:t> </a:t>
            </a:r>
            <a:r>
              <a:rPr dirty="0" sz="1000" spc="25" i="1">
                <a:latin typeface="Lucida Sans"/>
                <a:cs typeface="Lucida Sans"/>
              </a:rPr>
              <a:t>F</a:t>
            </a:r>
            <a:r>
              <a:rPr dirty="0" sz="1000" spc="90" i="1">
                <a:latin typeface="Lucida Sans"/>
                <a:cs typeface="Lucida Sans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5" i="1">
                <a:latin typeface="Lucida Sans"/>
                <a:cs typeface="Lucida Sans"/>
              </a:rPr>
              <a:t>G</a:t>
            </a:r>
            <a:r>
              <a:rPr dirty="0" sz="1000" spc="75" i="1">
                <a:latin typeface="Lucida Sans"/>
                <a:cs typeface="Lucida Sans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40" i="1">
                <a:latin typeface="Lucida Sans"/>
                <a:cs typeface="Lucida Sans"/>
              </a:rPr>
              <a:t>M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4/35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524582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575382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15804"/>
            <a:ext cx="50800" cy="18214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79305"/>
            <a:ext cx="50800" cy="17579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22367"/>
            <a:ext cx="4457065" cy="1866264"/>
          </a:xfrm>
          <a:custGeom>
            <a:avLst/>
            <a:gdLst/>
            <a:ahLst/>
            <a:cxnLst/>
            <a:rect l="l" t="t" r="r" b="b"/>
            <a:pathLst>
              <a:path w="4457065" h="1866264">
                <a:moveTo>
                  <a:pt x="4456606" y="0"/>
                </a:moveTo>
                <a:lnTo>
                  <a:pt x="0" y="0"/>
                </a:lnTo>
                <a:lnTo>
                  <a:pt x="0" y="1814914"/>
                </a:lnTo>
                <a:lnTo>
                  <a:pt x="16636" y="1852428"/>
                </a:lnTo>
                <a:lnTo>
                  <a:pt x="4405806" y="1865714"/>
                </a:lnTo>
                <a:lnTo>
                  <a:pt x="4420049" y="1863669"/>
                </a:lnTo>
                <a:lnTo>
                  <a:pt x="4451170" y="183771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66605"/>
            <a:ext cx="0" cy="1790064"/>
          </a:xfrm>
          <a:custGeom>
            <a:avLst/>
            <a:gdLst/>
            <a:ahLst/>
            <a:cxnLst/>
            <a:rect l="l" t="t" r="r" b="b"/>
            <a:pathLst>
              <a:path w="0" h="1790064">
                <a:moveTo>
                  <a:pt x="0" y="178972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539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412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285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0945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740382"/>
            <a:ext cx="376936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Arial"/>
                <a:cs typeface="Arial"/>
              </a:rPr>
              <a:t>Utilizziamo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seguente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relazione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95">
                <a:latin typeface="Arial"/>
                <a:cs typeface="Arial"/>
              </a:rPr>
              <a:t>o</a:t>
            </a:r>
            <a:r>
              <a:rPr dirty="0" sz="1000" spc="-40">
                <a:latin typeface="Arial"/>
                <a:cs typeface="Arial"/>
              </a:rPr>
              <a:t>rdine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due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qualunque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elementi: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30201" y="974052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30201" y="1315669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955482"/>
            <a:ext cx="4322445" cy="1443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6364">
              <a:lnSpc>
                <a:spcPts val="1200"/>
              </a:lnSpc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0" i="1">
                <a:latin typeface="Lucida Sans"/>
                <a:cs typeface="Lucida Sans"/>
              </a:rPr>
              <a:t>Y</a:t>
            </a:r>
            <a:r>
              <a:rPr dirty="0" sz="1000" spc="130" i="1">
                <a:latin typeface="Lucida Sans"/>
                <a:cs typeface="Lucida Sans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25" i="1">
                <a:latin typeface="Lucida Sans"/>
                <a:cs typeface="Lucida Sans"/>
              </a:rPr>
              <a:t>Z</a:t>
            </a:r>
            <a:r>
              <a:rPr dirty="0" sz="1000" spc="135" i="1">
                <a:latin typeface="Lucida Sans"/>
                <a:cs typeface="Lucida Sans"/>
              </a:rPr>
              <a:t> </a:t>
            </a:r>
            <a:r>
              <a:rPr dirty="0" sz="1000" spc="-35">
                <a:latin typeface="Arial"/>
                <a:cs typeface="Arial"/>
              </a:rPr>
              <a:t>vuol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dire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50" i="1">
                <a:latin typeface="Lucida Sans"/>
                <a:cs typeface="Lucida Sans"/>
              </a:rPr>
              <a:t>Y</a:t>
            </a:r>
            <a:r>
              <a:rPr dirty="0" sz="1000" i="1">
                <a:latin typeface="Lucida Sans"/>
                <a:cs typeface="Lucida Sans"/>
              </a:rPr>
              <a:t> </a:t>
            </a:r>
            <a:r>
              <a:rPr dirty="0" sz="1000" spc="-130" i="1">
                <a:latin typeface="Lucida Sans"/>
                <a:cs typeface="Lucida Sans"/>
              </a:rPr>
              <a:t> </a:t>
            </a:r>
            <a:r>
              <a:rPr dirty="0" sz="1000" spc="-65">
                <a:latin typeface="Arial"/>
                <a:cs typeface="Arial"/>
              </a:rPr>
              <a:t>ha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vinto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meno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10">
                <a:latin typeface="Arial"/>
                <a:cs typeface="Arial"/>
              </a:rPr>
              <a:t>rtite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</a:t>
            </a:r>
            <a:r>
              <a:rPr dirty="0" sz="1000" spc="10">
                <a:latin typeface="Arial"/>
                <a:cs typeface="Arial"/>
              </a:rPr>
              <a:t>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25" i="1">
                <a:latin typeface="Lucida Sans"/>
                <a:cs typeface="Lucida Sans"/>
              </a:rPr>
              <a:t>Z</a:t>
            </a:r>
            <a:r>
              <a:rPr dirty="0" sz="1000" spc="135" i="1">
                <a:latin typeface="Lucida Sans"/>
                <a:cs typeface="Lucida Sans"/>
              </a:rPr>
              <a:t> </a:t>
            </a:r>
            <a:r>
              <a:rPr dirty="0" sz="1000" spc="-35">
                <a:latin typeface="Arial"/>
                <a:cs typeface="Arial"/>
              </a:rPr>
              <a:t>o,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equivalentemente,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endParaRPr sz="1000">
              <a:latin typeface="Arial"/>
              <a:cs typeface="Arial"/>
            </a:endParaRPr>
          </a:p>
          <a:p>
            <a:pPr marL="265430">
              <a:lnSpc>
                <a:spcPts val="1200"/>
              </a:lnSpc>
            </a:pPr>
            <a:r>
              <a:rPr dirty="0" sz="1000" spc="25" i="1">
                <a:latin typeface="Lucida Sans"/>
                <a:cs typeface="Lucida Sans"/>
              </a:rPr>
              <a:t>Z</a:t>
            </a:r>
            <a:r>
              <a:rPr dirty="0" sz="1000" spc="135" i="1">
                <a:latin typeface="Lucida Sans"/>
                <a:cs typeface="Lucida Sans"/>
              </a:rPr>
              <a:t> </a:t>
            </a:r>
            <a:r>
              <a:rPr dirty="0" sz="1000" spc="-65">
                <a:latin typeface="Arial"/>
                <a:cs typeface="Arial"/>
              </a:rPr>
              <a:t>ha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vinto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pi</a:t>
            </a:r>
            <a:r>
              <a:rPr dirty="0" sz="1000" spc="-555">
                <a:latin typeface="Arial"/>
                <a:cs typeface="Arial"/>
              </a:rPr>
              <a:t>u</a:t>
            </a:r>
            <a:r>
              <a:rPr dirty="0" sz="1000" spc="160">
                <a:latin typeface="Arial"/>
                <a:cs typeface="Arial"/>
              </a:rPr>
              <a:t>`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10">
                <a:latin typeface="Arial"/>
                <a:cs typeface="Arial"/>
              </a:rPr>
              <a:t>rtite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50" i="1">
                <a:latin typeface="Lucida Sans"/>
                <a:cs typeface="Lucida Sans"/>
              </a:rPr>
              <a:t>Y</a:t>
            </a:r>
            <a:endParaRPr sz="1000">
              <a:latin typeface="Lucida Sans"/>
              <a:cs typeface="Lucida Sans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0" i="1">
                <a:latin typeface="Lucida Sans"/>
                <a:cs typeface="Lucida Sans"/>
              </a:rPr>
              <a:t>Y</a:t>
            </a:r>
            <a:r>
              <a:rPr dirty="0" sz="1000" spc="130" i="1">
                <a:latin typeface="Lucida Sans"/>
                <a:cs typeface="Lucida San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Lucida Sans"/>
                <a:cs typeface="Lucida Sans"/>
              </a:rPr>
              <a:t>Z</a:t>
            </a:r>
            <a:r>
              <a:rPr dirty="0" sz="1000" spc="135" i="1">
                <a:latin typeface="Lucida Sans"/>
                <a:cs typeface="Lucida Sans"/>
              </a:rPr>
              <a:t> </a:t>
            </a:r>
            <a:r>
              <a:rPr dirty="0" sz="1000" spc="-35">
                <a:latin typeface="Arial"/>
                <a:cs typeface="Arial"/>
              </a:rPr>
              <a:t>vuol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dire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50" i="1">
                <a:latin typeface="Lucida Sans"/>
                <a:cs typeface="Lucida Sans"/>
              </a:rPr>
              <a:t>Y</a:t>
            </a:r>
            <a:r>
              <a:rPr dirty="0" sz="1000" i="1">
                <a:latin typeface="Lucida Sans"/>
                <a:cs typeface="Lucida Sans"/>
              </a:rPr>
              <a:t> </a:t>
            </a:r>
            <a:r>
              <a:rPr dirty="0" sz="1000" spc="-130" i="1">
                <a:latin typeface="Lucida Sans"/>
                <a:cs typeface="Lucida Sans"/>
              </a:rPr>
              <a:t> </a:t>
            </a:r>
            <a:r>
              <a:rPr dirty="0" sz="1000" spc="-50">
                <a:latin typeface="Arial"/>
                <a:cs typeface="Arial"/>
              </a:rPr>
              <a:t>non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ha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vinto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pi</a:t>
            </a:r>
            <a:r>
              <a:rPr dirty="0" sz="1000" spc="-555">
                <a:latin typeface="Arial"/>
                <a:cs typeface="Arial"/>
              </a:rPr>
              <a:t>u</a:t>
            </a:r>
            <a:r>
              <a:rPr dirty="0" sz="1000" spc="160">
                <a:latin typeface="Arial"/>
                <a:cs typeface="Arial"/>
              </a:rPr>
              <a:t>`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10">
                <a:latin typeface="Arial"/>
                <a:cs typeface="Arial"/>
              </a:rPr>
              <a:t>rtite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25" i="1">
                <a:latin typeface="Lucida Sans"/>
                <a:cs typeface="Lucida Sans"/>
              </a:rPr>
              <a:t>Z</a:t>
            </a:r>
            <a:endParaRPr sz="10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questo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punto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inf</a:t>
            </a:r>
            <a:r>
              <a:rPr dirty="0" sz="1000" spc="-55">
                <a:latin typeface="Arial"/>
                <a:cs typeface="Arial"/>
              </a:rPr>
              <a:t>o</a:t>
            </a:r>
            <a:r>
              <a:rPr dirty="0" sz="1000" spc="-35">
                <a:latin typeface="Arial"/>
                <a:cs typeface="Arial"/>
              </a:rPr>
              <a:t>rmazioni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del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quesito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85">
                <a:latin typeface="Arial"/>
                <a:cs typeface="Arial"/>
              </a:rPr>
              <a:t>ossono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0">
                <a:latin typeface="Arial"/>
                <a:cs typeface="Arial"/>
              </a:rPr>
              <a:t>essere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tradotte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come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segue: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47625">
              <a:lnSpc>
                <a:spcPct val="100000"/>
              </a:lnSpc>
              <a:tabLst>
                <a:tab pos="768985" algn="l"/>
              </a:tabLst>
            </a:pPr>
            <a:r>
              <a:rPr dirty="0" sz="1000" spc="-40" i="1">
                <a:latin typeface="Lucida Sans"/>
                <a:cs typeface="Lucida Sans"/>
              </a:rPr>
              <a:t>N</a:t>
            </a:r>
            <a:r>
              <a:rPr dirty="0" sz="1000" spc="40" i="1">
                <a:latin typeface="Lucida Sans"/>
                <a:cs typeface="Lucida Sans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15" i="1">
                <a:latin typeface="Lucida Sans"/>
                <a:cs typeface="Lucida Sans"/>
              </a:rPr>
              <a:t>L</a:t>
            </a:r>
            <a:r>
              <a:rPr dirty="0" sz="1000" spc="-40" i="1">
                <a:latin typeface="Lucida Sans"/>
                <a:cs typeface="Lucida San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Lucida Sans"/>
                <a:cs typeface="Lucida Sans"/>
              </a:rPr>
              <a:t>F</a:t>
            </a:r>
            <a:r>
              <a:rPr dirty="0" sz="1000" i="1">
                <a:latin typeface="Lucida Sans"/>
                <a:cs typeface="Lucida Sans"/>
              </a:rPr>
              <a:t>	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>
                <a:latin typeface="Arial"/>
                <a:cs typeface="Arial"/>
              </a:rPr>
              <a:t>   </a:t>
            </a:r>
            <a:r>
              <a:rPr dirty="0" sz="1000" spc="-120">
                <a:latin typeface="Arial"/>
                <a:cs typeface="Arial"/>
              </a:rPr>
              <a:t> </a:t>
            </a:r>
            <a:r>
              <a:rPr dirty="0" sz="1000" spc="25" i="1">
                <a:latin typeface="Lucida Sans"/>
                <a:cs typeface="Lucida Sans"/>
              </a:rPr>
              <a:t>F</a:t>
            </a:r>
            <a:r>
              <a:rPr dirty="0" sz="1000" spc="90" i="1">
                <a:latin typeface="Lucida Sans"/>
                <a:cs typeface="Lucida Sans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5" i="1">
                <a:latin typeface="Lucida Sans"/>
                <a:cs typeface="Lucida Sans"/>
              </a:rPr>
              <a:t>G</a:t>
            </a:r>
            <a:r>
              <a:rPr dirty="0" sz="1000" spc="75" i="1">
                <a:latin typeface="Lucida Sans"/>
                <a:cs typeface="Lucida Sans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40" i="1">
                <a:latin typeface="Lucida Sans"/>
                <a:cs typeface="Lucida Sans"/>
              </a:rPr>
              <a:t>M</a:t>
            </a:r>
            <a:endParaRPr sz="1000">
              <a:latin typeface="Lucida Sans"/>
              <a:cs typeface="Lucida Sans"/>
            </a:endParaRPr>
          </a:p>
          <a:p>
            <a:pPr marL="12700">
              <a:lnSpc>
                <a:spcPts val="1200"/>
              </a:lnSpc>
              <a:spcBef>
                <a:spcPts val="990"/>
              </a:spcBef>
            </a:pPr>
            <a:r>
              <a:rPr dirty="0" sz="1000" spc="-65">
                <a:latin typeface="Arial"/>
                <a:cs typeface="Arial"/>
              </a:rPr>
              <a:t>da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cui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95">
                <a:latin typeface="Arial"/>
                <a:cs typeface="Arial"/>
              </a:rPr>
              <a:t>segue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endParaRPr sz="1000">
              <a:latin typeface="Arial"/>
              <a:cs typeface="Arial"/>
            </a:endParaRPr>
          </a:p>
          <a:p>
            <a:pPr algn="ctr" marL="57785">
              <a:lnSpc>
                <a:spcPts val="1200"/>
              </a:lnSpc>
            </a:pPr>
            <a:r>
              <a:rPr dirty="0" sz="1000" spc="-40" i="1">
                <a:latin typeface="Lucida Sans"/>
                <a:cs typeface="Lucida Sans"/>
              </a:rPr>
              <a:t>N</a:t>
            </a:r>
            <a:r>
              <a:rPr dirty="0" sz="1000" spc="40" i="1">
                <a:latin typeface="Lucida Sans"/>
                <a:cs typeface="Lucida Sans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15" i="1">
                <a:latin typeface="Lucida Sans"/>
                <a:cs typeface="Lucida Sans"/>
              </a:rPr>
              <a:t>L</a:t>
            </a:r>
            <a:r>
              <a:rPr dirty="0" sz="1000" spc="-40" i="1">
                <a:latin typeface="Lucida Sans"/>
                <a:cs typeface="Lucida San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Lucida Sans"/>
                <a:cs typeface="Lucida Sans"/>
              </a:rPr>
              <a:t>F</a:t>
            </a:r>
            <a:r>
              <a:rPr dirty="0" sz="1000" spc="90" i="1">
                <a:latin typeface="Lucida Sans"/>
                <a:cs typeface="Lucida Sans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5" i="1">
                <a:latin typeface="Lucida Sans"/>
                <a:cs typeface="Lucida Sans"/>
              </a:rPr>
              <a:t>G</a:t>
            </a:r>
            <a:r>
              <a:rPr dirty="0" sz="1000" spc="75" i="1">
                <a:latin typeface="Lucida Sans"/>
                <a:cs typeface="Lucida Sans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120" i="1">
                <a:latin typeface="Lucida Sans"/>
                <a:cs typeface="Lucida Sans"/>
              </a:rPr>
              <a:t>M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4/35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524582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575382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15804"/>
            <a:ext cx="50800" cy="18214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79305"/>
            <a:ext cx="50800" cy="17579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22367"/>
            <a:ext cx="4457065" cy="1866264"/>
          </a:xfrm>
          <a:custGeom>
            <a:avLst/>
            <a:gdLst/>
            <a:ahLst/>
            <a:cxnLst/>
            <a:rect l="l" t="t" r="r" b="b"/>
            <a:pathLst>
              <a:path w="4457065" h="1866264">
                <a:moveTo>
                  <a:pt x="4456606" y="0"/>
                </a:moveTo>
                <a:lnTo>
                  <a:pt x="0" y="0"/>
                </a:lnTo>
                <a:lnTo>
                  <a:pt x="0" y="1814914"/>
                </a:lnTo>
                <a:lnTo>
                  <a:pt x="16636" y="1852428"/>
                </a:lnTo>
                <a:lnTo>
                  <a:pt x="4405806" y="1865714"/>
                </a:lnTo>
                <a:lnTo>
                  <a:pt x="4420049" y="1863669"/>
                </a:lnTo>
                <a:lnTo>
                  <a:pt x="4451170" y="183771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66605"/>
            <a:ext cx="0" cy="1790064"/>
          </a:xfrm>
          <a:custGeom>
            <a:avLst/>
            <a:gdLst/>
            <a:ahLst/>
            <a:cxnLst/>
            <a:rect l="l" t="t" r="r" b="b"/>
            <a:pathLst>
              <a:path w="0" h="1790064">
                <a:moveTo>
                  <a:pt x="0" y="178972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539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412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285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0945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740382"/>
            <a:ext cx="376936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Arial"/>
                <a:cs typeface="Arial"/>
              </a:rPr>
              <a:t>Utilizziamo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seguente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relazione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95">
                <a:latin typeface="Arial"/>
                <a:cs typeface="Arial"/>
              </a:rPr>
              <a:t>o</a:t>
            </a:r>
            <a:r>
              <a:rPr dirty="0" sz="1000" spc="-40">
                <a:latin typeface="Arial"/>
                <a:cs typeface="Arial"/>
              </a:rPr>
              <a:t>rdine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due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qualunque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elementi: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30201" y="974052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30201" y="1315669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955482"/>
            <a:ext cx="4322445" cy="1632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6364">
              <a:lnSpc>
                <a:spcPts val="1200"/>
              </a:lnSpc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0" i="1">
                <a:latin typeface="Lucida Sans"/>
                <a:cs typeface="Lucida Sans"/>
              </a:rPr>
              <a:t>Y</a:t>
            </a:r>
            <a:r>
              <a:rPr dirty="0" sz="1000" spc="130" i="1">
                <a:latin typeface="Lucida Sans"/>
                <a:cs typeface="Lucida Sans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25" i="1">
                <a:latin typeface="Lucida Sans"/>
                <a:cs typeface="Lucida Sans"/>
              </a:rPr>
              <a:t>Z</a:t>
            </a:r>
            <a:r>
              <a:rPr dirty="0" sz="1000" spc="135" i="1">
                <a:latin typeface="Lucida Sans"/>
                <a:cs typeface="Lucida Sans"/>
              </a:rPr>
              <a:t> </a:t>
            </a:r>
            <a:r>
              <a:rPr dirty="0" sz="1000" spc="-35">
                <a:latin typeface="Arial"/>
                <a:cs typeface="Arial"/>
              </a:rPr>
              <a:t>vuol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dire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50" i="1">
                <a:latin typeface="Lucida Sans"/>
                <a:cs typeface="Lucida Sans"/>
              </a:rPr>
              <a:t>Y</a:t>
            </a:r>
            <a:r>
              <a:rPr dirty="0" sz="1000" i="1">
                <a:latin typeface="Lucida Sans"/>
                <a:cs typeface="Lucida Sans"/>
              </a:rPr>
              <a:t> </a:t>
            </a:r>
            <a:r>
              <a:rPr dirty="0" sz="1000" spc="-130" i="1">
                <a:latin typeface="Lucida Sans"/>
                <a:cs typeface="Lucida Sans"/>
              </a:rPr>
              <a:t> </a:t>
            </a:r>
            <a:r>
              <a:rPr dirty="0" sz="1000" spc="-65">
                <a:latin typeface="Arial"/>
                <a:cs typeface="Arial"/>
              </a:rPr>
              <a:t>ha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vinto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meno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10">
                <a:latin typeface="Arial"/>
                <a:cs typeface="Arial"/>
              </a:rPr>
              <a:t>rtite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</a:t>
            </a:r>
            <a:r>
              <a:rPr dirty="0" sz="1000" spc="10">
                <a:latin typeface="Arial"/>
                <a:cs typeface="Arial"/>
              </a:rPr>
              <a:t>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25" i="1">
                <a:latin typeface="Lucida Sans"/>
                <a:cs typeface="Lucida Sans"/>
              </a:rPr>
              <a:t>Z</a:t>
            </a:r>
            <a:r>
              <a:rPr dirty="0" sz="1000" spc="135" i="1">
                <a:latin typeface="Lucida Sans"/>
                <a:cs typeface="Lucida Sans"/>
              </a:rPr>
              <a:t> </a:t>
            </a:r>
            <a:r>
              <a:rPr dirty="0" sz="1000" spc="-35">
                <a:latin typeface="Arial"/>
                <a:cs typeface="Arial"/>
              </a:rPr>
              <a:t>o,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equivalentemente,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endParaRPr sz="1000">
              <a:latin typeface="Arial"/>
              <a:cs typeface="Arial"/>
            </a:endParaRPr>
          </a:p>
          <a:p>
            <a:pPr marL="265430">
              <a:lnSpc>
                <a:spcPts val="1200"/>
              </a:lnSpc>
            </a:pPr>
            <a:r>
              <a:rPr dirty="0" sz="1000" spc="25" i="1">
                <a:latin typeface="Lucida Sans"/>
                <a:cs typeface="Lucida Sans"/>
              </a:rPr>
              <a:t>Z</a:t>
            </a:r>
            <a:r>
              <a:rPr dirty="0" sz="1000" spc="135" i="1">
                <a:latin typeface="Lucida Sans"/>
                <a:cs typeface="Lucida Sans"/>
              </a:rPr>
              <a:t> </a:t>
            </a:r>
            <a:r>
              <a:rPr dirty="0" sz="1000" spc="-65">
                <a:latin typeface="Arial"/>
                <a:cs typeface="Arial"/>
              </a:rPr>
              <a:t>ha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vinto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pi</a:t>
            </a:r>
            <a:r>
              <a:rPr dirty="0" sz="1000" spc="-555">
                <a:latin typeface="Arial"/>
                <a:cs typeface="Arial"/>
              </a:rPr>
              <a:t>u</a:t>
            </a:r>
            <a:r>
              <a:rPr dirty="0" sz="1000" spc="160">
                <a:latin typeface="Arial"/>
                <a:cs typeface="Arial"/>
              </a:rPr>
              <a:t>`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10">
                <a:latin typeface="Arial"/>
                <a:cs typeface="Arial"/>
              </a:rPr>
              <a:t>rtite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50" i="1">
                <a:latin typeface="Lucida Sans"/>
                <a:cs typeface="Lucida Sans"/>
              </a:rPr>
              <a:t>Y</a:t>
            </a:r>
            <a:endParaRPr sz="1000">
              <a:latin typeface="Lucida Sans"/>
              <a:cs typeface="Lucida Sans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0" i="1">
                <a:latin typeface="Lucida Sans"/>
                <a:cs typeface="Lucida Sans"/>
              </a:rPr>
              <a:t>Y</a:t>
            </a:r>
            <a:r>
              <a:rPr dirty="0" sz="1000" spc="130" i="1">
                <a:latin typeface="Lucida Sans"/>
                <a:cs typeface="Lucida San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Lucida Sans"/>
                <a:cs typeface="Lucida Sans"/>
              </a:rPr>
              <a:t>Z</a:t>
            </a:r>
            <a:r>
              <a:rPr dirty="0" sz="1000" spc="135" i="1">
                <a:latin typeface="Lucida Sans"/>
                <a:cs typeface="Lucida Sans"/>
              </a:rPr>
              <a:t> </a:t>
            </a:r>
            <a:r>
              <a:rPr dirty="0" sz="1000" spc="-35">
                <a:latin typeface="Arial"/>
                <a:cs typeface="Arial"/>
              </a:rPr>
              <a:t>vuol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dire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50" i="1">
                <a:latin typeface="Lucida Sans"/>
                <a:cs typeface="Lucida Sans"/>
              </a:rPr>
              <a:t>Y</a:t>
            </a:r>
            <a:r>
              <a:rPr dirty="0" sz="1000" i="1">
                <a:latin typeface="Lucida Sans"/>
                <a:cs typeface="Lucida Sans"/>
              </a:rPr>
              <a:t> </a:t>
            </a:r>
            <a:r>
              <a:rPr dirty="0" sz="1000" spc="-130" i="1">
                <a:latin typeface="Lucida Sans"/>
                <a:cs typeface="Lucida Sans"/>
              </a:rPr>
              <a:t> </a:t>
            </a:r>
            <a:r>
              <a:rPr dirty="0" sz="1000" spc="-50">
                <a:latin typeface="Arial"/>
                <a:cs typeface="Arial"/>
              </a:rPr>
              <a:t>non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ha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vinto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pi</a:t>
            </a:r>
            <a:r>
              <a:rPr dirty="0" sz="1000" spc="-555">
                <a:latin typeface="Arial"/>
                <a:cs typeface="Arial"/>
              </a:rPr>
              <a:t>u</a:t>
            </a:r>
            <a:r>
              <a:rPr dirty="0" sz="1000" spc="160">
                <a:latin typeface="Arial"/>
                <a:cs typeface="Arial"/>
              </a:rPr>
              <a:t>`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10">
                <a:latin typeface="Arial"/>
                <a:cs typeface="Arial"/>
              </a:rPr>
              <a:t>rtite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25" i="1">
                <a:latin typeface="Lucida Sans"/>
                <a:cs typeface="Lucida Sans"/>
              </a:rPr>
              <a:t>Z</a:t>
            </a:r>
            <a:endParaRPr sz="10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questo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punto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inf</a:t>
            </a:r>
            <a:r>
              <a:rPr dirty="0" sz="1000" spc="-55">
                <a:latin typeface="Arial"/>
                <a:cs typeface="Arial"/>
              </a:rPr>
              <a:t>o</a:t>
            </a:r>
            <a:r>
              <a:rPr dirty="0" sz="1000" spc="-35">
                <a:latin typeface="Arial"/>
                <a:cs typeface="Arial"/>
              </a:rPr>
              <a:t>rmazioni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del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quesito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85">
                <a:latin typeface="Arial"/>
                <a:cs typeface="Arial"/>
              </a:rPr>
              <a:t>ossono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0">
                <a:latin typeface="Arial"/>
                <a:cs typeface="Arial"/>
              </a:rPr>
              <a:t>essere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tradotte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come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segue: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47625">
              <a:lnSpc>
                <a:spcPct val="100000"/>
              </a:lnSpc>
              <a:tabLst>
                <a:tab pos="768985" algn="l"/>
              </a:tabLst>
            </a:pPr>
            <a:r>
              <a:rPr dirty="0" sz="1000" spc="-40" i="1">
                <a:latin typeface="Lucida Sans"/>
                <a:cs typeface="Lucida Sans"/>
              </a:rPr>
              <a:t>N</a:t>
            </a:r>
            <a:r>
              <a:rPr dirty="0" sz="1000" spc="40" i="1">
                <a:latin typeface="Lucida Sans"/>
                <a:cs typeface="Lucida Sans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15" i="1">
                <a:latin typeface="Lucida Sans"/>
                <a:cs typeface="Lucida Sans"/>
              </a:rPr>
              <a:t>L</a:t>
            </a:r>
            <a:r>
              <a:rPr dirty="0" sz="1000" spc="-40" i="1">
                <a:latin typeface="Lucida Sans"/>
                <a:cs typeface="Lucida San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Lucida Sans"/>
                <a:cs typeface="Lucida Sans"/>
              </a:rPr>
              <a:t>F</a:t>
            </a:r>
            <a:r>
              <a:rPr dirty="0" sz="1000" i="1">
                <a:latin typeface="Lucida Sans"/>
                <a:cs typeface="Lucida Sans"/>
              </a:rPr>
              <a:t>	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>
                <a:latin typeface="Arial"/>
                <a:cs typeface="Arial"/>
              </a:rPr>
              <a:t>   </a:t>
            </a:r>
            <a:r>
              <a:rPr dirty="0" sz="1000" spc="-120">
                <a:latin typeface="Arial"/>
                <a:cs typeface="Arial"/>
              </a:rPr>
              <a:t> </a:t>
            </a:r>
            <a:r>
              <a:rPr dirty="0" sz="1000" spc="25" i="1">
                <a:latin typeface="Lucida Sans"/>
                <a:cs typeface="Lucida Sans"/>
              </a:rPr>
              <a:t>F</a:t>
            </a:r>
            <a:r>
              <a:rPr dirty="0" sz="1000" spc="90" i="1">
                <a:latin typeface="Lucida Sans"/>
                <a:cs typeface="Lucida Sans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5" i="1">
                <a:latin typeface="Lucida Sans"/>
                <a:cs typeface="Lucida Sans"/>
              </a:rPr>
              <a:t>G</a:t>
            </a:r>
            <a:r>
              <a:rPr dirty="0" sz="1000" spc="75" i="1">
                <a:latin typeface="Lucida Sans"/>
                <a:cs typeface="Lucida Sans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40" i="1">
                <a:latin typeface="Lucida Sans"/>
                <a:cs typeface="Lucida Sans"/>
              </a:rPr>
              <a:t>M</a:t>
            </a:r>
            <a:endParaRPr sz="1000">
              <a:latin typeface="Lucida Sans"/>
              <a:cs typeface="Lucida Sans"/>
            </a:endParaRPr>
          </a:p>
          <a:p>
            <a:pPr marL="12700">
              <a:lnSpc>
                <a:spcPts val="1200"/>
              </a:lnSpc>
              <a:spcBef>
                <a:spcPts val="990"/>
              </a:spcBef>
            </a:pPr>
            <a:r>
              <a:rPr dirty="0" sz="1000" spc="-65">
                <a:latin typeface="Arial"/>
                <a:cs typeface="Arial"/>
              </a:rPr>
              <a:t>da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cui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95">
                <a:latin typeface="Arial"/>
                <a:cs typeface="Arial"/>
              </a:rPr>
              <a:t>segue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endParaRPr sz="1000">
              <a:latin typeface="Arial"/>
              <a:cs typeface="Arial"/>
            </a:endParaRPr>
          </a:p>
          <a:p>
            <a:pPr algn="ctr" marL="57785">
              <a:lnSpc>
                <a:spcPts val="1200"/>
              </a:lnSpc>
            </a:pPr>
            <a:r>
              <a:rPr dirty="0" sz="1000" spc="-40" i="1">
                <a:latin typeface="Lucida Sans"/>
                <a:cs typeface="Lucida Sans"/>
              </a:rPr>
              <a:t>N</a:t>
            </a:r>
            <a:r>
              <a:rPr dirty="0" sz="1000" spc="40" i="1">
                <a:latin typeface="Lucida Sans"/>
                <a:cs typeface="Lucida Sans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15" i="1">
                <a:latin typeface="Lucida Sans"/>
                <a:cs typeface="Lucida Sans"/>
              </a:rPr>
              <a:t>L</a:t>
            </a:r>
            <a:r>
              <a:rPr dirty="0" sz="1000" spc="-40" i="1">
                <a:latin typeface="Lucida Sans"/>
                <a:cs typeface="Lucida San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Lucida Sans"/>
                <a:cs typeface="Lucida Sans"/>
              </a:rPr>
              <a:t>F</a:t>
            </a:r>
            <a:r>
              <a:rPr dirty="0" sz="1000" spc="90" i="1">
                <a:latin typeface="Lucida Sans"/>
                <a:cs typeface="Lucida Sans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5" i="1">
                <a:latin typeface="Lucida Sans"/>
                <a:cs typeface="Lucida Sans"/>
              </a:rPr>
              <a:t>G</a:t>
            </a:r>
            <a:r>
              <a:rPr dirty="0" sz="1000" spc="75" i="1">
                <a:latin typeface="Lucida Sans"/>
                <a:cs typeface="Lucida Sans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120" i="1">
                <a:latin typeface="Lucida Sans"/>
                <a:cs typeface="Lucida Sans"/>
              </a:rPr>
              <a:t>M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1000" spc="-25">
                <a:latin typeface="Arial"/>
                <a:cs typeface="Arial"/>
              </a:rPr>
              <a:t>In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definitiva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vincitrice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del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t</a:t>
            </a:r>
            <a:r>
              <a:rPr dirty="0" sz="1000" spc="-20">
                <a:latin typeface="Arial"/>
                <a:cs typeface="Arial"/>
              </a:rPr>
              <a:t>o</a:t>
            </a:r>
            <a:r>
              <a:rPr dirty="0" sz="1000" spc="-55">
                <a:latin typeface="Arial"/>
                <a:cs typeface="Arial"/>
              </a:rPr>
              <a:t>rneo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risulta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esse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dirty="0" sz="1000" spc="-5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1000">
                <a:solidFill>
                  <a:srgbClr val="FF0000"/>
                </a:solidFill>
                <a:latin typeface="Arial"/>
                <a:cs typeface="Arial"/>
              </a:rPr>
              <a:t>rta</a:t>
            </a:r>
            <a:r>
              <a:rPr dirty="0" sz="1000" spc="-5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4/35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Esercizi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riepilogo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5/35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19642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49847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54927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108638"/>
            <a:ext cx="50800" cy="14025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172139"/>
            <a:ext cx="50800" cy="13390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278984"/>
            <a:ext cx="4457065" cy="1283335"/>
          </a:xfrm>
          <a:custGeom>
            <a:avLst/>
            <a:gdLst/>
            <a:ahLst/>
            <a:cxnLst/>
            <a:rect l="l" t="t" r="r" b="b"/>
            <a:pathLst>
              <a:path w="4457065" h="1283335">
                <a:moveTo>
                  <a:pt x="4456606" y="0"/>
                </a:moveTo>
                <a:lnTo>
                  <a:pt x="0" y="0"/>
                </a:lnTo>
                <a:lnTo>
                  <a:pt x="0" y="1232186"/>
                </a:lnTo>
                <a:lnTo>
                  <a:pt x="16636" y="1269700"/>
                </a:lnTo>
                <a:lnTo>
                  <a:pt x="4405806" y="1282987"/>
                </a:lnTo>
                <a:lnTo>
                  <a:pt x="4420049" y="1280942"/>
                </a:lnTo>
                <a:lnTo>
                  <a:pt x="4451170" y="125498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159439"/>
            <a:ext cx="0" cy="1370965"/>
          </a:xfrm>
          <a:custGeom>
            <a:avLst/>
            <a:gdLst/>
            <a:ahLst/>
            <a:cxnLst/>
            <a:rect l="l" t="t" r="r" b="b"/>
            <a:pathLst>
              <a:path w="0" h="1370964">
                <a:moveTo>
                  <a:pt x="0" y="137078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14673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13403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12133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10228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1094581"/>
            <a:ext cx="3906520" cy="494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ct val="100000"/>
              </a:lnSpc>
              <a:spcBef>
                <a:spcPts val="285"/>
              </a:spcBef>
            </a:pPr>
            <a:r>
              <a:rPr dirty="0" sz="1000" spc="-25">
                <a:latin typeface="Arial"/>
                <a:cs typeface="Arial"/>
              </a:rPr>
              <a:t>In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circolo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tennis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si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5">
                <a:latin typeface="Arial"/>
                <a:cs typeface="Arial"/>
              </a:rPr>
              <a:t>sa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15">
                <a:solidFill>
                  <a:srgbClr val="FF0000"/>
                </a:solidFill>
                <a:latin typeface="Arial"/>
                <a:cs typeface="Arial"/>
              </a:rPr>
              <a:t>tutte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Arial"/>
                <a:cs typeface="Arial"/>
              </a:rPr>
              <a:t>le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Arial"/>
                <a:cs typeface="Arial"/>
              </a:rPr>
              <a:t>femmine</a:t>
            </a:r>
            <a:r>
              <a:rPr dirty="0" sz="10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75">
                <a:solidFill>
                  <a:srgbClr val="FF0000"/>
                </a:solidFill>
                <a:latin typeface="Arial"/>
                <a:cs typeface="Arial"/>
              </a:rPr>
              <a:t>sono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Arial"/>
                <a:cs typeface="Arial"/>
              </a:rPr>
              <a:t>min</a:t>
            </a:r>
            <a:r>
              <a:rPr dirty="0" sz="1000" spc="-65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1000" spc="-40">
                <a:solidFill>
                  <a:srgbClr val="FF0000"/>
                </a:solidFill>
                <a:latin typeface="Arial"/>
                <a:cs typeface="Arial"/>
              </a:rPr>
              <a:t>renni</a:t>
            </a:r>
            <a:r>
              <a:rPr dirty="0" sz="1000" spc="-5">
                <a:latin typeface="Arial"/>
                <a:cs typeface="Arial"/>
              </a:rPr>
              <a:t>.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tale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affermazione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si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pu</a:t>
            </a:r>
            <a:r>
              <a:rPr dirty="0" sz="1000" spc="-565">
                <a:latin typeface="Arial"/>
                <a:cs typeface="Arial"/>
              </a:rPr>
              <a:t>o</a:t>
            </a:r>
            <a:r>
              <a:rPr dirty="0" sz="1000" spc="160">
                <a:latin typeface="Arial"/>
                <a:cs typeface="Arial"/>
              </a:rPr>
              <a:t>`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dedurre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certamente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nel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c</a:t>
            </a:r>
            <a:r>
              <a:rPr dirty="0" sz="1000" spc="10">
                <a:latin typeface="Arial"/>
                <a:cs typeface="Arial"/>
              </a:rPr>
              <a:t>i</a:t>
            </a:r>
            <a:r>
              <a:rPr dirty="0" sz="1000" spc="-30">
                <a:latin typeface="Arial"/>
                <a:cs typeface="Arial"/>
              </a:rPr>
              <a:t>rcolo: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5/35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19642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49847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54927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108638"/>
            <a:ext cx="50800" cy="14025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172139"/>
            <a:ext cx="50800" cy="13390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278984"/>
            <a:ext cx="4457065" cy="1283335"/>
          </a:xfrm>
          <a:custGeom>
            <a:avLst/>
            <a:gdLst/>
            <a:ahLst/>
            <a:cxnLst/>
            <a:rect l="l" t="t" r="r" b="b"/>
            <a:pathLst>
              <a:path w="4457065" h="1283335">
                <a:moveTo>
                  <a:pt x="4456606" y="0"/>
                </a:moveTo>
                <a:lnTo>
                  <a:pt x="0" y="0"/>
                </a:lnTo>
                <a:lnTo>
                  <a:pt x="0" y="1232186"/>
                </a:lnTo>
                <a:lnTo>
                  <a:pt x="16636" y="1269700"/>
                </a:lnTo>
                <a:lnTo>
                  <a:pt x="4405806" y="1282987"/>
                </a:lnTo>
                <a:lnTo>
                  <a:pt x="4420049" y="1280942"/>
                </a:lnTo>
                <a:lnTo>
                  <a:pt x="4451170" y="125498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159439"/>
            <a:ext cx="0" cy="1370965"/>
          </a:xfrm>
          <a:custGeom>
            <a:avLst/>
            <a:gdLst/>
            <a:ahLst/>
            <a:cxnLst/>
            <a:rect l="l" t="t" r="r" b="b"/>
            <a:pathLst>
              <a:path w="0" h="1370964">
                <a:moveTo>
                  <a:pt x="0" y="137078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14673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13403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12133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10228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30201" y="1657185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13830" y="1094581"/>
            <a:ext cx="3906520" cy="683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ct val="100000"/>
              </a:lnSpc>
              <a:spcBef>
                <a:spcPts val="285"/>
              </a:spcBef>
            </a:pPr>
            <a:r>
              <a:rPr dirty="0" sz="1000" spc="-25">
                <a:latin typeface="Arial"/>
                <a:cs typeface="Arial"/>
              </a:rPr>
              <a:t>In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circolo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tennis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si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5">
                <a:latin typeface="Arial"/>
                <a:cs typeface="Arial"/>
              </a:rPr>
              <a:t>sa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15">
                <a:solidFill>
                  <a:srgbClr val="FF0000"/>
                </a:solidFill>
                <a:latin typeface="Arial"/>
                <a:cs typeface="Arial"/>
              </a:rPr>
              <a:t>tutte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Arial"/>
                <a:cs typeface="Arial"/>
              </a:rPr>
              <a:t>le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Arial"/>
                <a:cs typeface="Arial"/>
              </a:rPr>
              <a:t>femmine</a:t>
            </a:r>
            <a:r>
              <a:rPr dirty="0" sz="10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75">
                <a:solidFill>
                  <a:srgbClr val="FF0000"/>
                </a:solidFill>
                <a:latin typeface="Arial"/>
                <a:cs typeface="Arial"/>
              </a:rPr>
              <a:t>sono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Arial"/>
                <a:cs typeface="Arial"/>
              </a:rPr>
              <a:t>min</a:t>
            </a:r>
            <a:r>
              <a:rPr dirty="0" sz="1000" spc="-65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1000" spc="-40">
                <a:solidFill>
                  <a:srgbClr val="FF0000"/>
                </a:solidFill>
                <a:latin typeface="Arial"/>
                <a:cs typeface="Arial"/>
              </a:rPr>
              <a:t>renni</a:t>
            </a:r>
            <a:r>
              <a:rPr dirty="0" sz="1000" spc="-5">
                <a:latin typeface="Arial"/>
                <a:cs typeface="Arial"/>
              </a:rPr>
              <a:t>.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tale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affermazione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si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pu</a:t>
            </a:r>
            <a:r>
              <a:rPr dirty="0" sz="1000" spc="-565">
                <a:latin typeface="Arial"/>
                <a:cs typeface="Arial"/>
              </a:rPr>
              <a:t>o</a:t>
            </a:r>
            <a:r>
              <a:rPr dirty="0" sz="1000" spc="160">
                <a:latin typeface="Arial"/>
                <a:cs typeface="Arial"/>
              </a:rPr>
              <a:t>`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dedurre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certamente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nel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c</a:t>
            </a:r>
            <a:r>
              <a:rPr dirty="0" sz="1000" spc="10">
                <a:latin typeface="Arial"/>
                <a:cs typeface="Arial"/>
              </a:rPr>
              <a:t>i</a:t>
            </a:r>
            <a:r>
              <a:rPr dirty="0" sz="1000" spc="-30">
                <a:latin typeface="Arial"/>
                <a:cs typeface="Arial"/>
              </a:rPr>
              <a:t>rcolo:</a:t>
            </a:r>
            <a:endParaRPr sz="10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Arial"/>
                <a:cs typeface="Arial"/>
              </a:rPr>
              <a:t>tutti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maschi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sono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min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-35">
                <a:latin typeface="Arial"/>
                <a:cs typeface="Arial"/>
              </a:rPr>
              <a:t>renni;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5/35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19642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49847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54927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108638"/>
            <a:ext cx="50800" cy="14025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172139"/>
            <a:ext cx="50800" cy="13390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278984"/>
            <a:ext cx="4457065" cy="1283335"/>
          </a:xfrm>
          <a:custGeom>
            <a:avLst/>
            <a:gdLst/>
            <a:ahLst/>
            <a:cxnLst/>
            <a:rect l="l" t="t" r="r" b="b"/>
            <a:pathLst>
              <a:path w="4457065" h="1283335">
                <a:moveTo>
                  <a:pt x="4456606" y="0"/>
                </a:moveTo>
                <a:lnTo>
                  <a:pt x="0" y="0"/>
                </a:lnTo>
                <a:lnTo>
                  <a:pt x="0" y="1232186"/>
                </a:lnTo>
                <a:lnTo>
                  <a:pt x="16636" y="1269700"/>
                </a:lnTo>
                <a:lnTo>
                  <a:pt x="4405806" y="1282987"/>
                </a:lnTo>
                <a:lnTo>
                  <a:pt x="4420049" y="1280942"/>
                </a:lnTo>
                <a:lnTo>
                  <a:pt x="4451170" y="125498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159439"/>
            <a:ext cx="0" cy="1370965"/>
          </a:xfrm>
          <a:custGeom>
            <a:avLst/>
            <a:gdLst/>
            <a:ahLst/>
            <a:cxnLst/>
            <a:rect l="l" t="t" r="r" b="b"/>
            <a:pathLst>
              <a:path w="0" h="1370964">
                <a:moveTo>
                  <a:pt x="0" y="137078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14673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13403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12133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10228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30201" y="1657185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30201" y="1846974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365912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5"/>
              <a:t>Esercizio</a:t>
            </a:r>
            <a:r>
              <a:rPr dirty="0" spc="85"/>
              <a:t> </a:t>
            </a:r>
            <a:r>
              <a:rPr dirty="0" spc="-10"/>
              <a:t>2</a:t>
            </a:r>
          </a:p>
          <a:p>
            <a:pPr marL="12700" marR="5080">
              <a:lnSpc>
                <a:spcPct val="100000"/>
              </a:lnSpc>
              <a:spcBef>
                <a:spcPts val="285"/>
              </a:spcBef>
            </a:pPr>
            <a:r>
              <a:rPr dirty="0" spc="-25" b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45" b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30" b="0">
                <a:solidFill>
                  <a:srgbClr val="000000"/>
                </a:solidFill>
                <a:latin typeface="Arial"/>
                <a:cs typeface="Arial"/>
              </a:rPr>
              <a:t>circolo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di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40" b="0">
                <a:solidFill>
                  <a:srgbClr val="000000"/>
                </a:solidFill>
                <a:latin typeface="Arial"/>
                <a:cs typeface="Arial"/>
              </a:rPr>
              <a:t>tennis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5" b="0">
                <a:solidFill>
                  <a:srgbClr val="000000"/>
                </a:solidFill>
                <a:latin typeface="Arial"/>
                <a:cs typeface="Arial"/>
              </a:rPr>
              <a:t>si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105" b="0">
                <a:solidFill>
                  <a:srgbClr val="000000"/>
                </a:solidFill>
                <a:latin typeface="Arial"/>
                <a:cs typeface="Arial"/>
              </a:rPr>
              <a:t>sa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80" b="0">
                <a:solidFill>
                  <a:srgbClr val="000000"/>
                </a:solidFill>
                <a:latin typeface="Arial"/>
                <a:cs typeface="Arial"/>
              </a:rPr>
              <a:t>che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15" b="0">
                <a:solidFill>
                  <a:srgbClr val="FF0000"/>
                </a:solidFill>
                <a:latin typeface="Arial"/>
                <a:cs typeface="Arial"/>
              </a:rPr>
              <a:t>tutte</a:t>
            </a:r>
            <a:r>
              <a:rPr dirty="0" spc="50" b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pc="-55" b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r>
              <a:rPr dirty="0" spc="50" b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pc="-50" b="0">
                <a:solidFill>
                  <a:srgbClr val="FF0000"/>
                </a:solidFill>
                <a:latin typeface="Arial"/>
                <a:cs typeface="Arial"/>
              </a:rPr>
              <a:t>femmine</a:t>
            </a:r>
            <a:r>
              <a:rPr dirty="0" spc="55" b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pc="-75" b="0">
                <a:solidFill>
                  <a:srgbClr val="FF0000"/>
                </a:solidFill>
                <a:latin typeface="Arial"/>
                <a:cs typeface="Arial"/>
              </a:rPr>
              <a:t>sono</a:t>
            </a:r>
            <a:r>
              <a:rPr dirty="0" spc="50" b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pc="-35" b="0">
                <a:solidFill>
                  <a:srgbClr val="FF0000"/>
                </a:solidFill>
                <a:latin typeface="Arial"/>
                <a:cs typeface="Arial"/>
              </a:rPr>
              <a:t>min</a:t>
            </a:r>
            <a:r>
              <a:rPr dirty="0" spc="-65" b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pc="-40" b="0">
                <a:solidFill>
                  <a:srgbClr val="FF0000"/>
                </a:solidFill>
                <a:latin typeface="Arial"/>
                <a:cs typeface="Arial"/>
              </a:rPr>
              <a:t>renni</a:t>
            </a:r>
            <a:r>
              <a:rPr dirty="0" spc="-5" b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dirty="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114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45" b="0">
                <a:solidFill>
                  <a:srgbClr val="000000"/>
                </a:solidFill>
                <a:latin typeface="Arial"/>
                <a:cs typeface="Arial"/>
              </a:rPr>
              <a:t>Da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5" b="0">
                <a:solidFill>
                  <a:srgbClr val="000000"/>
                </a:solidFill>
                <a:latin typeface="Arial"/>
                <a:cs typeface="Arial"/>
              </a:rPr>
              <a:t>tale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0" b="0">
                <a:solidFill>
                  <a:srgbClr val="000000"/>
                </a:solidFill>
                <a:latin typeface="Arial"/>
                <a:cs typeface="Arial"/>
              </a:rPr>
              <a:t>affermazione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5" b="0">
                <a:solidFill>
                  <a:srgbClr val="000000"/>
                </a:solidFill>
                <a:latin typeface="Arial"/>
                <a:cs typeface="Arial"/>
              </a:rPr>
              <a:t>si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45" b="0">
                <a:solidFill>
                  <a:srgbClr val="000000"/>
                </a:solidFill>
                <a:latin typeface="Arial"/>
                <a:cs typeface="Arial"/>
              </a:rPr>
              <a:t>pu</a:t>
            </a:r>
            <a:r>
              <a:rPr dirty="0" spc="-565" b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dirty="0" spc="160" b="0">
                <a:solidFill>
                  <a:srgbClr val="000000"/>
                </a:solidFill>
                <a:latin typeface="Arial"/>
                <a:cs typeface="Arial"/>
              </a:rPr>
              <a:t>`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0" b="0">
                <a:solidFill>
                  <a:srgbClr val="000000"/>
                </a:solidFill>
                <a:latin typeface="Arial"/>
                <a:cs typeface="Arial"/>
              </a:rPr>
              <a:t>dedurre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40" b="0">
                <a:solidFill>
                  <a:srgbClr val="000000"/>
                </a:solidFill>
                <a:latin typeface="Arial"/>
                <a:cs typeface="Arial"/>
              </a:rPr>
              <a:t>certamente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80" b="0">
                <a:solidFill>
                  <a:srgbClr val="000000"/>
                </a:solidFill>
                <a:latin typeface="Arial"/>
                <a:cs typeface="Arial"/>
              </a:rPr>
              <a:t>che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0" b="0">
                <a:solidFill>
                  <a:srgbClr val="000000"/>
                </a:solidFill>
                <a:latin typeface="Arial"/>
                <a:cs typeface="Arial"/>
              </a:rPr>
              <a:t>nel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60" b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dirty="0" spc="10" b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dirty="0" spc="-30" b="0">
                <a:solidFill>
                  <a:srgbClr val="000000"/>
                </a:solidFill>
                <a:latin typeface="Arial"/>
                <a:cs typeface="Arial"/>
              </a:rPr>
              <a:t>rcolo:</a:t>
            </a: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 b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pc="40" b="0">
                <a:solidFill>
                  <a:srgbClr val="000000"/>
                </a:solidFill>
                <a:latin typeface="Arial"/>
                <a:cs typeface="Arial"/>
              </a:rPr>
              <a:t>tutti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10" b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60" b="0">
                <a:solidFill>
                  <a:srgbClr val="000000"/>
                </a:solidFill>
                <a:latin typeface="Arial"/>
                <a:cs typeface="Arial"/>
              </a:rPr>
              <a:t>maschi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75" b="0">
                <a:solidFill>
                  <a:srgbClr val="000000"/>
                </a:solidFill>
                <a:latin typeface="Arial"/>
                <a:cs typeface="Arial"/>
              </a:rPr>
              <a:t>sono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35" b="0">
                <a:solidFill>
                  <a:srgbClr val="000000"/>
                </a:solidFill>
                <a:latin typeface="Arial"/>
                <a:cs typeface="Arial"/>
              </a:rPr>
              <a:t>min</a:t>
            </a:r>
            <a:r>
              <a:rPr dirty="0" spc="-65" b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dirty="0" spc="-35" b="0">
                <a:solidFill>
                  <a:srgbClr val="000000"/>
                </a:solidFill>
                <a:latin typeface="Arial"/>
                <a:cs typeface="Arial"/>
              </a:rPr>
              <a:t>renni;</a:t>
            </a:r>
            <a:endParaRPr sz="7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 b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pc="15" b="0">
                <a:solidFill>
                  <a:srgbClr val="000000"/>
                </a:solidFill>
                <a:latin typeface="Arial"/>
                <a:cs typeface="Arial"/>
              </a:rPr>
              <a:t>tutte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5" b="0">
                <a:solidFill>
                  <a:srgbClr val="000000"/>
                </a:solidFill>
                <a:latin typeface="Arial"/>
                <a:cs typeface="Arial"/>
              </a:rPr>
              <a:t>le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dirty="0" spc="-120" b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dirty="0" spc="-70" b="0">
                <a:solidFill>
                  <a:srgbClr val="000000"/>
                </a:solidFill>
                <a:latin typeface="Arial"/>
                <a:cs typeface="Arial"/>
              </a:rPr>
              <a:t>rsone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35" b="0">
                <a:solidFill>
                  <a:srgbClr val="000000"/>
                </a:solidFill>
                <a:latin typeface="Arial"/>
                <a:cs typeface="Arial"/>
              </a:rPr>
              <a:t>min</a:t>
            </a:r>
            <a:r>
              <a:rPr dirty="0" spc="-65" b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dirty="0" spc="-40" b="0">
                <a:solidFill>
                  <a:srgbClr val="000000"/>
                </a:solidFill>
                <a:latin typeface="Arial"/>
                <a:cs typeface="Arial"/>
              </a:rPr>
              <a:t>renni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75" b="0">
                <a:solidFill>
                  <a:srgbClr val="000000"/>
                </a:solidFill>
                <a:latin typeface="Arial"/>
                <a:cs typeface="Arial"/>
              </a:rPr>
              <a:t>sono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0" b="0">
                <a:solidFill>
                  <a:srgbClr val="000000"/>
                </a:solidFill>
                <a:latin typeface="Arial"/>
                <a:cs typeface="Arial"/>
              </a:rPr>
              <a:t>maschi;</a:t>
            </a:r>
            <a:endParaRPr sz="7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5/35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19642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49847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54927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108638"/>
            <a:ext cx="50800" cy="14025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172139"/>
            <a:ext cx="50800" cy="13390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278984"/>
            <a:ext cx="4457065" cy="1283335"/>
          </a:xfrm>
          <a:custGeom>
            <a:avLst/>
            <a:gdLst/>
            <a:ahLst/>
            <a:cxnLst/>
            <a:rect l="l" t="t" r="r" b="b"/>
            <a:pathLst>
              <a:path w="4457065" h="1283335">
                <a:moveTo>
                  <a:pt x="4456606" y="0"/>
                </a:moveTo>
                <a:lnTo>
                  <a:pt x="0" y="0"/>
                </a:lnTo>
                <a:lnTo>
                  <a:pt x="0" y="1232186"/>
                </a:lnTo>
                <a:lnTo>
                  <a:pt x="16636" y="1269700"/>
                </a:lnTo>
                <a:lnTo>
                  <a:pt x="4405806" y="1282987"/>
                </a:lnTo>
                <a:lnTo>
                  <a:pt x="4420049" y="1280942"/>
                </a:lnTo>
                <a:lnTo>
                  <a:pt x="4451170" y="125498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159439"/>
            <a:ext cx="0" cy="1370965"/>
          </a:xfrm>
          <a:custGeom>
            <a:avLst/>
            <a:gdLst/>
            <a:ahLst/>
            <a:cxnLst/>
            <a:rect l="l" t="t" r="r" b="b"/>
            <a:pathLst>
              <a:path w="0" h="1370964">
                <a:moveTo>
                  <a:pt x="0" y="137078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14673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13403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12133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10228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30201" y="1657185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30201" y="1846974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30201" y="2036763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365912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5"/>
              <a:t>Esercizio</a:t>
            </a:r>
            <a:r>
              <a:rPr dirty="0" spc="85"/>
              <a:t> </a:t>
            </a:r>
            <a:r>
              <a:rPr dirty="0" spc="-10"/>
              <a:t>2</a:t>
            </a:r>
          </a:p>
          <a:p>
            <a:pPr marL="12700" marR="5080">
              <a:lnSpc>
                <a:spcPct val="100000"/>
              </a:lnSpc>
              <a:spcBef>
                <a:spcPts val="285"/>
              </a:spcBef>
            </a:pPr>
            <a:r>
              <a:rPr dirty="0" spc="-25" b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45" b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30" b="0">
                <a:solidFill>
                  <a:srgbClr val="000000"/>
                </a:solidFill>
                <a:latin typeface="Arial"/>
                <a:cs typeface="Arial"/>
              </a:rPr>
              <a:t>circolo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di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40" b="0">
                <a:solidFill>
                  <a:srgbClr val="000000"/>
                </a:solidFill>
                <a:latin typeface="Arial"/>
                <a:cs typeface="Arial"/>
              </a:rPr>
              <a:t>tennis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5" b="0">
                <a:solidFill>
                  <a:srgbClr val="000000"/>
                </a:solidFill>
                <a:latin typeface="Arial"/>
                <a:cs typeface="Arial"/>
              </a:rPr>
              <a:t>si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105" b="0">
                <a:solidFill>
                  <a:srgbClr val="000000"/>
                </a:solidFill>
                <a:latin typeface="Arial"/>
                <a:cs typeface="Arial"/>
              </a:rPr>
              <a:t>sa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80" b="0">
                <a:solidFill>
                  <a:srgbClr val="000000"/>
                </a:solidFill>
                <a:latin typeface="Arial"/>
                <a:cs typeface="Arial"/>
              </a:rPr>
              <a:t>che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15" b="0">
                <a:solidFill>
                  <a:srgbClr val="FF0000"/>
                </a:solidFill>
                <a:latin typeface="Arial"/>
                <a:cs typeface="Arial"/>
              </a:rPr>
              <a:t>tutte</a:t>
            </a:r>
            <a:r>
              <a:rPr dirty="0" spc="50" b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pc="-55" b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r>
              <a:rPr dirty="0" spc="50" b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pc="-50" b="0">
                <a:solidFill>
                  <a:srgbClr val="FF0000"/>
                </a:solidFill>
                <a:latin typeface="Arial"/>
                <a:cs typeface="Arial"/>
              </a:rPr>
              <a:t>femmine</a:t>
            </a:r>
            <a:r>
              <a:rPr dirty="0" spc="55" b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pc="-75" b="0">
                <a:solidFill>
                  <a:srgbClr val="FF0000"/>
                </a:solidFill>
                <a:latin typeface="Arial"/>
                <a:cs typeface="Arial"/>
              </a:rPr>
              <a:t>sono</a:t>
            </a:r>
            <a:r>
              <a:rPr dirty="0" spc="50" b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pc="-35" b="0">
                <a:solidFill>
                  <a:srgbClr val="FF0000"/>
                </a:solidFill>
                <a:latin typeface="Arial"/>
                <a:cs typeface="Arial"/>
              </a:rPr>
              <a:t>min</a:t>
            </a:r>
            <a:r>
              <a:rPr dirty="0" spc="-65" b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pc="-40" b="0">
                <a:solidFill>
                  <a:srgbClr val="FF0000"/>
                </a:solidFill>
                <a:latin typeface="Arial"/>
                <a:cs typeface="Arial"/>
              </a:rPr>
              <a:t>renni</a:t>
            </a:r>
            <a:r>
              <a:rPr dirty="0" spc="-5" b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dirty="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114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45" b="0">
                <a:solidFill>
                  <a:srgbClr val="000000"/>
                </a:solidFill>
                <a:latin typeface="Arial"/>
                <a:cs typeface="Arial"/>
              </a:rPr>
              <a:t>Da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5" b="0">
                <a:solidFill>
                  <a:srgbClr val="000000"/>
                </a:solidFill>
                <a:latin typeface="Arial"/>
                <a:cs typeface="Arial"/>
              </a:rPr>
              <a:t>tale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0" b="0">
                <a:solidFill>
                  <a:srgbClr val="000000"/>
                </a:solidFill>
                <a:latin typeface="Arial"/>
                <a:cs typeface="Arial"/>
              </a:rPr>
              <a:t>affermazione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5" b="0">
                <a:solidFill>
                  <a:srgbClr val="000000"/>
                </a:solidFill>
                <a:latin typeface="Arial"/>
                <a:cs typeface="Arial"/>
              </a:rPr>
              <a:t>si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45" b="0">
                <a:solidFill>
                  <a:srgbClr val="000000"/>
                </a:solidFill>
                <a:latin typeface="Arial"/>
                <a:cs typeface="Arial"/>
              </a:rPr>
              <a:t>pu</a:t>
            </a:r>
            <a:r>
              <a:rPr dirty="0" spc="-565" b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dirty="0" spc="160" b="0">
                <a:solidFill>
                  <a:srgbClr val="000000"/>
                </a:solidFill>
                <a:latin typeface="Arial"/>
                <a:cs typeface="Arial"/>
              </a:rPr>
              <a:t>`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0" b="0">
                <a:solidFill>
                  <a:srgbClr val="000000"/>
                </a:solidFill>
                <a:latin typeface="Arial"/>
                <a:cs typeface="Arial"/>
              </a:rPr>
              <a:t>dedurre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40" b="0">
                <a:solidFill>
                  <a:srgbClr val="000000"/>
                </a:solidFill>
                <a:latin typeface="Arial"/>
                <a:cs typeface="Arial"/>
              </a:rPr>
              <a:t>certamente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80" b="0">
                <a:solidFill>
                  <a:srgbClr val="000000"/>
                </a:solidFill>
                <a:latin typeface="Arial"/>
                <a:cs typeface="Arial"/>
              </a:rPr>
              <a:t>che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0" b="0">
                <a:solidFill>
                  <a:srgbClr val="000000"/>
                </a:solidFill>
                <a:latin typeface="Arial"/>
                <a:cs typeface="Arial"/>
              </a:rPr>
              <a:t>nel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60" b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dirty="0" spc="10" b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dirty="0" spc="-30" b="0">
                <a:solidFill>
                  <a:srgbClr val="000000"/>
                </a:solidFill>
                <a:latin typeface="Arial"/>
                <a:cs typeface="Arial"/>
              </a:rPr>
              <a:t>rcolo:</a:t>
            </a: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 b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pc="40" b="0">
                <a:solidFill>
                  <a:srgbClr val="000000"/>
                </a:solidFill>
                <a:latin typeface="Arial"/>
                <a:cs typeface="Arial"/>
              </a:rPr>
              <a:t>tutti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10" b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60" b="0">
                <a:solidFill>
                  <a:srgbClr val="000000"/>
                </a:solidFill>
                <a:latin typeface="Arial"/>
                <a:cs typeface="Arial"/>
              </a:rPr>
              <a:t>maschi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75" b="0">
                <a:solidFill>
                  <a:srgbClr val="000000"/>
                </a:solidFill>
                <a:latin typeface="Arial"/>
                <a:cs typeface="Arial"/>
              </a:rPr>
              <a:t>sono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35" b="0">
                <a:solidFill>
                  <a:srgbClr val="000000"/>
                </a:solidFill>
                <a:latin typeface="Arial"/>
                <a:cs typeface="Arial"/>
              </a:rPr>
              <a:t>min</a:t>
            </a:r>
            <a:r>
              <a:rPr dirty="0" spc="-65" b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dirty="0" spc="-35" b="0">
                <a:solidFill>
                  <a:srgbClr val="000000"/>
                </a:solidFill>
                <a:latin typeface="Arial"/>
                <a:cs typeface="Arial"/>
              </a:rPr>
              <a:t>renni;</a:t>
            </a:r>
            <a:endParaRPr sz="7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 b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pc="15" b="0">
                <a:solidFill>
                  <a:srgbClr val="000000"/>
                </a:solidFill>
                <a:latin typeface="Arial"/>
                <a:cs typeface="Arial"/>
              </a:rPr>
              <a:t>tutte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5" b="0">
                <a:solidFill>
                  <a:srgbClr val="000000"/>
                </a:solidFill>
                <a:latin typeface="Arial"/>
                <a:cs typeface="Arial"/>
              </a:rPr>
              <a:t>le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dirty="0" spc="-120" b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dirty="0" spc="-70" b="0">
                <a:solidFill>
                  <a:srgbClr val="000000"/>
                </a:solidFill>
                <a:latin typeface="Arial"/>
                <a:cs typeface="Arial"/>
              </a:rPr>
              <a:t>rsone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35" b="0">
                <a:solidFill>
                  <a:srgbClr val="000000"/>
                </a:solidFill>
                <a:latin typeface="Arial"/>
                <a:cs typeface="Arial"/>
              </a:rPr>
              <a:t>min</a:t>
            </a:r>
            <a:r>
              <a:rPr dirty="0" spc="-65" b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dirty="0" spc="-40" b="0">
                <a:solidFill>
                  <a:srgbClr val="000000"/>
                </a:solidFill>
                <a:latin typeface="Arial"/>
                <a:cs typeface="Arial"/>
              </a:rPr>
              <a:t>renni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75" b="0">
                <a:solidFill>
                  <a:srgbClr val="000000"/>
                </a:solidFill>
                <a:latin typeface="Arial"/>
                <a:cs typeface="Arial"/>
              </a:rPr>
              <a:t>sono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0" b="0">
                <a:solidFill>
                  <a:srgbClr val="000000"/>
                </a:solidFill>
                <a:latin typeface="Arial"/>
                <a:cs typeface="Arial"/>
              </a:rPr>
              <a:t>maschi;</a:t>
            </a:r>
            <a:endParaRPr sz="7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3</a:t>
            </a: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 b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pc="15" b="0">
                <a:solidFill>
                  <a:srgbClr val="000000"/>
                </a:solidFill>
                <a:latin typeface="Arial"/>
                <a:cs typeface="Arial"/>
              </a:rPr>
              <a:t>tutte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5" b="0">
                <a:solidFill>
                  <a:srgbClr val="000000"/>
                </a:solidFill>
                <a:latin typeface="Arial"/>
                <a:cs typeface="Arial"/>
              </a:rPr>
              <a:t>le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dirty="0" spc="-120" b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dirty="0" spc="-70" b="0">
                <a:solidFill>
                  <a:srgbClr val="000000"/>
                </a:solidFill>
                <a:latin typeface="Arial"/>
                <a:cs typeface="Arial"/>
              </a:rPr>
              <a:t>rsone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35" b="0">
                <a:solidFill>
                  <a:srgbClr val="000000"/>
                </a:solidFill>
                <a:latin typeface="Arial"/>
                <a:cs typeface="Arial"/>
              </a:rPr>
              <a:t>min</a:t>
            </a:r>
            <a:r>
              <a:rPr dirty="0" spc="-65" b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dirty="0" spc="-40" b="0">
                <a:solidFill>
                  <a:srgbClr val="000000"/>
                </a:solidFill>
                <a:latin typeface="Arial"/>
                <a:cs typeface="Arial"/>
              </a:rPr>
              <a:t>renni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75" b="0">
                <a:solidFill>
                  <a:srgbClr val="000000"/>
                </a:solidFill>
                <a:latin typeface="Arial"/>
                <a:cs typeface="Arial"/>
              </a:rPr>
              <a:t>sono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45" b="0">
                <a:solidFill>
                  <a:srgbClr val="000000"/>
                </a:solidFill>
                <a:latin typeface="Arial"/>
                <a:cs typeface="Arial"/>
              </a:rPr>
              <a:t>femmine;</a:t>
            </a:r>
            <a:endParaRPr sz="7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5/35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19642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49847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54927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108638"/>
            <a:ext cx="50800" cy="14025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172139"/>
            <a:ext cx="50800" cy="13390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278984"/>
            <a:ext cx="4457065" cy="1283335"/>
          </a:xfrm>
          <a:custGeom>
            <a:avLst/>
            <a:gdLst/>
            <a:ahLst/>
            <a:cxnLst/>
            <a:rect l="l" t="t" r="r" b="b"/>
            <a:pathLst>
              <a:path w="4457065" h="1283335">
                <a:moveTo>
                  <a:pt x="4456606" y="0"/>
                </a:moveTo>
                <a:lnTo>
                  <a:pt x="0" y="0"/>
                </a:lnTo>
                <a:lnTo>
                  <a:pt x="0" y="1232186"/>
                </a:lnTo>
                <a:lnTo>
                  <a:pt x="16636" y="1269700"/>
                </a:lnTo>
                <a:lnTo>
                  <a:pt x="4405806" y="1282987"/>
                </a:lnTo>
                <a:lnTo>
                  <a:pt x="4420049" y="1280942"/>
                </a:lnTo>
                <a:lnTo>
                  <a:pt x="4451170" y="125498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159439"/>
            <a:ext cx="0" cy="1370965"/>
          </a:xfrm>
          <a:custGeom>
            <a:avLst/>
            <a:gdLst/>
            <a:ahLst/>
            <a:cxnLst/>
            <a:rect l="l" t="t" r="r" b="b"/>
            <a:pathLst>
              <a:path w="0" h="1370964">
                <a:moveTo>
                  <a:pt x="0" y="137078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14673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13403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12133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10228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30201" y="1657185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30201" y="1846974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30201" y="2036763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30201" y="2226551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365912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5"/>
              <a:t>Esercizio</a:t>
            </a:r>
            <a:r>
              <a:rPr dirty="0" spc="85"/>
              <a:t> </a:t>
            </a:r>
            <a:r>
              <a:rPr dirty="0" spc="-10"/>
              <a:t>2</a:t>
            </a:r>
          </a:p>
          <a:p>
            <a:pPr marL="12700" marR="5080">
              <a:lnSpc>
                <a:spcPct val="100000"/>
              </a:lnSpc>
              <a:spcBef>
                <a:spcPts val="285"/>
              </a:spcBef>
            </a:pPr>
            <a:r>
              <a:rPr dirty="0" spc="-25" b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45" b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30" b="0">
                <a:solidFill>
                  <a:srgbClr val="000000"/>
                </a:solidFill>
                <a:latin typeface="Arial"/>
                <a:cs typeface="Arial"/>
              </a:rPr>
              <a:t>circolo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di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40" b="0">
                <a:solidFill>
                  <a:srgbClr val="000000"/>
                </a:solidFill>
                <a:latin typeface="Arial"/>
                <a:cs typeface="Arial"/>
              </a:rPr>
              <a:t>tennis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5" b="0">
                <a:solidFill>
                  <a:srgbClr val="000000"/>
                </a:solidFill>
                <a:latin typeface="Arial"/>
                <a:cs typeface="Arial"/>
              </a:rPr>
              <a:t>si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105" b="0">
                <a:solidFill>
                  <a:srgbClr val="000000"/>
                </a:solidFill>
                <a:latin typeface="Arial"/>
                <a:cs typeface="Arial"/>
              </a:rPr>
              <a:t>sa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80" b="0">
                <a:solidFill>
                  <a:srgbClr val="000000"/>
                </a:solidFill>
                <a:latin typeface="Arial"/>
                <a:cs typeface="Arial"/>
              </a:rPr>
              <a:t>che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15" b="0">
                <a:solidFill>
                  <a:srgbClr val="FF0000"/>
                </a:solidFill>
                <a:latin typeface="Arial"/>
                <a:cs typeface="Arial"/>
              </a:rPr>
              <a:t>tutte</a:t>
            </a:r>
            <a:r>
              <a:rPr dirty="0" spc="50" b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pc="-55" b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r>
              <a:rPr dirty="0" spc="50" b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pc="-50" b="0">
                <a:solidFill>
                  <a:srgbClr val="FF0000"/>
                </a:solidFill>
                <a:latin typeface="Arial"/>
                <a:cs typeface="Arial"/>
              </a:rPr>
              <a:t>femmine</a:t>
            </a:r>
            <a:r>
              <a:rPr dirty="0" spc="55" b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pc="-75" b="0">
                <a:solidFill>
                  <a:srgbClr val="FF0000"/>
                </a:solidFill>
                <a:latin typeface="Arial"/>
                <a:cs typeface="Arial"/>
              </a:rPr>
              <a:t>sono</a:t>
            </a:r>
            <a:r>
              <a:rPr dirty="0" spc="50" b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pc="-35" b="0">
                <a:solidFill>
                  <a:srgbClr val="FF0000"/>
                </a:solidFill>
                <a:latin typeface="Arial"/>
                <a:cs typeface="Arial"/>
              </a:rPr>
              <a:t>min</a:t>
            </a:r>
            <a:r>
              <a:rPr dirty="0" spc="-65" b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pc="-40" b="0">
                <a:solidFill>
                  <a:srgbClr val="FF0000"/>
                </a:solidFill>
                <a:latin typeface="Arial"/>
                <a:cs typeface="Arial"/>
              </a:rPr>
              <a:t>renni</a:t>
            </a:r>
            <a:r>
              <a:rPr dirty="0" spc="-5" b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dirty="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114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45" b="0">
                <a:solidFill>
                  <a:srgbClr val="000000"/>
                </a:solidFill>
                <a:latin typeface="Arial"/>
                <a:cs typeface="Arial"/>
              </a:rPr>
              <a:t>Da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5" b="0">
                <a:solidFill>
                  <a:srgbClr val="000000"/>
                </a:solidFill>
                <a:latin typeface="Arial"/>
                <a:cs typeface="Arial"/>
              </a:rPr>
              <a:t>tale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0" b="0">
                <a:solidFill>
                  <a:srgbClr val="000000"/>
                </a:solidFill>
                <a:latin typeface="Arial"/>
                <a:cs typeface="Arial"/>
              </a:rPr>
              <a:t>affermazione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5" b="0">
                <a:solidFill>
                  <a:srgbClr val="000000"/>
                </a:solidFill>
                <a:latin typeface="Arial"/>
                <a:cs typeface="Arial"/>
              </a:rPr>
              <a:t>si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45" b="0">
                <a:solidFill>
                  <a:srgbClr val="000000"/>
                </a:solidFill>
                <a:latin typeface="Arial"/>
                <a:cs typeface="Arial"/>
              </a:rPr>
              <a:t>pu</a:t>
            </a:r>
            <a:r>
              <a:rPr dirty="0" spc="-565" b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dirty="0" spc="160" b="0">
                <a:solidFill>
                  <a:srgbClr val="000000"/>
                </a:solidFill>
                <a:latin typeface="Arial"/>
                <a:cs typeface="Arial"/>
              </a:rPr>
              <a:t>`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0" b="0">
                <a:solidFill>
                  <a:srgbClr val="000000"/>
                </a:solidFill>
                <a:latin typeface="Arial"/>
                <a:cs typeface="Arial"/>
              </a:rPr>
              <a:t>dedurre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40" b="0">
                <a:solidFill>
                  <a:srgbClr val="000000"/>
                </a:solidFill>
                <a:latin typeface="Arial"/>
                <a:cs typeface="Arial"/>
              </a:rPr>
              <a:t>certamente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80" b="0">
                <a:solidFill>
                  <a:srgbClr val="000000"/>
                </a:solidFill>
                <a:latin typeface="Arial"/>
                <a:cs typeface="Arial"/>
              </a:rPr>
              <a:t>che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0" b="0">
                <a:solidFill>
                  <a:srgbClr val="000000"/>
                </a:solidFill>
                <a:latin typeface="Arial"/>
                <a:cs typeface="Arial"/>
              </a:rPr>
              <a:t>nel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60" b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dirty="0" spc="10" b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dirty="0" spc="-30" b="0">
                <a:solidFill>
                  <a:srgbClr val="000000"/>
                </a:solidFill>
                <a:latin typeface="Arial"/>
                <a:cs typeface="Arial"/>
              </a:rPr>
              <a:t>rcolo:</a:t>
            </a: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 b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pc="40" b="0">
                <a:solidFill>
                  <a:srgbClr val="000000"/>
                </a:solidFill>
                <a:latin typeface="Arial"/>
                <a:cs typeface="Arial"/>
              </a:rPr>
              <a:t>tutti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10" b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60" b="0">
                <a:solidFill>
                  <a:srgbClr val="000000"/>
                </a:solidFill>
                <a:latin typeface="Arial"/>
                <a:cs typeface="Arial"/>
              </a:rPr>
              <a:t>maschi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75" b="0">
                <a:solidFill>
                  <a:srgbClr val="000000"/>
                </a:solidFill>
                <a:latin typeface="Arial"/>
                <a:cs typeface="Arial"/>
              </a:rPr>
              <a:t>sono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35" b="0">
                <a:solidFill>
                  <a:srgbClr val="000000"/>
                </a:solidFill>
                <a:latin typeface="Arial"/>
                <a:cs typeface="Arial"/>
              </a:rPr>
              <a:t>min</a:t>
            </a:r>
            <a:r>
              <a:rPr dirty="0" spc="-65" b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dirty="0" spc="-35" b="0">
                <a:solidFill>
                  <a:srgbClr val="000000"/>
                </a:solidFill>
                <a:latin typeface="Arial"/>
                <a:cs typeface="Arial"/>
              </a:rPr>
              <a:t>renni;</a:t>
            </a:r>
            <a:endParaRPr sz="7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 b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pc="15" b="0">
                <a:solidFill>
                  <a:srgbClr val="000000"/>
                </a:solidFill>
                <a:latin typeface="Arial"/>
                <a:cs typeface="Arial"/>
              </a:rPr>
              <a:t>tutte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5" b="0">
                <a:solidFill>
                  <a:srgbClr val="000000"/>
                </a:solidFill>
                <a:latin typeface="Arial"/>
                <a:cs typeface="Arial"/>
              </a:rPr>
              <a:t>le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dirty="0" spc="-120" b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dirty="0" spc="-70" b="0">
                <a:solidFill>
                  <a:srgbClr val="000000"/>
                </a:solidFill>
                <a:latin typeface="Arial"/>
                <a:cs typeface="Arial"/>
              </a:rPr>
              <a:t>rsone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35" b="0">
                <a:solidFill>
                  <a:srgbClr val="000000"/>
                </a:solidFill>
                <a:latin typeface="Arial"/>
                <a:cs typeface="Arial"/>
              </a:rPr>
              <a:t>min</a:t>
            </a:r>
            <a:r>
              <a:rPr dirty="0" spc="-65" b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dirty="0" spc="-40" b="0">
                <a:solidFill>
                  <a:srgbClr val="000000"/>
                </a:solidFill>
                <a:latin typeface="Arial"/>
                <a:cs typeface="Arial"/>
              </a:rPr>
              <a:t>renni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75" b="0">
                <a:solidFill>
                  <a:srgbClr val="000000"/>
                </a:solidFill>
                <a:latin typeface="Arial"/>
                <a:cs typeface="Arial"/>
              </a:rPr>
              <a:t>sono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0" b="0">
                <a:solidFill>
                  <a:srgbClr val="000000"/>
                </a:solidFill>
                <a:latin typeface="Arial"/>
                <a:cs typeface="Arial"/>
              </a:rPr>
              <a:t>maschi;</a:t>
            </a:r>
            <a:endParaRPr sz="7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3</a:t>
            </a: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 b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pc="15" b="0">
                <a:solidFill>
                  <a:srgbClr val="000000"/>
                </a:solidFill>
                <a:latin typeface="Arial"/>
                <a:cs typeface="Arial"/>
              </a:rPr>
              <a:t>tutte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5" b="0">
                <a:solidFill>
                  <a:srgbClr val="000000"/>
                </a:solidFill>
                <a:latin typeface="Arial"/>
                <a:cs typeface="Arial"/>
              </a:rPr>
              <a:t>le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dirty="0" spc="-120" b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dirty="0" spc="-70" b="0">
                <a:solidFill>
                  <a:srgbClr val="000000"/>
                </a:solidFill>
                <a:latin typeface="Arial"/>
                <a:cs typeface="Arial"/>
              </a:rPr>
              <a:t>rsone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35" b="0">
                <a:solidFill>
                  <a:srgbClr val="000000"/>
                </a:solidFill>
                <a:latin typeface="Arial"/>
                <a:cs typeface="Arial"/>
              </a:rPr>
              <a:t>min</a:t>
            </a:r>
            <a:r>
              <a:rPr dirty="0" spc="-65" b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dirty="0" spc="-40" b="0">
                <a:solidFill>
                  <a:srgbClr val="000000"/>
                </a:solidFill>
                <a:latin typeface="Arial"/>
                <a:cs typeface="Arial"/>
              </a:rPr>
              <a:t>renni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75" b="0">
                <a:solidFill>
                  <a:srgbClr val="000000"/>
                </a:solidFill>
                <a:latin typeface="Arial"/>
                <a:cs typeface="Arial"/>
              </a:rPr>
              <a:t>sono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45" b="0">
                <a:solidFill>
                  <a:srgbClr val="000000"/>
                </a:solidFill>
                <a:latin typeface="Arial"/>
                <a:cs typeface="Arial"/>
              </a:rPr>
              <a:t>femmine;</a:t>
            </a:r>
            <a:endParaRPr sz="7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4</a:t>
            </a: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 b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pc="15" b="0">
                <a:solidFill>
                  <a:srgbClr val="000000"/>
                </a:solidFill>
                <a:latin typeface="Arial"/>
                <a:cs typeface="Arial"/>
              </a:rPr>
              <a:t>tutte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5" b="0">
                <a:solidFill>
                  <a:srgbClr val="000000"/>
                </a:solidFill>
                <a:latin typeface="Arial"/>
                <a:cs typeface="Arial"/>
              </a:rPr>
              <a:t>le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dirty="0" spc="-120" b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dirty="0" spc="-70" b="0">
                <a:solidFill>
                  <a:srgbClr val="000000"/>
                </a:solidFill>
                <a:latin typeface="Arial"/>
                <a:cs typeface="Arial"/>
              </a:rPr>
              <a:t>rsone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0" b="0">
                <a:solidFill>
                  <a:srgbClr val="000000"/>
                </a:solidFill>
                <a:latin typeface="Arial"/>
                <a:cs typeface="Arial"/>
              </a:rPr>
              <a:t>maggi</a:t>
            </a:r>
            <a:r>
              <a:rPr dirty="0" spc="-80" b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dirty="0" spc="-40" b="0">
                <a:solidFill>
                  <a:srgbClr val="000000"/>
                </a:solidFill>
                <a:latin typeface="Arial"/>
                <a:cs typeface="Arial"/>
              </a:rPr>
              <a:t>renni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dirty="0" spc="-85" b="0">
                <a:solidFill>
                  <a:srgbClr val="000000"/>
                </a:solidFill>
                <a:latin typeface="Arial"/>
                <a:cs typeface="Arial"/>
              </a:rPr>
              <a:t>ossono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5" b="0">
                <a:solidFill>
                  <a:srgbClr val="000000"/>
                </a:solidFill>
                <a:latin typeface="Arial"/>
                <a:cs typeface="Arial"/>
              </a:rPr>
              <a:t>solo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100" b="0">
                <a:solidFill>
                  <a:srgbClr val="000000"/>
                </a:solidFill>
                <a:latin typeface="Arial"/>
                <a:cs typeface="Arial"/>
              </a:rPr>
              <a:t>essere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0" b="0">
                <a:solidFill>
                  <a:srgbClr val="000000"/>
                </a:solidFill>
                <a:latin typeface="Arial"/>
                <a:cs typeface="Arial"/>
              </a:rPr>
              <a:t>maschi;</a:t>
            </a:r>
            <a:endParaRPr sz="7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5/35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1382420" y="91376"/>
                </a:move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lnTo>
                  <a:pt x="138242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1935352" y="91376"/>
                </a:move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lnTo>
                  <a:pt x="1935352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829411" y="91376"/>
                </a:move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lnTo>
                  <a:pt x="829411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460832" y="0"/>
                </a:moveTo>
                <a:lnTo>
                  <a:pt x="0" y="0"/>
                </a:lnTo>
                <a:lnTo>
                  <a:pt x="0" y="91376"/>
                </a:lnTo>
                <a:lnTo>
                  <a:pt x="460832" y="91376"/>
                </a:lnTo>
                <a:lnTo>
                  <a:pt x="460832" y="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Esercizi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riepilogo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3/35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19642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49847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54927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108638"/>
            <a:ext cx="50800" cy="14025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172139"/>
            <a:ext cx="50800" cy="13390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278984"/>
            <a:ext cx="4457065" cy="1283335"/>
          </a:xfrm>
          <a:custGeom>
            <a:avLst/>
            <a:gdLst/>
            <a:ahLst/>
            <a:cxnLst/>
            <a:rect l="l" t="t" r="r" b="b"/>
            <a:pathLst>
              <a:path w="4457065" h="1283335">
                <a:moveTo>
                  <a:pt x="4456606" y="0"/>
                </a:moveTo>
                <a:lnTo>
                  <a:pt x="0" y="0"/>
                </a:lnTo>
                <a:lnTo>
                  <a:pt x="0" y="1232186"/>
                </a:lnTo>
                <a:lnTo>
                  <a:pt x="16636" y="1269700"/>
                </a:lnTo>
                <a:lnTo>
                  <a:pt x="4405806" y="1282987"/>
                </a:lnTo>
                <a:lnTo>
                  <a:pt x="4420049" y="1280942"/>
                </a:lnTo>
                <a:lnTo>
                  <a:pt x="4451170" y="125498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159439"/>
            <a:ext cx="0" cy="1370965"/>
          </a:xfrm>
          <a:custGeom>
            <a:avLst/>
            <a:gdLst/>
            <a:ahLst/>
            <a:cxnLst/>
            <a:rect l="l" t="t" r="r" b="b"/>
            <a:pathLst>
              <a:path w="0" h="1370964">
                <a:moveTo>
                  <a:pt x="0" y="137078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14673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13403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12133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10228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30201" y="1657185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30201" y="1846974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30201" y="2036763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30201" y="2226551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30201" y="2416340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365912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5"/>
              <a:t>Esercizio</a:t>
            </a:r>
            <a:r>
              <a:rPr dirty="0" spc="85"/>
              <a:t> </a:t>
            </a:r>
            <a:r>
              <a:rPr dirty="0" spc="-10"/>
              <a:t>2</a:t>
            </a:r>
          </a:p>
          <a:p>
            <a:pPr marL="12700" marR="5080">
              <a:lnSpc>
                <a:spcPct val="100000"/>
              </a:lnSpc>
              <a:spcBef>
                <a:spcPts val="285"/>
              </a:spcBef>
            </a:pPr>
            <a:r>
              <a:rPr dirty="0" spc="-25" b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45" b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30" b="0">
                <a:solidFill>
                  <a:srgbClr val="000000"/>
                </a:solidFill>
                <a:latin typeface="Arial"/>
                <a:cs typeface="Arial"/>
              </a:rPr>
              <a:t>circolo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di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40" b="0">
                <a:solidFill>
                  <a:srgbClr val="000000"/>
                </a:solidFill>
                <a:latin typeface="Arial"/>
                <a:cs typeface="Arial"/>
              </a:rPr>
              <a:t>tennis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5" b="0">
                <a:solidFill>
                  <a:srgbClr val="000000"/>
                </a:solidFill>
                <a:latin typeface="Arial"/>
                <a:cs typeface="Arial"/>
              </a:rPr>
              <a:t>si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105" b="0">
                <a:solidFill>
                  <a:srgbClr val="000000"/>
                </a:solidFill>
                <a:latin typeface="Arial"/>
                <a:cs typeface="Arial"/>
              </a:rPr>
              <a:t>sa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80" b="0">
                <a:solidFill>
                  <a:srgbClr val="000000"/>
                </a:solidFill>
                <a:latin typeface="Arial"/>
                <a:cs typeface="Arial"/>
              </a:rPr>
              <a:t>che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15" b="0">
                <a:solidFill>
                  <a:srgbClr val="FF0000"/>
                </a:solidFill>
                <a:latin typeface="Arial"/>
                <a:cs typeface="Arial"/>
              </a:rPr>
              <a:t>tutte</a:t>
            </a:r>
            <a:r>
              <a:rPr dirty="0" spc="50" b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pc="-55" b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r>
              <a:rPr dirty="0" spc="50" b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pc="-50" b="0">
                <a:solidFill>
                  <a:srgbClr val="FF0000"/>
                </a:solidFill>
                <a:latin typeface="Arial"/>
                <a:cs typeface="Arial"/>
              </a:rPr>
              <a:t>femmine</a:t>
            </a:r>
            <a:r>
              <a:rPr dirty="0" spc="55" b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pc="-75" b="0">
                <a:solidFill>
                  <a:srgbClr val="FF0000"/>
                </a:solidFill>
                <a:latin typeface="Arial"/>
                <a:cs typeface="Arial"/>
              </a:rPr>
              <a:t>sono</a:t>
            </a:r>
            <a:r>
              <a:rPr dirty="0" spc="50" b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pc="-35" b="0">
                <a:solidFill>
                  <a:srgbClr val="FF0000"/>
                </a:solidFill>
                <a:latin typeface="Arial"/>
                <a:cs typeface="Arial"/>
              </a:rPr>
              <a:t>min</a:t>
            </a:r>
            <a:r>
              <a:rPr dirty="0" spc="-65" b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pc="-40" b="0">
                <a:solidFill>
                  <a:srgbClr val="FF0000"/>
                </a:solidFill>
                <a:latin typeface="Arial"/>
                <a:cs typeface="Arial"/>
              </a:rPr>
              <a:t>renni</a:t>
            </a:r>
            <a:r>
              <a:rPr dirty="0" spc="-5" b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dirty="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114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45" b="0">
                <a:solidFill>
                  <a:srgbClr val="000000"/>
                </a:solidFill>
                <a:latin typeface="Arial"/>
                <a:cs typeface="Arial"/>
              </a:rPr>
              <a:t>Da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5" b="0">
                <a:solidFill>
                  <a:srgbClr val="000000"/>
                </a:solidFill>
                <a:latin typeface="Arial"/>
                <a:cs typeface="Arial"/>
              </a:rPr>
              <a:t>tale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0" b="0">
                <a:solidFill>
                  <a:srgbClr val="000000"/>
                </a:solidFill>
                <a:latin typeface="Arial"/>
                <a:cs typeface="Arial"/>
              </a:rPr>
              <a:t>affermazione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5" b="0">
                <a:solidFill>
                  <a:srgbClr val="000000"/>
                </a:solidFill>
                <a:latin typeface="Arial"/>
                <a:cs typeface="Arial"/>
              </a:rPr>
              <a:t>si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45" b="0">
                <a:solidFill>
                  <a:srgbClr val="000000"/>
                </a:solidFill>
                <a:latin typeface="Arial"/>
                <a:cs typeface="Arial"/>
              </a:rPr>
              <a:t>pu</a:t>
            </a:r>
            <a:r>
              <a:rPr dirty="0" spc="-565" b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dirty="0" spc="160" b="0">
                <a:solidFill>
                  <a:srgbClr val="000000"/>
                </a:solidFill>
                <a:latin typeface="Arial"/>
                <a:cs typeface="Arial"/>
              </a:rPr>
              <a:t>`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0" b="0">
                <a:solidFill>
                  <a:srgbClr val="000000"/>
                </a:solidFill>
                <a:latin typeface="Arial"/>
                <a:cs typeface="Arial"/>
              </a:rPr>
              <a:t>dedurre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40" b="0">
                <a:solidFill>
                  <a:srgbClr val="000000"/>
                </a:solidFill>
                <a:latin typeface="Arial"/>
                <a:cs typeface="Arial"/>
              </a:rPr>
              <a:t>certamente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80" b="0">
                <a:solidFill>
                  <a:srgbClr val="000000"/>
                </a:solidFill>
                <a:latin typeface="Arial"/>
                <a:cs typeface="Arial"/>
              </a:rPr>
              <a:t>che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0" b="0">
                <a:solidFill>
                  <a:srgbClr val="000000"/>
                </a:solidFill>
                <a:latin typeface="Arial"/>
                <a:cs typeface="Arial"/>
              </a:rPr>
              <a:t>nel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60" b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dirty="0" spc="10" b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dirty="0" spc="-30" b="0">
                <a:solidFill>
                  <a:srgbClr val="000000"/>
                </a:solidFill>
                <a:latin typeface="Arial"/>
                <a:cs typeface="Arial"/>
              </a:rPr>
              <a:t>rcolo:</a:t>
            </a: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 b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pc="40" b="0">
                <a:solidFill>
                  <a:srgbClr val="000000"/>
                </a:solidFill>
                <a:latin typeface="Arial"/>
                <a:cs typeface="Arial"/>
              </a:rPr>
              <a:t>tutti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10" b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60" b="0">
                <a:solidFill>
                  <a:srgbClr val="000000"/>
                </a:solidFill>
                <a:latin typeface="Arial"/>
                <a:cs typeface="Arial"/>
              </a:rPr>
              <a:t>maschi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75" b="0">
                <a:solidFill>
                  <a:srgbClr val="000000"/>
                </a:solidFill>
                <a:latin typeface="Arial"/>
                <a:cs typeface="Arial"/>
              </a:rPr>
              <a:t>sono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35" b="0">
                <a:solidFill>
                  <a:srgbClr val="000000"/>
                </a:solidFill>
                <a:latin typeface="Arial"/>
                <a:cs typeface="Arial"/>
              </a:rPr>
              <a:t>min</a:t>
            </a:r>
            <a:r>
              <a:rPr dirty="0" spc="-65" b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dirty="0" spc="-35" b="0">
                <a:solidFill>
                  <a:srgbClr val="000000"/>
                </a:solidFill>
                <a:latin typeface="Arial"/>
                <a:cs typeface="Arial"/>
              </a:rPr>
              <a:t>renni;</a:t>
            </a:r>
            <a:endParaRPr sz="7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 b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pc="15" b="0">
                <a:solidFill>
                  <a:srgbClr val="000000"/>
                </a:solidFill>
                <a:latin typeface="Arial"/>
                <a:cs typeface="Arial"/>
              </a:rPr>
              <a:t>tutte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5" b="0">
                <a:solidFill>
                  <a:srgbClr val="000000"/>
                </a:solidFill>
                <a:latin typeface="Arial"/>
                <a:cs typeface="Arial"/>
              </a:rPr>
              <a:t>le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dirty="0" spc="-120" b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dirty="0" spc="-70" b="0">
                <a:solidFill>
                  <a:srgbClr val="000000"/>
                </a:solidFill>
                <a:latin typeface="Arial"/>
                <a:cs typeface="Arial"/>
              </a:rPr>
              <a:t>rsone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35" b="0">
                <a:solidFill>
                  <a:srgbClr val="000000"/>
                </a:solidFill>
                <a:latin typeface="Arial"/>
                <a:cs typeface="Arial"/>
              </a:rPr>
              <a:t>min</a:t>
            </a:r>
            <a:r>
              <a:rPr dirty="0" spc="-65" b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dirty="0" spc="-40" b="0">
                <a:solidFill>
                  <a:srgbClr val="000000"/>
                </a:solidFill>
                <a:latin typeface="Arial"/>
                <a:cs typeface="Arial"/>
              </a:rPr>
              <a:t>renni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75" b="0">
                <a:solidFill>
                  <a:srgbClr val="000000"/>
                </a:solidFill>
                <a:latin typeface="Arial"/>
                <a:cs typeface="Arial"/>
              </a:rPr>
              <a:t>sono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0" b="0">
                <a:solidFill>
                  <a:srgbClr val="000000"/>
                </a:solidFill>
                <a:latin typeface="Arial"/>
                <a:cs typeface="Arial"/>
              </a:rPr>
              <a:t>maschi;</a:t>
            </a:r>
            <a:endParaRPr sz="7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3</a:t>
            </a: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 b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pc="15" b="0">
                <a:solidFill>
                  <a:srgbClr val="000000"/>
                </a:solidFill>
                <a:latin typeface="Arial"/>
                <a:cs typeface="Arial"/>
              </a:rPr>
              <a:t>tutte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5" b="0">
                <a:solidFill>
                  <a:srgbClr val="000000"/>
                </a:solidFill>
                <a:latin typeface="Arial"/>
                <a:cs typeface="Arial"/>
              </a:rPr>
              <a:t>le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dirty="0" spc="-120" b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dirty="0" spc="-70" b="0">
                <a:solidFill>
                  <a:srgbClr val="000000"/>
                </a:solidFill>
                <a:latin typeface="Arial"/>
                <a:cs typeface="Arial"/>
              </a:rPr>
              <a:t>rsone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35" b="0">
                <a:solidFill>
                  <a:srgbClr val="000000"/>
                </a:solidFill>
                <a:latin typeface="Arial"/>
                <a:cs typeface="Arial"/>
              </a:rPr>
              <a:t>min</a:t>
            </a:r>
            <a:r>
              <a:rPr dirty="0" spc="-65" b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dirty="0" spc="-40" b="0">
                <a:solidFill>
                  <a:srgbClr val="000000"/>
                </a:solidFill>
                <a:latin typeface="Arial"/>
                <a:cs typeface="Arial"/>
              </a:rPr>
              <a:t>renni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75" b="0">
                <a:solidFill>
                  <a:srgbClr val="000000"/>
                </a:solidFill>
                <a:latin typeface="Arial"/>
                <a:cs typeface="Arial"/>
              </a:rPr>
              <a:t>sono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45" b="0">
                <a:solidFill>
                  <a:srgbClr val="000000"/>
                </a:solidFill>
                <a:latin typeface="Arial"/>
                <a:cs typeface="Arial"/>
              </a:rPr>
              <a:t>femmine;</a:t>
            </a:r>
            <a:endParaRPr sz="7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4</a:t>
            </a: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 b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pc="15" b="0">
                <a:solidFill>
                  <a:srgbClr val="000000"/>
                </a:solidFill>
                <a:latin typeface="Arial"/>
                <a:cs typeface="Arial"/>
              </a:rPr>
              <a:t>tutte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5" b="0">
                <a:solidFill>
                  <a:srgbClr val="000000"/>
                </a:solidFill>
                <a:latin typeface="Arial"/>
                <a:cs typeface="Arial"/>
              </a:rPr>
              <a:t>le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dirty="0" spc="-120" b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dirty="0" spc="-70" b="0">
                <a:solidFill>
                  <a:srgbClr val="000000"/>
                </a:solidFill>
                <a:latin typeface="Arial"/>
                <a:cs typeface="Arial"/>
              </a:rPr>
              <a:t>rsone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0" b="0">
                <a:solidFill>
                  <a:srgbClr val="000000"/>
                </a:solidFill>
                <a:latin typeface="Arial"/>
                <a:cs typeface="Arial"/>
              </a:rPr>
              <a:t>maggi</a:t>
            </a:r>
            <a:r>
              <a:rPr dirty="0" spc="-80" b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dirty="0" spc="-40" b="0">
                <a:solidFill>
                  <a:srgbClr val="000000"/>
                </a:solidFill>
                <a:latin typeface="Arial"/>
                <a:cs typeface="Arial"/>
              </a:rPr>
              <a:t>renni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dirty="0" spc="-85" b="0">
                <a:solidFill>
                  <a:srgbClr val="000000"/>
                </a:solidFill>
                <a:latin typeface="Arial"/>
                <a:cs typeface="Arial"/>
              </a:rPr>
              <a:t>ossono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5" b="0">
                <a:solidFill>
                  <a:srgbClr val="000000"/>
                </a:solidFill>
                <a:latin typeface="Arial"/>
                <a:cs typeface="Arial"/>
              </a:rPr>
              <a:t>solo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100" b="0">
                <a:solidFill>
                  <a:srgbClr val="000000"/>
                </a:solidFill>
                <a:latin typeface="Arial"/>
                <a:cs typeface="Arial"/>
              </a:rPr>
              <a:t>essere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0" b="0">
                <a:solidFill>
                  <a:srgbClr val="000000"/>
                </a:solidFill>
                <a:latin typeface="Arial"/>
                <a:cs typeface="Arial"/>
              </a:rPr>
              <a:t>maschi;</a:t>
            </a:r>
            <a:endParaRPr sz="7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5</a:t>
            </a: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 b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pc="40" b="0">
                <a:solidFill>
                  <a:srgbClr val="000000"/>
                </a:solidFill>
                <a:latin typeface="Arial"/>
                <a:cs typeface="Arial"/>
              </a:rPr>
              <a:t>tutti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10" b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60" b="0">
                <a:solidFill>
                  <a:srgbClr val="000000"/>
                </a:solidFill>
                <a:latin typeface="Arial"/>
                <a:cs typeface="Arial"/>
              </a:rPr>
              <a:t>maschi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75" b="0">
                <a:solidFill>
                  <a:srgbClr val="000000"/>
                </a:solidFill>
                <a:latin typeface="Arial"/>
                <a:cs typeface="Arial"/>
              </a:rPr>
              <a:t>sono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0" b="0">
                <a:solidFill>
                  <a:srgbClr val="000000"/>
                </a:solidFill>
                <a:latin typeface="Arial"/>
                <a:cs typeface="Arial"/>
              </a:rPr>
              <a:t>maggi</a:t>
            </a:r>
            <a:r>
              <a:rPr dirty="0" spc="-80" b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dirty="0" spc="-35" b="0">
                <a:solidFill>
                  <a:srgbClr val="000000"/>
                </a:solidFill>
                <a:latin typeface="Arial"/>
                <a:cs typeface="Arial"/>
              </a:rPr>
              <a:t>renni.</a:t>
            </a:r>
            <a:endParaRPr sz="7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5/35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516568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567369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21146"/>
            <a:ext cx="50800" cy="18081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84646"/>
            <a:ext cx="50800" cy="17446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27709"/>
            <a:ext cx="4457065" cy="1852930"/>
          </a:xfrm>
          <a:custGeom>
            <a:avLst/>
            <a:gdLst/>
            <a:ahLst/>
            <a:cxnLst/>
            <a:rect l="l" t="t" r="r" b="b"/>
            <a:pathLst>
              <a:path w="4457065" h="1852930">
                <a:moveTo>
                  <a:pt x="4456606" y="0"/>
                </a:moveTo>
                <a:lnTo>
                  <a:pt x="0" y="0"/>
                </a:lnTo>
                <a:lnTo>
                  <a:pt x="0" y="1801558"/>
                </a:lnTo>
                <a:lnTo>
                  <a:pt x="16636" y="1839072"/>
                </a:lnTo>
                <a:lnTo>
                  <a:pt x="4405806" y="1852359"/>
                </a:lnTo>
                <a:lnTo>
                  <a:pt x="4420049" y="1850314"/>
                </a:lnTo>
                <a:lnTo>
                  <a:pt x="4451170" y="182435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71946"/>
            <a:ext cx="0" cy="1776730"/>
          </a:xfrm>
          <a:custGeom>
            <a:avLst/>
            <a:gdLst/>
            <a:ahLst/>
            <a:cxnLst/>
            <a:rect l="l" t="t" r="r" b="b"/>
            <a:pathLst>
              <a:path w="0" h="1776730">
                <a:moveTo>
                  <a:pt x="0" y="177637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5924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4654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3384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1479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745090"/>
            <a:ext cx="4112260" cy="431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5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testo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afferma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5">
                <a:latin typeface="Arial"/>
                <a:cs typeface="Arial"/>
              </a:rPr>
              <a:t>tutte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femmine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sono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min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-35">
                <a:latin typeface="Arial"/>
                <a:cs typeface="Arial"/>
              </a:rPr>
              <a:t>renni,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20">
                <a:latin typeface="Arial"/>
                <a:cs typeface="Arial"/>
              </a:rPr>
              <a:t>ertanto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30">
                <a:latin typeface="Arial"/>
                <a:cs typeface="Arial"/>
              </a:rPr>
              <a:t>l</a:t>
            </a:r>
            <a:r>
              <a:rPr dirty="0" sz="1000" spc="25">
                <a:latin typeface="Arial"/>
                <a:cs typeface="Arial"/>
              </a:rPr>
              <a:t>’</a:t>
            </a:r>
            <a:r>
              <a:rPr dirty="0" sz="1000" spc="-60">
                <a:latin typeface="Arial"/>
                <a:cs typeface="Arial"/>
              </a:rPr>
              <a:t>insieme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delle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femmine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incluso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totalmente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nell’in</a:t>
            </a:r>
            <a:r>
              <a:rPr dirty="0" sz="1000" spc="-120">
                <a:latin typeface="Arial"/>
                <a:cs typeface="Arial"/>
              </a:rPr>
              <a:t>s</a:t>
            </a:r>
            <a:r>
              <a:rPr dirty="0" sz="1000" spc="10">
                <a:latin typeface="Arial"/>
                <a:cs typeface="Arial"/>
              </a:rPr>
              <a:t>i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-85">
                <a:latin typeface="Arial"/>
                <a:cs typeface="Arial"/>
              </a:rPr>
              <a:t>me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dei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min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-50">
                <a:latin typeface="Arial"/>
                <a:cs typeface="Arial"/>
              </a:rPr>
              <a:t>ren</a:t>
            </a:r>
            <a:r>
              <a:rPr dirty="0" sz="1000" spc="-65">
                <a:latin typeface="Arial"/>
                <a:cs typeface="Arial"/>
              </a:rPr>
              <a:t>n</a:t>
            </a:r>
            <a:r>
              <a:rPr dirty="0" sz="1000" spc="5">
                <a:latin typeface="Arial"/>
                <a:cs typeface="Arial"/>
              </a:rPr>
              <a:t>i.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830" y="1201227"/>
            <a:ext cx="4380865" cy="1354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1000" spc="-70">
                <a:latin typeface="Arial"/>
                <a:cs typeface="Arial"/>
              </a:rPr>
              <a:t>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ris</a:t>
            </a:r>
            <a:r>
              <a:rPr dirty="0" sz="1000" spc="-25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oste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1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ed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5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sono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da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escludere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55">
                <a:latin typeface="Arial"/>
                <a:cs typeface="Arial"/>
              </a:rPr>
              <a:t>erc</a:t>
            </a:r>
            <a:r>
              <a:rPr dirty="0" sz="1000" spc="-95">
                <a:latin typeface="Arial"/>
                <a:cs typeface="Arial"/>
              </a:rPr>
              <a:t>h</a:t>
            </a:r>
            <a:r>
              <a:rPr dirty="0" sz="1000" spc="-315">
                <a:latin typeface="Arial"/>
                <a:cs typeface="Arial"/>
              </a:rPr>
              <a:t>´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non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si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hanno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in</a:t>
            </a:r>
            <a:r>
              <a:rPr dirty="0" sz="1000" spc="-10">
                <a:latin typeface="Arial"/>
                <a:cs typeface="Arial"/>
              </a:rPr>
              <a:t>f</a:t>
            </a:r>
            <a:r>
              <a:rPr dirty="0" sz="1000" spc="-95">
                <a:latin typeface="Arial"/>
                <a:cs typeface="Arial"/>
              </a:rPr>
              <a:t>o</a:t>
            </a:r>
            <a:r>
              <a:rPr dirty="0" sz="1000" spc="-35">
                <a:latin typeface="Arial"/>
                <a:cs typeface="Arial"/>
              </a:rPr>
              <a:t>rmazioni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sui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maschi.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La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ris</a:t>
            </a:r>
            <a:r>
              <a:rPr dirty="0" sz="1000" spc="-25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osta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2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anche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da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escludere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55">
                <a:latin typeface="Arial"/>
                <a:cs typeface="Arial"/>
              </a:rPr>
              <a:t>erc</a:t>
            </a:r>
            <a:r>
              <a:rPr dirty="0" sz="1000" spc="-95">
                <a:latin typeface="Arial"/>
                <a:cs typeface="Arial"/>
              </a:rPr>
              <a:t>h</a:t>
            </a:r>
            <a:r>
              <a:rPr dirty="0" sz="1000" spc="-315">
                <a:latin typeface="Arial"/>
                <a:cs typeface="Arial"/>
              </a:rPr>
              <a:t>´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non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85">
                <a:latin typeface="Arial"/>
                <a:cs typeface="Arial"/>
              </a:rPr>
              <a:t>sap</a:t>
            </a:r>
            <a:r>
              <a:rPr dirty="0" sz="1000" spc="-45">
                <a:latin typeface="Arial"/>
                <a:cs typeface="Arial"/>
              </a:rPr>
              <a:t>piamo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se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nel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circolo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del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tennis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ci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sono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femmine,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in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questo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caso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95">
                <a:latin typeface="Arial"/>
                <a:cs typeface="Arial"/>
              </a:rPr>
              <a:t>s</a:t>
            </a:r>
            <a:r>
              <a:rPr dirty="0" sz="1000" spc="-140">
                <a:latin typeface="Arial"/>
                <a:cs typeface="Arial"/>
              </a:rPr>
              <a:t>a</a:t>
            </a:r>
            <a:r>
              <a:rPr dirty="0" sz="1000" spc="-50">
                <a:latin typeface="Arial"/>
                <a:cs typeface="Arial"/>
              </a:rPr>
              <a:t>reb</a:t>
            </a:r>
            <a:r>
              <a:rPr dirty="0" sz="1000" spc="-35">
                <a:latin typeface="Arial"/>
                <a:cs typeface="Arial"/>
              </a:rPr>
              <a:t>b</a:t>
            </a:r>
            <a:r>
              <a:rPr dirty="0" sz="1000" spc="-60">
                <a:latin typeface="Arial"/>
                <a:cs typeface="Arial"/>
              </a:rPr>
              <a:t>ero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min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-35">
                <a:latin typeface="Arial"/>
                <a:cs typeface="Arial"/>
              </a:rPr>
              <a:t>renni.</a:t>
            </a:r>
            <a:endParaRPr sz="1000">
              <a:latin typeface="Arial"/>
              <a:cs typeface="Arial"/>
            </a:endParaRPr>
          </a:p>
          <a:p>
            <a:pPr marL="12700" marR="22860">
              <a:lnSpc>
                <a:spcPts val="1200"/>
              </a:lnSpc>
              <a:spcBef>
                <a:spcPts val="35"/>
              </a:spcBef>
            </a:pPr>
            <a:r>
              <a:rPr dirty="0" sz="1000" spc="-50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ris</a:t>
            </a:r>
            <a:r>
              <a:rPr dirty="0" sz="1000" spc="-25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osta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3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da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escludere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>
                <a:latin typeface="Arial"/>
                <a:cs typeface="Arial"/>
              </a:rPr>
              <a:t>r</a:t>
            </a:r>
            <a:r>
              <a:rPr dirty="0" sz="1000" spc="-60">
                <a:latin typeface="Arial"/>
                <a:cs typeface="Arial"/>
              </a:rPr>
              <a:t>c</a:t>
            </a:r>
            <a:r>
              <a:rPr dirty="0" sz="1000" spc="-75">
                <a:latin typeface="Arial"/>
                <a:cs typeface="Arial"/>
              </a:rPr>
              <a:t>h</a:t>
            </a:r>
            <a:r>
              <a:rPr dirty="0" sz="1000" spc="-315">
                <a:latin typeface="Arial"/>
                <a:cs typeface="Arial"/>
              </a:rPr>
              <a:t>´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nel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circolo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30">
                <a:latin typeface="Arial"/>
                <a:cs typeface="Arial"/>
              </a:rPr>
              <a:t>otreb</a:t>
            </a:r>
            <a:r>
              <a:rPr dirty="0" sz="1000" spc="-5">
                <a:latin typeface="Arial"/>
                <a:cs typeface="Arial"/>
              </a:rPr>
              <a:t>b</a:t>
            </a:r>
            <a:r>
              <a:rPr dirty="0" sz="1000" spc="-60">
                <a:latin typeface="Arial"/>
                <a:cs typeface="Arial"/>
              </a:rPr>
              <a:t>ero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es</a:t>
            </a:r>
            <a:r>
              <a:rPr dirty="0" sz="1000" spc="-55">
                <a:latin typeface="Arial"/>
                <a:cs typeface="Arial"/>
              </a:rPr>
              <a:t>serci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dei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maschi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min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-35">
                <a:latin typeface="Arial"/>
                <a:cs typeface="Arial"/>
              </a:rPr>
              <a:t>renni: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l’i</a:t>
            </a:r>
            <a:r>
              <a:rPr dirty="0" sz="1000" spc="10">
                <a:latin typeface="Arial"/>
                <a:cs typeface="Arial"/>
              </a:rPr>
              <a:t>n</a:t>
            </a:r>
            <a:r>
              <a:rPr dirty="0" sz="1000" spc="-120">
                <a:latin typeface="Arial"/>
                <a:cs typeface="Arial"/>
              </a:rPr>
              <a:t>s</a:t>
            </a:r>
            <a:r>
              <a:rPr dirty="0" sz="1000" spc="-65">
                <a:latin typeface="Arial"/>
                <a:cs typeface="Arial"/>
              </a:rPr>
              <a:t>ieme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delle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femmine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non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coincide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nec</a:t>
            </a:r>
            <a:r>
              <a:rPr dirty="0" sz="1000" spc="-110">
                <a:latin typeface="Arial"/>
                <a:cs typeface="Arial"/>
              </a:rPr>
              <a:t>ess</a:t>
            </a:r>
            <a:r>
              <a:rPr dirty="0" sz="1000" spc="-150">
                <a:latin typeface="Arial"/>
                <a:cs typeface="Arial"/>
              </a:rPr>
              <a:t>a</a:t>
            </a:r>
            <a:r>
              <a:rPr dirty="0" sz="1000" spc="-40">
                <a:latin typeface="Arial"/>
                <a:cs typeface="Arial"/>
              </a:rPr>
              <a:t>riamente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con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30">
                <a:latin typeface="Arial"/>
                <a:cs typeface="Arial"/>
              </a:rPr>
              <a:t>l</a:t>
            </a:r>
            <a:r>
              <a:rPr dirty="0" sz="1000" spc="25">
                <a:latin typeface="Arial"/>
                <a:cs typeface="Arial"/>
              </a:rPr>
              <a:t>’</a:t>
            </a:r>
            <a:r>
              <a:rPr dirty="0" sz="1000" spc="-60">
                <a:latin typeface="Arial"/>
                <a:cs typeface="Arial"/>
              </a:rPr>
              <a:t>insieme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dei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min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-35">
                <a:latin typeface="Arial"/>
                <a:cs typeface="Arial"/>
              </a:rPr>
              <a:t>renni.</a:t>
            </a:r>
            <a:endParaRPr sz="1000">
              <a:latin typeface="Arial"/>
              <a:cs typeface="Arial"/>
            </a:endParaRPr>
          </a:p>
          <a:p>
            <a:pPr marL="12700" marR="191135">
              <a:lnSpc>
                <a:spcPts val="1200"/>
              </a:lnSpc>
            </a:pPr>
            <a:r>
              <a:rPr dirty="0" sz="1000" spc="-50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ris</a:t>
            </a:r>
            <a:r>
              <a:rPr dirty="0" sz="1000" spc="-25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osta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dirty="0" sz="1000" spc="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invece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c</a:t>
            </a:r>
            <a:r>
              <a:rPr dirty="0" sz="1000" spc="-95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rretta: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oic</a:t>
            </a:r>
            <a:r>
              <a:rPr dirty="0" sz="1000" spc="-75">
                <a:latin typeface="Arial"/>
                <a:cs typeface="Arial"/>
              </a:rPr>
              <a:t>h</a:t>
            </a:r>
            <a:r>
              <a:rPr dirty="0" sz="1000" spc="-315">
                <a:latin typeface="Arial"/>
                <a:cs typeface="Arial"/>
              </a:rPr>
              <a:t>´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l’insieme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delle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femmine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totalmente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contenuto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nell’insieme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dei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min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-35">
                <a:latin typeface="Arial"/>
                <a:cs typeface="Arial"/>
              </a:rPr>
              <a:t>renni,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l’insieme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complement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dei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maggi</a:t>
            </a:r>
            <a:r>
              <a:rPr dirty="0" sz="1000" spc="-80">
                <a:latin typeface="Arial"/>
                <a:cs typeface="Arial"/>
              </a:rPr>
              <a:t>o</a:t>
            </a:r>
            <a:r>
              <a:rPr dirty="0" sz="1000" spc="-40">
                <a:latin typeface="Arial"/>
                <a:cs typeface="Arial"/>
              </a:rPr>
              <a:t>renni</a:t>
            </a:r>
            <a:r>
              <a:rPr dirty="0" sz="1000" spc="-40">
                <a:latin typeface="Arial"/>
                <a:cs typeface="Arial"/>
              </a:rPr>
              <a:t> pu</a:t>
            </a:r>
            <a:r>
              <a:rPr dirty="0" sz="1000" spc="-565">
                <a:latin typeface="Arial"/>
                <a:cs typeface="Arial"/>
              </a:rPr>
              <a:t>o</a:t>
            </a:r>
            <a:r>
              <a:rPr dirty="0" sz="1000" spc="160">
                <a:latin typeface="Arial"/>
                <a:cs typeface="Arial"/>
              </a:rPr>
              <a:t>`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contenere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solo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maschi.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-55"/>
              <a:t>6</a:t>
            </a:r>
            <a:r>
              <a:rPr dirty="0" spc="-40"/>
              <a:t>/35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Esercizi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riepilogo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7/35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830528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047326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098127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42728"/>
            <a:ext cx="50800" cy="23172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06229"/>
            <a:ext cx="50800" cy="22537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913074"/>
            <a:ext cx="4457065" cy="2198370"/>
          </a:xfrm>
          <a:custGeom>
            <a:avLst/>
            <a:gdLst/>
            <a:ahLst/>
            <a:cxnLst/>
            <a:rect l="l" t="t" r="r" b="b"/>
            <a:pathLst>
              <a:path w="4457065" h="2198370">
                <a:moveTo>
                  <a:pt x="4456606" y="0"/>
                </a:moveTo>
                <a:lnTo>
                  <a:pt x="0" y="0"/>
                </a:lnTo>
                <a:lnTo>
                  <a:pt x="0" y="2146952"/>
                </a:lnTo>
                <a:lnTo>
                  <a:pt x="16636" y="2184466"/>
                </a:lnTo>
                <a:lnTo>
                  <a:pt x="4405806" y="2197753"/>
                </a:lnTo>
                <a:lnTo>
                  <a:pt x="4420049" y="2195708"/>
                </a:lnTo>
                <a:lnTo>
                  <a:pt x="4451170" y="216974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93529"/>
            <a:ext cx="0" cy="2286000"/>
          </a:xfrm>
          <a:custGeom>
            <a:avLst/>
            <a:gdLst/>
            <a:ahLst/>
            <a:cxnLst/>
            <a:rect l="l" t="t" r="r" b="b"/>
            <a:pathLst>
              <a:path w="0" h="2286000">
                <a:moveTo>
                  <a:pt x="0" y="228554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8082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6812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5542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73637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5"/>
              <a:t>Esercizio</a:t>
            </a:r>
            <a:r>
              <a:rPr dirty="0" spc="85"/>
              <a:t> </a:t>
            </a:r>
            <a:r>
              <a:rPr dirty="0" spc="-10"/>
              <a:t>3</a:t>
            </a:r>
          </a:p>
          <a:p>
            <a:pPr marL="12700" marR="5080">
              <a:lnSpc>
                <a:spcPct val="100000"/>
              </a:lnSpc>
              <a:spcBef>
                <a:spcPts val="285"/>
              </a:spcBef>
            </a:pPr>
            <a:r>
              <a:rPr dirty="0" spc="-25" b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dirty="0" spc="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45" b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dirty="0" spc="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5" b="0">
                <a:solidFill>
                  <a:srgbClr val="000000"/>
                </a:solidFill>
                <a:latin typeface="Arial"/>
                <a:cs typeface="Arial"/>
              </a:rPr>
              <a:t>negozio</a:t>
            </a:r>
            <a:r>
              <a:rPr dirty="0" spc="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di</a:t>
            </a:r>
            <a:r>
              <a:rPr dirty="0" spc="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85" b="0">
                <a:solidFill>
                  <a:srgbClr val="000000"/>
                </a:solidFill>
                <a:latin typeface="Arial"/>
                <a:cs typeface="Arial"/>
              </a:rPr>
              <a:t>sc</a:t>
            </a:r>
            <a:r>
              <a:rPr dirty="0" spc="-125" b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dirty="0" spc="-15" b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dirty="0" b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dirty="0" spc="-60" b="0">
                <a:solidFill>
                  <a:srgbClr val="000000"/>
                </a:solidFill>
                <a:latin typeface="Arial"/>
                <a:cs typeface="Arial"/>
              </a:rPr>
              <a:t>e,</a:t>
            </a:r>
            <a:r>
              <a:rPr dirty="0" spc="4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60" b="0">
                <a:solidFill>
                  <a:srgbClr val="000000"/>
                </a:solidFill>
                <a:latin typeface="Arial"/>
                <a:cs typeface="Arial"/>
              </a:rPr>
              <a:t>una</a:t>
            </a:r>
            <a:r>
              <a:rPr dirty="0" spc="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80" b="0">
                <a:solidFill>
                  <a:srgbClr val="000000"/>
                </a:solidFill>
                <a:latin typeface="Arial"/>
                <a:cs typeface="Arial"/>
              </a:rPr>
              <a:t>commessa</a:t>
            </a:r>
            <a:r>
              <a:rPr dirty="0" spc="1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315" b="0">
                <a:solidFill>
                  <a:srgbClr val="000000"/>
                </a:solidFill>
                <a:latin typeface="Arial"/>
                <a:cs typeface="Arial"/>
              </a:rPr>
              <a:t>`</a:t>
            </a:r>
            <a:r>
              <a:rPr dirty="0" spc="-120" b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dirty="0" spc="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5" b="0">
                <a:solidFill>
                  <a:srgbClr val="000000"/>
                </a:solidFill>
                <a:latin typeface="Arial"/>
                <a:cs typeface="Arial"/>
              </a:rPr>
              <a:t>costretta</a:t>
            </a:r>
            <a:r>
              <a:rPr dirty="0" spc="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65" b="0">
                <a:solidFill>
                  <a:srgbClr val="000000"/>
                </a:solidFill>
                <a:latin typeface="Arial"/>
                <a:cs typeface="Arial"/>
              </a:rPr>
              <a:t>ad</a:t>
            </a:r>
            <a:r>
              <a:rPr dirty="0" spc="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65" b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dirty="0" spc="-95" b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dirty="0" spc="-60" b="0">
                <a:solidFill>
                  <a:srgbClr val="000000"/>
                </a:solidFill>
                <a:latin typeface="Arial"/>
                <a:cs typeface="Arial"/>
              </a:rPr>
              <a:t>re</a:t>
            </a:r>
            <a:r>
              <a:rPr dirty="0" spc="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60" b="0">
                <a:solidFill>
                  <a:srgbClr val="000000"/>
                </a:solidFill>
                <a:latin typeface="Arial"/>
                <a:cs typeface="Arial"/>
              </a:rPr>
              <a:t>diverse</a:t>
            </a:r>
            <a:r>
              <a:rPr dirty="0" spc="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30" b="0">
                <a:solidFill>
                  <a:srgbClr val="000000"/>
                </a:solidFill>
                <a:latin typeface="Arial"/>
                <a:cs typeface="Arial"/>
              </a:rPr>
              <a:t>volte</a:t>
            </a:r>
            <a:r>
              <a:rPr dirty="0" spc="4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85" b="0">
                <a:solidFill>
                  <a:srgbClr val="000000"/>
                </a:solidFill>
                <a:latin typeface="Arial"/>
                <a:cs typeface="Arial"/>
              </a:rPr>
              <a:t>su</a:t>
            </a:r>
            <a:r>
              <a:rPr dirty="0" spc="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120" b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dirty="0" spc="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5" b="0">
                <a:solidFill>
                  <a:srgbClr val="000000"/>
                </a:solidFill>
                <a:latin typeface="Arial"/>
                <a:cs typeface="Arial"/>
              </a:rPr>
              <a:t>gi</a:t>
            </a:r>
            <a:r>
              <a:rPr dirty="0" spc="-555" b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dirty="0" spc="160" b="0">
                <a:solidFill>
                  <a:srgbClr val="000000"/>
                </a:solidFill>
                <a:latin typeface="Arial"/>
                <a:cs typeface="Arial"/>
              </a:rPr>
              <a:t>`</a:t>
            </a:r>
            <a:r>
              <a:rPr dirty="0" spc="1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dirty="0" spc="-60" b="0">
                <a:solidFill>
                  <a:srgbClr val="000000"/>
                </a:solidFill>
                <a:latin typeface="Arial"/>
                <a:cs typeface="Arial"/>
              </a:rPr>
              <a:t>er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60" b="0">
                <a:solidFill>
                  <a:srgbClr val="000000"/>
                </a:solidFill>
                <a:latin typeface="Arial"/>
                <a:cs typeface="Arial"/>
              </a:rPr>
              <a:t>una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60" b="0">
                <a:solidFill>
                  <a:srgbClr val="000000"/>
                </a:solidFill>
                <a:latin typeface="Arial"/>
                <a:cs typeface="Arial"/>
              </a:rPr>
              <a:t>scala.</a:t>
            </a:r>
            <a:r>
              <a:rPr dirty="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114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75" b="0">
                <a:solidFill>
                  <a:srgbClr val="000000"/>
                </a:solidFill>
                <a:latin typeface="Arial"/>
                <a:cs typeface="Arial"/>
              </a:rPr>
              <a:t>Sale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di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65" b="0">
                <a:solidFill>
                  <a:srgbClr val="000000"/>
                </a:solidFill>
                <a:latin typeface="Arial"/>
                <a:cs typeface="Arial"/>
              </a:rPr>
              <a:t>5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40" b="0">
                <a:solidFill>
                  <a:srgbClr val="000000"/>
                </a:solidFill>
                <a:latin typeface="Arial"/>
                <a:cs typeface="Arial"/>
              </a:rPr>
              <a:t>gradin</a:t>
            </a:r>
            <a:r>
              <a:rPr dirty="0" spc="5" b="0">
                <a:solidFill>
                  <a:srgbClr val="000000"/>
                </a:solidFill>
                <a:latin typeface="Arial"/>
                <a:cs typeface="Arial"/>
              </a:rPr>
              <a:t>i,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dirty="0" spc="-25" b="0">
                <a:solidFill>
                  <a:srgbClr val="000000"/>
                </a:solidFill>
                <a:latin typeface="Arial"/>
                <a:cs typeface="Arial"/>
              </a:rPr>
              <a:t>oi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90" b="0">
                <a:solidFill>
                  <a:srgbClr val="000000"/>
                </a:solidFill>
                <a:latin typeface="Arial"/>
                <a:cs typeface="Arial"/>
              </a:rPr>
              <a:t>scende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di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35" b="0">
                <a:solidFill>
                  <a:srgbClr val="000000"/>
                </a:solidFill>
                <a:latin typeface="Arial"/>
                <a:cs typeface="Arial"/>
              </a:rPr>
              <a:t>1,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dirty="0" spc="-25" b="0">
                <a:solidFill>
                  <a:srgbClr val="000000"/>
                </a:solidFill>
                <a:latin typeface="Arial"/>
                <a:cs typeface="Arial"/>
              </a:rPr>
              <a:t>oi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80" b="0">
                <a:solidFill>
                  <a:srgbClr val="000000"/>
                </a:solidFill>
                <a:latin typeface="Arial"/>
                <a:cs typeface="Arial"/>
              </a:rPr>
              <a:t>sale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di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35" b="0">
                <a:solidFill>
                  <a:srgbClr val="000000"/>
                </a:solidFill>
                <a:latin typeface="Arial"/>
                <a:cs typeface="Arial"/>
              </a:rPr>
              <a:t>7,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90" b="0">
                <a:solidFill>
                  <a:srgbClr val="000000"/>
                </a:solidFill>
                <a:latin typeface="Arial"/>
                <a:cs typeface="Arial"/>
              </a:rPr>
              <a:t>scende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di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65" b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120" b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di</a:t>
            </a:r>
            <a:r>
              <a:rPr dirty="0" spc="-1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0" b="0">
                <a:solidFill>
                  <a:srgbClr val="000000"/>
                </a:solidFill>
                <a:latin typeface="Arial"/>
                <a:cs typeface="Arial"/>
              </a:rPr>
              <a:t>nuovo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80" b="0">
                <a:solidFill>
                  <a:srgbClr val="000000"/>
                </a:solidFill>
                <a:latin typeface="Arial"/>
                <a:cs typeface="Arial"/>
              </a:rPr>
              <a:t>sale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di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65" b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80" b="0">
                <a:solidFill>
                  <a:srgbClr val="000000"/>
                </a:solidFill>
                <a:latin typeface="Arial"/>
                <a:cs typeface="Arial"/>
              </a:rPr>
              <a:t>ed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30" b="0">
                <a:solidFill>
                  <a:srgbClr val="000000"/>
                </a:solidFill>
                <a:latin typeface="Arial"/>
                <a:cs typeface="Arial"/>
              </a:rPr>
              <a:t>infine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90" b="0">
                <a:solidFill>
                  <a:srgbClr val="000000"/>
                </a:solidFill>
                <a:latin typeface="Arial"/>
                <a:cs typeface="Arial"/>
              </a:rPr>
              <a:t>scende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di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65" b="0">
                <a:solidFill>
                  <a:srgbClr val="000000"/>
                </a:solidFill>
                <a:latin typeface="Arial"/>
                <a:cs typeface="Arial"/>
              </a:rPr>
              <a:t>4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5" b="0">
                <a:solidFill>
                  <a:srgbClr val="000000"/>
                </a:solidFill>
                <a:latin typeface="Arial"/>
                <a:cs typeface="Arial"/>
              </a:rPr>
              <a:t>gradini.</a:t>
            </a:r>
          </a:p>
          <a:p>
            <a:pPr marL="12700">
              <a:lnSpc>
                <a:spcPts val="1195"/>
              </a:lnSpc>
            </a:pPr>
            <a:r>
              <a:rPr dirty="0" spc="-60" b="0">
                <a:solidFill>
                  <a:srgbClr val="000000"/>
                </a:solidFill>
                <a:latin typeface="Arial"/>
                <a:cs typeface="Arial"/>
              </a:rPr>
              <a:t>Ris</a:t>
            </a:r>
            <a:r>
              <a:rPr dirty="0" spc="-45" b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dirty="0" spc="-5" b="0">
                <a:solidFill>
                  <a:srgbClr val="000000"/>
                </a:solidFill>
                <a:latin typeface="Arial"/>
                <a:cs typeface="Arial"/>
              </a:rPr>
              <a:t>etto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35" b="0">
                <a:solidFill>
                  <a:srgbClr val="000000"/>
                </a:solidFill>
                <a:latin typeface="Arial"/>
                <a:cs typeface="Arial"/>
              </a:rPr>
              <a:t>alla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65" b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dirty="0" spc="-95" b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dirty="0" spc="-35" b="0">
                <a:solidFill>
                  <a:srgbClr val="000000"/>
                </a:solidFill>
                <a:latin typeface="Arial"/>
                <a:cs typeface="Arial"/>
              </a:rPr>
              <a:t>rtenza,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85" b="0">
                <a:solidFill>
                  <a:srgbClr val="000000"/>
                </a:solidFill>
                <a:latin typeface="Arial"/>
                <a:cs typeface="Arial"/>
              </a:rPr>
              <a:t>su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80" b="0">
                <a:solidFill>
                  <a:srgbClr val="000000"/>
                </a:solidFill>
                <a:latin typeface="Arial"/>
                <a:cs typeface="Arial"/>
              </a:rPr>
              <a:t>che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45" b="0">
                <a:solidFill>
                  <a:srgbClr val="000000"/>
                </a:solidFill>
                <a:latin typeface="Arial"/>
                <a:cs typeface="Arial"/>
              </a:rPr>
              <a:t>grad</a:t>
            </a:r>
            <a:r>
              <a:rPr dirty="0" spc="-35" b="0">
                <a:solidFill>
                  <a:srgbClr val="000000"/>
                </a:solidFill>
                <a:latin typeface="Arial"/>
                <a:cs typeface="Arial"/>
              </a:rPr>
              <a:t>ino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5" b="0">
                <a:solidFill>
                  <a:srgbClr val="000000"/>
                </a:solidFill>
                <a:latin typeface="Arial"/>
                <a:cs typeface="Arial"/>
              </a:rPr>
              <a:t>si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5" b="0">
                <a:solidFill>
                  <a:srgbClr val="000000"/>
                </a:solidFill>
                <a:latin typeface="Arial"/>
                <a:cs typeface="Arial"/>
              </a:rPr>
              <a:t>trove</a:t>
            </a:r>
            <a:r>
              <a:rPr dirty="0" spc="-30" b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dirty="0" spc="-330" b="0">
                <a:solidFill>
                  <a:srgbClr val="000000"/>
                </a:solidFill>
                <a:latin typeface="Arial"/>
                <a:cs typeface="Arial"/>
              </a:rPr>
              <a:t>`</a:t>
            </a:r>
            <a:r>
              <a:rPr dirty="0" spc="-85" b="0">
                <a:solidFill>
                  <a:srgbClr val="000000"/>
                </a:solidFill>
                <a:latin typeface="Arial"/>
                <a:cs typeface="Arial"/>
              </a:rPr>
              <a:t>a?</a:t>
            </a: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7/35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830528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047326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098127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42728"/>
            <a:ext cx="50800" cy="23172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06229"/>
            <a:ext cx="50800" cy="22537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913074"/>
            <a:ext cx="4457065" cy="2198370"/>
          </a:xfrm>
          <a:custGeom>
            <a:avLst/>
            <a:gdLst/>
            <a:ahLst/>
            <a:cxnLst/>
            <a:rect l="l" t="t" r="r" b="b"/>
            <a:pathLst>
              <a:path w="4457065" h="2198370">
                <a:moveTo>
                  <a:pt x="4456606" y="0"/>
                </a:moveTo>
                <a:lnTo>
                  <a:pt x="0" y="0"/>
                </a:lnTo>
                <a:lnTo>
                  <a:pt x="0" y="2146952"/>
                </a:lnTo>
                <a:lnTo>
                  <a:pt x="16636" y="2184466"/>
                </a:lnTo>
                <a:lnTo>
                  <a:pt x="4405806" y="2197753"/>
                </a:lnTo>
                <a:lnTo>
                  <a:pt x="4420049" y="2195708"/>
                </a:lnTo>
                <a:lnTo>
                  <a:pt x="4451170" y="216974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93529"/>
            <a:ext cx="0" cy="2286000"/>
          </a:xfrm>
          <a:custGeom>
            <a:avLst/>
            <a:gdLst/>
            <a:ahLst/>
            <a:cxnLst/>
            <a:rect l="l" t="t" r="r" b="b"/>
            <a:pathLst>
              <a:path w="0" h="2286000">
                <a:moveTo>
                  <a:pt x="0" y="228554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8082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6812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5542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73637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5"/>
              <a:t>Esercizio</a:t>
            </a:r>
            <a:r>
              <a:rPr dirty="0" spc="85"/>
              <a:t> </a:t>
            </a:r>
            <a:r>
              <a:rPr dirty="0" spc="-10"/>
              <a:t>3</a:t>
            </a:r>
          </a:p>
          <a:p>
            <a:pPr marL="12700" marR="5080">
              <a:lnSpc>
                <a:spcPct val="100000"/>
              </a:lnSpc>
              <a:spcBef>
                <a:spcPts val="285"/>
              </a:spcBef>
            </a:pPr>
            <a:r>
              <a:rPr dirty="0" spc="-25" b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dirty="0" spc="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45" b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dirty="0" spc="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5" b="0">
                <a:solidFill>
                  <a:srgbClr val="000000"/>
                </a:solidFill>
                <a:latin typeface="Arial"/>
                <a:cs typeface="Arial"/>
              </a:rPr>
              <a:t>negozio</a:t>
            </a:r>
            <a:r>
              <a:rPr dirty="0" spc="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di</a:t>
            </a:r>
            <a:r>
              <a:rPr dirty="0" spc="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85" b="0">
                <a:solidFill>
                  <a:srgbClr val="000000"/>
                </a:solidFill>
                <a:latin typeface="Arial"/>
                <a:cs typeface="Arial"/>
              </a:rPr>
              <a:t>sc</a:t>
            </a:r>
            <a:r>
              <a:rPr dirty="0" spc="-125" b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dirty="0" spc="-15" b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dirty="0" b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dirty="0" spc="-60" b="0">
                <a:solidFill>
                  <a:srgbClr val="000000"/>
                </a:solidFill>
                <a:latin typeface="Arial"/>
                <a:cs typeface="Arial"/>
              </a:rPr>
              <a:t>e,</a:t>
            </a:r>
            <a:r>
              <a:rPr dirty="0" spc="4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60" b="0">
                <a:solidFill>
                  <a:srgbClr val="000000"/>
                </a:solidFill>
                <a:latin typeface="Arial"/>
                <a:cs typeface="Arial"/>
              </a:rPr>
              <a:t>una</a:t>
            </a:r>
            <a:r>
              <a:rPr dirty="0" spc="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80" b="0">
                <a:solidFill>
                  <a:srgbClr val="000000"/>
                </a:solidFill>
                <a:latin typeface="Arial"/>
                <a:cs typeface="Arial"/>
              </a:rPr>
              <a:t>commessa</a:t>
            </a:r>
            <a:r>
              <a:rPr dirty="0" spc="1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315" b="0">
                <a:solidFill>
                  <a:srgbClr val="000000"/>
                </a:solidFill>
                <a:latin typeface="Arial"/>
                <a:cs typeface="Arial"/>
              </a:rPr>
              <a:t>`</a:t>
            </a:r>
            <a:r>
              <a:rPr dirty="0" spc="-120" b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dirty="0" spc="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5" b="0">
                <a:solidFill>
                  <a:srgbClr val="000000"/>
                </a:solidFill>
                <a:latin typeface="Arial"/>
                <a:cs typeface="Arial"/>
              </a:rPr>
              <a:t>costretta</a:t>
            </a:r>
            <a:r>
              <a:rPr dirty="0" spc="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65" b="0">
                <a:solidFill>
                  <a:srgbClr val="000000"/>
                </a:solidFill>
                <a:latin typeface="Arial"/>
                <a:cs typeface="Arial"/>
              </a:rPr>
              <a:t>ad</a:t>
            </a:r>
            <a:r>
              <a:rPr dirty="0" spc="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65" b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dirty="0" spc="-95" b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dirty="0" spc="-60" b="0">
                <a:solidFill>
                  <a:srgbClr val="000000"/>
                </a:solidFill>
                <a:latin typeface="Arial"/>
                <a:cs typeface="Arial"/>
              </a:rPr>
              <a:t>re</a:t>
            </a:r>
            <a:r>
              <a:rPr dirty="0" spc="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60" b="0">
                <a:solidFill>
                  <a:srgbClr val="000000"/>
                </a:solidFill>
                <a:latin typeface="Arial"/>
                <a:cs typeface="Arial"/>
              </a:rPr>
              <a:t>diverse</a:t>
            </a:r>
            <a:r>
              <a:rPr dirty="0" spc="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30" b="0">
                <a:solidFill>
                  <a:srgbClr val="000000"/>
                </a:solidFill>
                <a:latin typeface="Arial"/>
                <a:cs typeface="Arial"/>
              </a:rPr>
              <a:t>volte</a:t>
            </a:r>
            <a:r>
              <a:rPr dirty="0" spc="4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85" b="0">
                <a:solidFill>
                  <a:srgbClr val="000000"/>
                </a:solidFill>
                <a:latin typeface="Arial"/>
                <a:cs typeface="Arial"/>
              </a:rPr>
              <a:t>su</a:t>
            </a:r>
            <a:r>
              <a:rPr dirty="0" spc="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120" b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dirty="0" spc="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5" b="0">
                <a:solidFill>
                  <a:srgbClr val="000000"/>
                </a:solidFill>
                <a:latin typeface="Arial"/>
                <a:cs typeface="Arial"/>
              </a:rPr>
              <a:t>gi</a:t>
            </a:r>
            <a:r>
              <a:rPr dirty="0" spc="-555" b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dirty="0" spc="160" b="0">
                <a:solidFill>
                  <a:srgbClr val="000000"/>
                </a:solidFill>
                <a:latin typeface="Arial"/>
                <a:cs typeface="Arial"/>
              </a:rPr>
              <a:t>`</a:t>
            </a:r>
            <a:r>
              <a:rPr dirty="0" spc="1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dirty="0" spc="-60" b="0">
                <a:solidFill>
                  <a:srgbClr val="000000"/>
                </a:solidFill>
                <a:latin typeface="Arial"/>
                <a:cs typeface="Arial"/>
              </a:rPr>
              <a:t>er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60" b="0">
                <a:solidFill>
                  <a:srgbClr val="000000"/>
                </a:solidFill>
                <a:latin typeface="Arial"/>
                <a:cs typeface="Arial"/>
              </a:rPr>
              <a:t>una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60" b="0">
                <a:solidFill>
                  <a:srgbClr val="000000"/>
                </a:solidFill>
                <a:latin typeface="Arial"/>
                <a:cs typeface="Arial"/>
              </a:rPr>
              <a:t>scala.</a:t>
            </a:r>
            <a:r>
              <a:rPr dirty="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114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75" b="0">
                <a:solidFill>
                  <a:srgbClr val="000000"/>
                </a:solidFill>
                <a:latin typeface="Arial"/>
                <a:cs typeface="Arial"/>
              </a:rPr>
              <a:t>Sale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di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65" b="0">
                <a:solidFill>
                  <a:srgbClr val="000000"/>
                </a:solidFill>
                <a:latin typeface="Arial"/>
                <a:cs typeface="Arial"/>
              </a:rPr>
              <a:t>5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40" b="0">
                <a:solidFill>
                  <a:srgbClr val="000000"/>
                </a:solidFill>
                <a:latin typeface="Arial"/>
                <a:cs typeface="Arial"/>
              </a:rPr>
              <a:t>gradin</a:t>
            </a:r>
            <a:r>
              <a:rPr dirty="0" spc="5" b="0">
                <a:solidFill>
                  <a:srgbClr val="000000"/>
                </a:solidFill>
                <a:latin typeface="Arial"/>
                <a:cs typeface="Arial"/>
              </a:rPr>
              <a:t>i,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dirty="0" spc="-25" b="0">
                <a:solidFill>
                  <a:srgbClr val="000000"/>
                </a:solidFill>
                <a:latin typeface="Arial"/>
                <a:cs typeface="Arial"/>
              </a:rPr>
              <a:t>oi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90" b="0">
                <a:solidFill>
                  <a:srgbClr val="000000"/>
                </a:solidFill>
                <a:latin typeface="Arial"/>
                <a:cs typeface="Arial"/>
              </a:rPr>
              <a:t>scende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di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35" b="0">
                <a:solidFill>
                  <a:srgbClr val="000000"/>
                </a:solidFill>
                <a:latin typeface="Arial"/>
                <a:cs typeface="Arial"/>
              </a:rPr>
              <a:t>1,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dirty="0" spc="-25" b="0">
                <a:solidFill>
                  <a:srgbClr val="000000"/>
                </a:solidFill>
                <a:latin typeface="Arial"/>
                <a:cs typeface="Arial"/>
              </a:rPr>
              <a:t>oi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80" b="0">
                <a:solidFill>
                  <a:srgbClr val="000000"/>
                </a:solidFill>
                <a:latin typeface="Arial"/>
                <a:cs typeface="Arial"/>
              </a:rPr>
              <a:t>sale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di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35" b="0">
                <a:solidFill>
                  <a:srgbClr val="000000"/>
                </a:solidFill>
                <a:latin typeface="Arial"/>
                <a:cs typeface="Arial"/>
              </a:rPr>
              <a:t>7,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90" b="0">
                <a:solidFill>
                  <a:srgbClr val="000000"/>
                </a:solidFill>
                <a:latin typeface="Arial"/>
                <a:cs typeface="Arial"/>
              </a:rPr>
              <a:t>scende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di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65" b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120" b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di</a:t>
            </a:r>
            <a:r>
              <a:rPr dirty="0" spc="-1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0" b="0">
                <a:solidFill>
                  <a:srgbClr val="000000"/>
                </a:solidFill>
                <a:latin typeface="Arial"/>
                <a:cs typeface="Arial"/>
              </a:rPr>
              <a:t>nuovo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80" b="0">
                <a:solidFill>
                  <a:srgbClr val="000000"/>
                </a:solidFill>
                <a:latin typeface="Arial"/>
                <a:cs typeface="Arial"/>
              </a:rPr>
              <a:t>sale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di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65" b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80" b="0">
                <a:solidFill>
                  <a:srgbClr val="000000"/>
                </a:solidFill>
                <a:latin typeface="Arial"/>
                <a:cs typeface="Arial"/>
              </a:rPr>
              <a:t>ed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30" b="0">
                <a:solidFill>
                  <a:srgbClr val="000000"/>
                </a:solidFill>
                <a:latin typeface="Arial"/>
                <a:cs typeface="Arial"/>
              </a:rPr>
              <a:t>infine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90" b="0">
                <a:solidFill>
                  <a:srgbClr val="000000"/>
                </a:solidFill>
                <a:latin typeface="Arial"/>
                <a:cs typeface="Arial"/>
              </a:rPr>
              <a:t>scende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di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65" b="0">
                <a:solidFill>
                  <a:srgbClr val="000000"/>
                </a:solidFill>
                <a:latin typeface="Arial"/>
                <a:cs typeface="Arial"/>
              </a:rPr>
              <a:t>4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5" b="0">
                <a:solidFill>
                  <a:srgbClr val="000000"/>
                </a:solidFill>
                <a:latin typeface="Arial"/>
                <a:cs typeface="Arial"/>
              </a:rPr>
              <a:t>gradini.</a:t>
            </a:r>
          </a:p>
          <a:p>
            <a:pPr marL="12700">
              <a:lnSpc>
                <a:spcPts val="1195"/>
              </a:lnSpc>
            </a:pPr>
            <a:r>
              <a:rPr dirty="0" spc="-60" b="0">
                <a:solidFill>
                  <a:srgbClr val="000000"/>
                </a:solidFill>
                <a:latin typeface="Arial"/>
                <a:cs typeface="Arial"/>
              </a:rPr>
              <a:t>Ris</a:t>
            </a:r>
            <a:r>
              <a:rPr dirty="0" spc="-45" b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dirty="0" spc="-5" b="0">
                <a:solidFill>
                  <a:srgbClr val="000000"/>
                </a:solidFill>
                <a:latin typeface="Arial"/>
                <a:cs typeface="Arial"/>
              </a:rPr>
              <a:t>etto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35" b="0">
                <a:solidFill>
                  <a:srgbClr val="000000"/>
                </a:solidFill>
                <a:latin typeface="Arial"/>
                <a:cs typeface="Arial"/>
              </a:rPr>
              <a:t>alla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65" b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dirty="0" spc="-95" b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dirty="0" spc="-35" b="0">
                <a:solidFill>
                  <a:srgbClr val="000000"/>
                </a:solidFill>
                <a:latin typeface="Arial"/>
                <a:cs typeface="Arial"/>
              </a:rPr>
              <a:t>rtenza,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85" b="0">
                <a:solidFill>
                  <a:srgbClr val="000000"/>
                </a:solidFill>
                <a:latin typeface="Arial"/>
                <a:cs typeface="Arial"/>
              </a:rPr>
              <a:t>su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80" b="0">
                <a:solidFill>
                  <a:srgbClr val="000000"/>
                </a:solidFill>
                <a:latin typeface="Arial"/>
                <a:cs typeface="Arial"/>
              </a:rPr>
              <a:t>che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45" b="0">
                <a:solidFill>
                  <a:srgbClr val="000000"/>
                </a:solidFill>
                <a:latin typeface="Arial"/>
                <a:cs typeface="Arial"/>
              </a:rPr>
              <a:t>grad</a:t>
            </a:r>
            <a:r>
              <a:rPr dirty="0" spc="-35" b="0">
                <a:solidFill>
                  <a:srgbClr val="000000"/>
                </a:solidFill>
                <a:latin typeface="Arial"/>
                <a:cs typeface="Arial"/>
              </a:rPr>
              <a:t>ino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5" b="0">
                <a:solidFill>
                  <a:srgbClr val="000000"/>
                </a:solidFill>
                <a:latin typeface="Arial"/>
                <a:cs typeface="Arial"/>
              </a:rPr>
              <a:t>si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5" b="0">
                <a:solidFill>
                  <a:srgbClr val="000000"/>
                </a:solidFill>
                <a:latin typeface="Arial"/>
                <a:cs typeface="Arial"/>
              </a:rPr>
              <a:t>trove</a:t>
            </a:r>
            <a:r>
              <a:rPr dirty="0" spc="-30" b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dirty="0" spc="-330" b="0">
                <a:solidFill>
                  <a:srgbClr val="000000"/>
                </a:solidFill>
                <a:latin typeface="Arial"/>
                <a:cs typeface="Arial"/>
              </a:rPr>
              <a:t>`</a:t>
            </a:r>
            <a:r>
              <a:rPr dirty="0" spc="-85" b="0">
                <a:solidFill>
                  <a:srgbClr val="000000"/>
                </a:solidFill>
                <a:latin typeface="Arial"/>
                <a:cs typeface="Arial"/>
              </a:rPr>
              <a:t>a?</a:t>
            </a: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7/35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830528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047326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098127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42728"/>
            <a:ext cx="50800" cy="23172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06229"/>
            <a:ext cx="50800" cy="22537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913074"/>
            <a:ext cx="4457065" cy="2198370"/>
          </a:xfrm>
          <a:custGeom>
            <a:avLst/>
            <a:gdLst/>
            <a:ahLst/>
            <a:cxnLst/>
            <a:rect l="l" t="t" r="r" b="b"/>
            <a:pathLst>
              <a:path w="4457065" h="2198370">
                <a:moveTo>
                  <a:pt x="4456606" y="0"/>
                </a:moveTo>
                <a:lnTo>
                  <a:pt x="0" y="0"/>
                </a:lnTo>
                <a:lnTo>
                  <a:pt x="0" y="2146952"/>
                </a:lnTo>
                <a:lnTo>
                  <a:pt x="16636" y="2184466"/>
                </a:lnTo>
                <a:lnTo>
                  <a:pt x="4405806" y="2197753"/>
                </a:lnTo>
                <a:lnTo>
                  <a:pt x="4420049" y="2195708"/>
                </a:lnTo>
                <a:lnTo>
                  <a:pt x="4451170" y="216974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93529"/>
            <a:ext cx="0" cy="2286000"/>
          </a:xfrm>
          <a:custGeom>
            <a:avLst/>
            <a:gdLst/>
            <a:ahLst/>
            <a:cxnLst/>
            <a:rect l="l" t="t" r="r" b="b"/>
            <a:pathLst>
              <a:path w="0" h="2286000">
                <a:moveTo>
                  <a:pt x="0" y="228554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8082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6812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5542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73637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728669"/>
            <a:ext cx="4379595" cy="1649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3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ct val="100000"/>
              </a:lnSpc>
              <a:spcBef>
                <a:spcPts val="285"/>
              </a:spcBef>
            </a:pPr>
            <a:r>
              <a:rPr dirty="0" sz="1000" spc="-25">
                <a:latin typeface="Arial"/>
                <a:cs typeface="Arial"/>
              </a:rPr>
              <a:t>In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negozio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85">
                <a:latin typeface="Arial"/>
                <a:cs typeface="Arial"/>
              </a:rPr>
              <a:t>sc</a:t>
            </a:r>
            <a:r>
              <a:rPr dirty="0" sz="1000" spc="-125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r</a:t>
            </a:r>
            <a:r>
              <a:rPr dirty="0" sz="1000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e,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una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commessa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costretta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ad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and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diverse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volte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85">
                <a:latin typeface="Arial"/>
                <a:cs typeface="Arial"/>
              </a:rPr>
              <a:t>su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gi</a:t>
            </a:r>
            <a:r>
              <a:rPr dirty="0" sz="1000" spc="-555">
                <a:latin typeface="Arial"/>
                <a:cs typeface="Arial"/>
              </a:rPr>
              <a:t>u</a:t>
            </a:r>
            <a:r>
              <a:rPr dirty="0" sz="1000" spc="160">
                <a:latin typeface="Arial"/>
                <a:cs typeface="Arial"/>
              </a:rPr>
              <a:t>`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una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scala.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Sale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5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gradin</a:t>
            </a:r>
            <a:r>
              <a:rPr dirty="0" sz="1000" spc="5">
                <a:latin typeface="Arial"/>
                <a:cs typeface="Arial"/>
              </a:rPr>
              <a:t>i,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25">
                <a:latin typeface="Arial"/>
                <a:cs typeface="Arial"/>
              </a:rPr>
              <a:t>oi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90">
                <a:latin typeface="Arial"/>
                <a:cs typeface="Arial"/>
              </a:rPr>
              <a:t>scende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1,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25">
                <a:latin typeface="Arial"/>
                <a:cs typeface="Arial"/>
              </a:rPr>
              <a:t>oi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sale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7,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90">
                <a:latin typeface="Arial"/>
                <a:cs typeface="Arial"/>
              </a:rPr>
              <a:t>scende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2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nuovo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sale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3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ed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infine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90">
                <a:latin typeface="Arial"/>
                <a:cs typeface="Arial"/>
              </a:rPr>
              <a:t>scende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4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gradini.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95"/>
              </a:lnSpc>
            </a:pPr>
            <a:r>
              <a:rPr dirty="0" sz="1000" spc="-60">
                <a:latin typeface="Arial"/>
                <a:cs typeface="Arial"/>
              </a:rPr>
              <a:t>Ris</a:t>
            </a:r>
            <a:r>
              <a:rPr dirty="0" sz="1000" spc="-45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etto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alla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-35">
                <a:latin typeface="Arial"/>
                <a:cs typeface="Arial"/>
              </a:rPr>
              <a:t>rtenza,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5">
                <a:latin typeface="Arial"/>
                <a:cs typeface="Arial"/>
              </a:rPr>
              <a:t>su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grad</a:t>
            </a:r>
            <a:r>
              <a:rPr dirty="0" sz="1000" spc="-35">
                <a:latin typeface="Arial"/>
                <a:cs typeface="Arial"/>
              </a:rPr>
              <a:t>ino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si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trove</a:t>
            </a:r>
            <a:r>
              <a:rPr dirty="0" sz="1000" spc="-30">
                <a:latin typeface="Arial"/>
                <a:cs typeface="Arial"/>
              </a:rPr>
              <a:t>r</a:t>
            </a:r>
            <a:r>
              <a:rPr dirty="0" sz="1000" spc="-330">
                <a:latin typeface="Arial"/>
                <a:cs typeface="Arial"/>
              </a:rPr>
              <a:t>`</a:t>
            </a:r>
            <a:r>
              <a:rPr dirty="0" sz="1000" spc="-85">
                <a:latin typeface="Arial"/>
                <a:cs typeface="Arial"/>
              </a:rPr>
              <a:t>a?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 marR="186055">
              <a:lnSpc>
                <a:spcPct val="100000"/>
              </a:lnSpc>
            </a:pP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70">
                <a:latin typeface="Arial"/>
                <a:cs typeface="Arial"/>
              </a:rPr>
              <a:t>ossiamo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inter</a:t>
            </a:r>
            <a:r>
              <a:rPr dirty="0" sz="1000" spc="-55">
                <a:latin typeface="Arial"/>
                <a:cs typeface="Arial"/>
              </a:rPr>
              <a:t>p</a:t>
            </a:r>
            <a:r>
              <a:rPr dirty="0" sz="1000" spc="-25">
                <a:latin typeface="Arial"/>
                <a:cs typeface="Arial"/>
              </a:rPr>
              <a:t>ret</a:t>
            </a:r>
            <a:r>
              <a:rPr dirty="0" sz="1000" spc="-65">
                <a:latin typeface="Arial"/>
                <a:cs typeface="Arial"/>
              </a:rPr>
              <a:t>a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con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somme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sottrazioni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gli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s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ostamenti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della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commessa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(somma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quando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sale,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sottrazione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quando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90">
                <a:latin typeface="Arial"/>
                <a:cs typeface="Arial"/>
              </a:rPr>
              <a:t>sc</a:t>
            </a:r>
            <a:r>
              <a:rPr dirty="0" sz="1000" spc="-70">
                <a:latin typeface="Arial"/>
                <a:cs typeface="Arial"/>
              </a:rPr>
              <a:t>end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20">
                <a:latin typeface="Arial"/>
                <a:cs typeface="Arial"/>
              </a:rPr>
              <a:t>).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7/35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830528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047326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098127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42728"/>
            <a:ext cx="50800" cy="23172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06229"/>
            <a:ext cx="50800" cy="22537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913074"/>
            <a:ext cx="4457065" cy="2198370"/>
          </a:xfrm>
          <a:custGeom>
            <a:avLst/>
            <a:gdLst/>
            <a:ahLst/>
            <a:cxnLst/>
            <a:rect l="l" t="t" r="r" b="b"/>
            <a:pathLst>
              <a:path w="4457065" h="2198370">
                <a:moveTo>
                  <a:pt x="4456606" y="0"/>
                </a:moveTo>
                <a:lnTo>
                  <a:pt x="0" y="0"/>
                </a:lnTo>
                <a:lnTo>
                  <a:pt x="0" y="2146952"/>
                </a:lnTo>
                <a:lnTo>
                  <a:pt x="16636" y="2184466"/>
                </a:lnTo>
                <a:lnTo>
                  <a:pt x="4405806" y="2197753"/>
                </a:lnTo>
                <a:lnTo>
                  <a:pt x="4420049" y="2195708"/>
                </a:lnTo>
                <a:lnTo>
                  <a:pt x="4451170" y="216974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93529"/>
            <a:ext cx="0" cy="2286000"/>
          </a:xfrm>
          <a:custGeom>
            <a:avLst/>
            <a:gdLst/>
            <a:ahLst/>
            <a:cxnLst/>
            <a:rect l="l" t="t" r="r" b="b"/>
            <a:pathLst>
              <a:path w="0" h="2286000">
                <a:moveTo>
                  <a:pt x="0" y="228554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8082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6812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5542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73637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728669"/>
            <a:ext cx="4379595" cy="21177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3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ct val="100000"/>
              </a:lnSpc>
              <a:spcBef>
                <a:spcPts val="285"/>
              </a:spcBef>
            </a:pPr>
            <a:r>
              <a:rPr dirty="0" sz="1000" spc="-25">
                <a:latin typeface="Arial"/>
                <a:cs typeface="Arial"/>
              </a:rPr>
              <a:t>In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negozio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85">
                <a:latin typeface="Arial"/>
                <a:cs typeface="Arial"/>
              </a:rPr>
              <a:t>sc</a:t>
            </a:r>
            <a:r>
              <a:rPr dirty="0" sz="1000" spc="-125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r</a:t>
            </a:r>
            <a:r>
              <a:rPr dirty="0" sz="1000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e,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una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commessa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costretta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ad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and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diverse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volte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85">
                <a:latin typeface="Arial"/>
                <a:cs typeface="Arial"/>
              </a:rPr>
              <a:t>su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gi</a:t>
            </a:r>
            <a:r>
              <a:rPr dirty="0" sz="1000" spc="-555">
                <a:latin typeface="Arial"/>
                <a:cs typeface="Arial"/>
              </a:rPr>
              <a:t>u</a:t>
            </a:r>
            <a:r>
              <a:rPr dirty="0" sz="1000" spc="160">
                <a:latin typeface="Arial"/>
                <a:cs typeface="Arial"/>
              </a:rPr>
              <a:t>`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una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scala.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Sale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5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gradin</a:t>
            </a:r>
            <a:r>
              <a:rPr dirty="0" sz="1000" spc="5">
                <a:latin typeface="Arial"/>
                <a:cs typeface="Arial"/>
              </a:rPr>
              <a:t>i,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25">
                <a:latin typeface="Arial"/>
                <a:cs typeface="Arial"/>
              </a:rPr>
              <a:t>oi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90">
                <a:latin typeface="Arial"/>
                <a:cs typeface="Arial"/>
              </a:rPr>
              <a:t>scende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1,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25">
                <a:latin typeface="Arial"/>
                <a:cs typeface="Arial"/>
              </a:rPr>
              <a:t>oi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sale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7,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90">
                <a:latin typeface="Arial"/>
                <a:cs typeface="Arial"/>
              </a:rPr>
              <a:t>scende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2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nuovo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sale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3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ed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infine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90">
                <a:latin typeface="Arial"/>
                <a:cs typeface="Arial"/>
              </a:rPr>
              <a:t>scende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4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gradini.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95"/>
              </a:lnSpc>
            </a:pPr>
            <a:r>
              <a:rPr dirty="0" sz="1000" spc="-60">
                <a:latin typeface="Arial"/>
                <a:cs typeface="Arial"/>
              </a:rPr>
              <a:t>Ris</a:t>
            </a:r>
            <a:r>
              <a:rPr dirty="0" sz="1000" spc="-45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etto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alla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-35">
                <a:latin typeface="Arial"/>
                <a:cs typeface="Arial"/>
              </a:rPr>
              <a:t>rtenza,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5">
                <a:latin typeface="Arial"/>
                <a:cs typeface="Arial"/>
              </a:rPr>
              <a:t>su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grad</a:t>
            </a:r>
            <a:r>
              <a:rPr dirty="0" sz="1000" spc="-35">
                <a:latin typeface="Arial"/>
                <a:cs typeface="Arial"/>
              </a:rPr>
              <a:t>ino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si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trove</a:t>
            </a:r>
            <a:r>
              <a:rPr dirty="0" sz="1000" spc="-30">
                <a:latin typeface="Arial"/>
                <a:cs typeface="Arial"/>
              </a:rPr>
              <a:t>r</a:t>
            </a:r>
            <a:r>
              <a:rPr dirty="0" sz="1000" spc="-330">
                <a:latin typeface="Arial"/>
                <a:cs typeface="Arial"/>
              </a:rPr>
              <a:t>`</a:t>
            </a:r>
            <a:r>
              <a:rPr dirty="0" sz="1000" spc="-85">
                <a:latin typeface="Arial"/>
                <a:cs typeface="Arial"/>
              </a:rPr>
              <a:t>a?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 marR="186055">
              <a:lnSpc>
                <a:spcPct val="100000"/>
              </a:lnSpc>
            </a:pP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70">
                <a:latin typeface="Arial"/>
                <a:cs typeface="Arial"/>
              </a:rPr>
              <a:t>ossiamo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inter</a:t>
            </a:r>
            <a:r>
              <a:rPr dirty="0" sz="1000" spc="-55">
                <a:latin typeface="Arial"/>
                <a:cs typeface="Arial"/>
              </a:rPr>
              <a:t>p</a:t>
            </a:r>
            <a:r>
              <a:rPr dirty="0" sz="1000" spc="-25">
                <a:latin typeface="Arial"/>
                <a:cs typeface="Arial"/>
              </a:rPr>
              <a:t>ret</a:t>
            </a:r>
            <a:r>
              <a:rPr dirty="0" sz="1000" spc="-65">
                <a:latin typeface="Arial"/>
                <a:cs typeface="Arial"/>
              </a:rPr>
              <a:t>a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con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somme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sottrazioni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gli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s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ostamenti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della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commessa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(somma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quando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sale,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sottrazione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quando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90">
                <a:latin typeface="Arial"/>
                <a:cs typeface="Arial"/>
              </a:rPr>
              <a:t>sc</a:t>
            </a:r>
            <a:r>
              <a:rPr dirty="0" sz="1000" spc="-70">
                <a:latin typeface="Arial"/>
                <a:cs typeface="Arial"/>
              </a:rPr>
              <a:t>end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20">
                <a:latin typeface="Arial"/>
                <a:cs typeface="Arial"/>
              </a:rPr>
              <a:t>).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95"/>
              </a:lnSpc>
            </a:pPr>
            <a:r>
              <a:rPr dirty="0" sz="1000" spc="-40">
                <a:latin typeface="Arial"/>
                <a:cs typeface="Arial"/>
              </a:rPr>
              <a:t>Nel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caso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della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commessa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si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av</a:t>
            </a:r>
            <a:r>
              <a:rPr dirty="0" sz="1000" spc="-40">
                <a:latin typeface="Arial"/>
                <a:cs typeface="Arial"/>
              </a:rPr>
              <a:t>r</a:t>
            </a:r>
            <a:r>
              <a:rPr dirty="0" sz="1000" spc="-330">
                <a:latin typeface="Arial"/>
                <a:cs typeface="Arial"/>
              </a:rPr>
              <a:t>`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quindi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635">
              <a:lnSpc>
                <a:spcPct val="100000"/>
              </a:lnSpc>
            </a:pPr>
            <a:r>
              <a:rPr dirty="0" sz="1000" spc="-65">
                <a:latin typeface="Arial"/>
                <a:cs typeface="Arial"/>
              </a:rPr>
              <a:t>5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65">
                <a:latin typeface="Arial"/>
                <a:cs typeface="Arial"/>
              </a:rPr>
              <a:t>1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7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65">
                <a:latin typeface="Arial"/>
                <a:cs typeface="Arial"/>
              </a:rPr>
              <a:t>2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3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65">
                <a:latin typeface="Arial"/>
                <a:cs typeface="Arial"/>
              </a:rPr>
              <a:t>4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7/35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830528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047326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098127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42728"/>
            <a:ext cx="50800" cy="23172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06229"/>
            <a:ext cx="50800" cy="22537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913074"/>
            <a:ext cx="4457065" cy="2198370"/>
          </a:xfrm>
          <a:custGeom>
            <a:avLst/>
            <a:gdLst/>
            <a:ahLst/>
            <a:cxnLst/>
            <a:rect l="l" t="t" r="r" b="b"/>
            <a:pathLst>
              <a:path w="4457065" h="2198370">
                <a:moveTo>
                  <a:pt x="4456606" y="0"/>
                </a:moveTo>
                <a:lnTo>
                  <a:pt x="0" y="0"/>
                </a:lnTo>
                <a:lnTo>
                  <a:pt x="0" y="2146952"/>
                </a:lnTo>
                <a:lnTo>
                  <a:pt x="16636" y="2184466"/>
                </a:lnTo>
                <a:lnTo>
                  <a:pt x="4405806" y="2197753"/>
                </a:lnTo>
                <a:lnTo>
                  <a:pt x="4420049" y="2195708"/>
                </a:lnTo>
                <a:lnTo>
                  <a:pt x="4451170" y="216974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93529"/>
            <a:ext cx="0" cy="2286000"/>
          </a:xfrm>
          <a:custGeom>
            <a:avLst/>
            <a:gdLst/>
            <a:ahLst/>
            <a:cxnLst/>
            <a:rect l="l" t="t" r="r" b="b"/>
            <a:pathLst>
              <a:path w="0" h="2286000">
                <a:moveTo>
                  <a:pt x="0" y="228554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8082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6812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5542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73637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5"/>
              <a:t>Esercizio</a:t>
            </a:r>
            <a:r>
              <a:rPr dirty="0" spc="85"/>
              <a:t> </a:t>
            </a:r>
            <a:r>
              <a:rPr dirty="0" spc="-10"/>
              <a:t>3</a:t>
            </a:r>
          </a:p>
          <a:p>
            <a:pPr marL="12700" marR="5080">
              <a:lnSpc>
                <a:spcPct val="100000"/>
              </a:lnSpc>
              <a:spcBef>
                <a:spcPts val="285"/>
              </a:spcBef>
            </a:pPr>
            <a:r>
              <a:rPr dirty="0" spc="-25" b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dirty="0" spc="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45" b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dirty="0" spc="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5" b="0">
                <a:solidFill>
                  <a:srgbClr val="000000"/>
                </a:solidFill>
                <a:latin typeface="Arial"/>
                <a:cs typeface="Arial"/>
              </a:rPr>
              <a:t>negozio</a:t>
            </a:r>
            <a:r>
              <a:rPr dirty="0" spc="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di</a:t>
            </a:r>
            <a:r>
              <a:rPr dirty="0" spc="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85" b="0">
                <a:solidFill>
                  <a:srgbClr val="000000"/>
                </a:solidFill>
                <a:latin typeface="Arial"/>
                <a:cs typeface="Arial"/>
              </a:rPr>
              <a:t>sc</a:t>
            </a:r>
            <a:r>
              <a:rPr dirty="0" spc="-125" b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dirty="0" spc="-15" b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dirty="0" b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dirty="0" spc="-60" b="0">
                <a:solidFill>
                  <a:srgbClr val="000000"/>
                </a:solidFill>
                <a:latin typeface="Arial"/>
                <a:cs typeface="Arial"/>
              </a:rPr>
              <a:t>e,</a:t>
            </a:r>
            <a:r>
              <a:rPr dirty="0" spc="4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60" b="0">
                <a:solidFill>
                  <a:srgbClr val="000000"/>
                </a:solidFill>
                <a:latin typeface="Arial"/>
                <a:cs typeface="Arial"/>
              </a:rPr>
              <a:t>una</a:t>
            </a:r>
            <a:r>
              <a:rPr dirty="0" spc="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80" b="0">
                <a:solidFill>
                  <a:srgbClr val="000000"/>
                </a:solidFill>
                <a:latin typeface="Arial"/>
                <a:cs typeface="Arial"/>
              </a:rPr>
              <a:t>commessa</a:t>
            </a:r>
            <a:r>
              <a:rPr dirty="0" spc="1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315" b="0">
                <a:solidFill>
                  <a:srgbClr val="000000"/>
                </a:solidFill>
                <a:latin typeface="Arial"/>
                <a:cs typeface="Arial"/>
              </a:rPr>
              <a:t>`</a:t>
            </a:r>
            <a:r>
              <a:rPr dirty="0" spc="-120" b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dirty="0" spc="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5" b="0">
                <a:solidFill>
                  <a:srgbClr val="000000"/>
                </a:solidFill>
                <a:latin typeface="Arial"/>
                <a:cs typeface="Arial"/>
              </a:rPr>
              <a:t>costretta</a:t>
            </a:r>
            <a:r>
              <a:rPr dirty="0" spc="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65" b="0">
                <a:solidFill>
                  <a:srgbClr val="000000"/>
                </a:solidFill>
                <a:latin typeface="Arial"/>
                <a:cs typeface="Arial"/>
              </a:rPr>
              <a:t>ad</a:t>
            </a:r>
            <a:r>
              <a:rPr dirty="0" spc="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65" b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dirty="0" spc="-95" b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dirty="0" spc="-60" b="0">
                <a:solidFill>
                  <a:srgbClr val="000000"/>
                </a:solidFill>
                <a:latin typeface="Arial"/>
                <a:cs typeface="Arial"/>
              </a:rPr>
              <a:t>re</a:t>
            </a:r>
            <a:r>
              <a:rPr dirty="0" spc="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60" b="0">
                <a:solidFill>
                  <a:srgbClr val="000000"/>
                </a:solidFill>
                <a:latin typeface="Arial"/>
                <a:cs typeface="Arial"/>
              </a:rPr>
              <a:t>diverse</a:t>
            </a:r>
            <a:r>
              <a:rPr dirty="0" spc="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30" b="0">
                <a:solidFill>
                  <a:srgbClr val="000000"/>
                </a:solidFill>
                <a:latin typeface="Arial"/>
                <a:cs typeface="Arial"/>
              </a:rPr>
              <a:t>volte</a:t>
            </a:r>
            <a:r>
              <a:rPr dirty="0" spc="4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85" b="0">
                <a:solidFill>
                  <a:srgbClr val="000000"/>
                </a:solidFill>
                <a:latin typeface="Arial"/>
                <a:cs typeface="Arial"/>
              </a:rPr>
              <a:t>su</a:t>
            </a:r>
            <a:r>
              <a:rPr dirty="0" spc="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120" b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dirty="0" spc="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5" b="0">
                <a:solidFill>
                  <a:srgbClr val="000000"/>
                </a:solidFill>
                <a:latin typeface="Arial"/>
                <a:cs typeface="Arial"/>
              </a:rPr>
              <a:t>gi</a:t>
            </a:r>
            <a:r>
              <a:rPr dirty="0" spc="-555" b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dirty="0" spc="160" b="0">
                <a:solidFill>
                  <a:srgbClr val="000000"/>
                </a:solidFill>
                <a:latin typeface="Arial"/>
                <a:cs typeface="Arial"/>
              </a:rPr>
              <a:t>`</a:t>
            </a:r>
            <a:r>
              <a:rPr dirty="0" spc="1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dirty="0" spc="-60" b="0">
                <a:solidFill>
                  <a:srgbClr val="000000"/>
                </a:solidFill>
                <a:latin typeface="Arial"/>
                <a:cs typeface="Arial"/>
              </a:rPr>
              <a:t>er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60" b="0">
                <a:solidFill>
                  <a:srgbClr val="000000"/>
                </a:solidFill>
                <a:latin typeface="Arial"/>
                <a:cs typeface="Arial"/>
              </a:rPr>
              <a:t>una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60" b="0">
                <a:solidFill>
                  <a:srgbClr val="000000"/>
                </a:solidFill>
                <a:latin typeface="Arial"/>
                <a:cs typeface="Arial"/>
              </a:rPr>
              <a:t>scala.</a:t>
            </a:r>
            <a:r>
              <a:rPr dirty="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114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75" b="0">
                <a:solidFill>
                  <a:srgbClr val="000000"/>
                </a:solidFill>
                <a:latin typeface="Arial"/>
                <a:cs typeface="Arial"/>
              </a:rPr>
              <a:t>Sale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di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65" b="0">
                <a:solidFill>
                  <a:srgbClr val="000000"/>
                </a:solidFill>
                <a:latin typeface="Arial"/>
                <a:cs typeface="Arial"/>
              </a:rPr>
              <a:t>5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40" b="0">
                <a:solidFill>
                  <a:srgbClr val="000000"/>
                </a:solidFill>
                <a:latin typeface="Arial"/>
                <a:cs typeface="Arial"/>
              </a:rPr>
              <a:t>gradin</a:t>
            </a:r>
            <a:r>
              <a:rPr dirty="0" spc="5" b="0">
                <a:solidFill>
                  <a:srgbClr val="000000"/>
                </a:solidFill>
                <a:latin typeface="Arial"/>
                <a:cs typeface="Arial"/>
              </a:rPr>
              <a:t>i,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dirty="0" spc="-25" b="0">
                <a:solidFill>
                  <a:srgbClr val="000000"/>
                </a:solidFill>
                <a:latin typeface="Arial"/>
                <a:cs typeface="Arial"/>
              </a:rPr>
              <a:t>oi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90" b="0">
                <a:solidFill>
                  <a:srgbClr val="000000"/>
                </a:solidFill>
                <a:latin typeface="Arial"/>
                <a:cs typeface="Arial"/>
              </a:rPr>
              <a:t>scende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di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35" b="0">
                <a:solidFill>
                  <a:srgbClr val="000000"/>
                </a:solidFill>
                <a:latin typeface="Arial"/>
                <a:cs typeface="Arial"/>
              </a:rPr>
              <a:t>1,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dirty="0" spc="-25" b="0">
                <a:solidFill>
                  <a:srgbClr val="000000"/>
                </a:solidFill>
                <a:latin typeface="Arial"/>
                <a:cs typeface="Arial"/>
              </a:rPr>
              <a:t>oi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80" b="0">
                <a:solidFill>
                  <a:srgbClr val="000000"/>
                </a:solidFill>
                <a:latin typeface="Arial"/>
                <a:cs typeface="Arial"/>
              </a:rPr>
              <a:t>sale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di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35" b="0">
                <a:solidFill>
                  <a:srgbClr val="000000"/>
                </a:solidFill>
                <a:latin typeface="Arial"/>
                <a:cs typeface="Arial"/>
              </a:rPr>
              <a:t>7,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90" b="0">
                <a:solidFill>
                  <a:srgbClr val="000000"/>
                </a:solidFill>
                <a:latin typeface="Arial"/>
                <a:cs typeface="Arial"/>
              </a:rPr>
              <a:t>scende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di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65" b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120" b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di</a:t>
            </a:r>
            <a:r>
              <a:rPr dirty="0" spc="-1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0" b="0">
                <a:solidFill>
                  <a:srgbClr val="000000"/>
                </a:solidFill>
                <a:latin typeface="Arial"/>
                <a:cs typeface="Arial"/>
              </a:rPr>
              <a:t>nuovo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80" b="0">
                <a:solidFill>
                  <a:srgbClr val="000000"/>
                </a:solidFill>
                <a:latin typeface="Arial"/>
                <a:cs typeface="Arial"/>
              </a:rPr>
              <a:t>sale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di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65" b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80" b="0">
                <a:solidFill>
                  <a:srgbClr val="000000"/>
                </a:solidFill>
                <a:latin typeface="Arial"/>
                <a:cs typeface="Arial"/>
              </a:rPr>
              <a:t>ed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30" b="0">
                <a:solidFill>
                  <a:srgbClr val="000000"/>
                </a:solidFill>
                <a:latin typeface="Arial"/>
                <a:cs typeface="Arial"/>
              </a:rPr>
              <a:t>infine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90" b="0">
                <a:solidFill>
                  <a:srgbClr val="000000"/>
                </a:solidFill>
                <a:latin typeface="Arial"/>
                <a:cs typeface="Arial"/>
              </a:rPr>
              <a:t>scende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di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65" b="0">
                <a:solidFill>
                  <a:srgbClr val="000000"/>
                </a:solidFill>
                <a:latin typeface="Arial"/>
                <a:cs typeface="Arial"/>
              </a:rPr>
              <a:t>4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5" b="0">
                <a:solidFill>
                  <a:srgbClr val="000000"/>
                </a:solidFill>
                <a:latin typeface="Arial"/>
                <a:cs typeface="Arial"/>
              </a:rPr>
              <a:t>gradini.</a:t>
            </a:r>
          </a:p>
          <a:p>
            <a:pPr marL="12700">
              <a:lnSpc>
                <a:spcPts val="1195"/>
              </a:lnSpc>
            </a:pPr>
            <a:r>
              <a:rPr dirty="0" spc="-60" b="0">
                <a:solidFill>
                  <a:srgbClr val="000000"/>
                </a:solidFill>
                <a:latin typeface="Arial"/>
                <a:cs typeface="Arial"/>
              </a:rPr>
              <a:t>Ris</a:t>
            </a:r>
            <a:r>
              <a:rPr dirty="0" spc="-45" b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dirty="0" spc="-5" b="0">
                <a:solidFill>
                  <a:srgbClr val="000000"/>
                </a:solidFill>
                <a:latin typeface="Arial"/>
                <a:cs typeface="Arial"/>
              </a:rPr>
              <a:t>etto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35" b="0">
                <a:solidFill>
                  <a:srgbClr val="000000"/>
                </a:solidFill>
                <a:latin typeface="Arial"/>
                <a:cs typeface="Arial"/>
              </a:rPr>
              <a:t>alla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65" b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dirty="0" spc="-95" b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dirty="0" spc="-35" b="0">
                <a:solidFill>
                  <a:srgbClr val="000000"/>
                </a:solidFill>
                <a:latin typeface="Arial"/>
                <a:cs typeface="Arial"/>
              </a:rPr>
              <a:t>rtenza,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85" b="0">
                <a:solidFill>
                  <a:srgbClr val="000000"/>
                </a:solidFill>
                <a:latin typeface="Arial"/>
                <a:cs typeface="Arial"/>
              </a:rPr>
              <a:t>su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80" b="0">
                <a:solidFill>
                  <a:srgbClr val="000000"/>
                </a:solidFill>
                <a:latin typeface="Arial"/>
                <a:cs typeface="Arial"/>
              </a:rPr>
              <a:t>che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45" b="0">
                <a:solidFill>
                  <a:srgbClr val="000000"/>
                </a:solidFill>
                <a:latin typeface="Arial"/>
                <a:cs typeface="Arial"/>
              </a:rPr>
              <a:t>grad</a:t>
            </a:r>
            <a:r>
              <a:rPr dirty="0" spc="-35" b="0">
                <a:solidFill>
                  <a:srgbClr val="000000"/>
                </a:solidFill>
                <a:latin typeface="Arial"/>
                <a:cs typeface="Arial"/>
              </a:rPr>
              <a:t>ino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5" b="0">
                <a:solidFill>
                  <a:srgbClr val="000000"/>
                </a:solidFill>
                <a:latin typeface="Arial"/>
                <a:cs typeface="Arial"/>
              </a:rPr>
              <a:t>si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5" b="0">
                <a:solidFill>
                  <a:srgbClr val="000000"/>
                </a:solidFill>
                <a:latin typeface="Arial"/>
                <a:cs typeface="Arial"/>
              </a:rPr>
              <a:t>trove</a:t>
            </a:r>
            <a:r>
              <a:rPr dirty="0" spc="-30" b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dirty="0" spc="-330" b="0">
                <a:solidFill>
                  <a:srgbClr val="000000"/>
                </a:solidFill>
                <a:latin typeface="Arial"/>
                <a:cs typeface="Arial"/>
              </a:rPr>
              <a:t>`</a:t>
            </a:r>
            <a:r>
              <a:rPr dirty="0" spc="-85" b="0">
                <a:solidFill>
                  <a:srgbClr val="000000"/>
                </a:solidFill>
                <a:latin typeface="Arial"/>
                <a:cs typeface="Arial"/>
              </a:rPr>
              <a:t>a?</a:t>
            </a:r>
          </a:p>
          <a:p>
            <a:pPr>
              <a:lnSpc>
                <a:spcPct val="100000"/>
              </a:lnSpc>
            </a:p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pc="-30">
                <a:solidFill>
                  <a:srgbClr val="0000FF"/>
                </a:solidFill>
              </a:rPr>
              <a:t>Svolgimento</a:t>
            </a: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 marR="186055">
              <a:lnSpc>
                <a:spcPct val="100000"/>
              </a:lnSpc>
            </a:pPr>
            <a:r>
              <a:rPr dirty="0" spc="-65" b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dirty="0" spc="-70" b="0">
                <a:solidFill>
                  <a:srgbClr val="000000"/>
                </a:solidFill>
                <a:latin typeface="Arial"/>
                <a:cs typeface="Arial"/>
              </a:rPr>
              <a:t>ossiamo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inter</a:t>
            </a:r>
            <a:r>
              <a:rPr dirty="0" spc="-55" b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dirty="0" spc="-25" b="0">
                <a:solidFill>
                  <a:srgbClr val="000000"/>
                </a:solidFill>
                <a:latin typeface="Arial"/>
                <a:cs typeface="Arial"/>
              </a:rPr>
              <a:t>ret</a:t>
            </a:r>
            <a:r>
              <a:rPr dirty="0" spc="-65" b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dirty="0" spc="-60" b="0">
                <a:solidFill>
                  <a:srgbClr val="000000"/>
                </a:solidFill>
                <a:latin typeface="Arial"/>
                <a:cs typeface="Arial"/>
              </a:rPr>
              <a:t>re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5" b="0">
                <a:solidFill>
                  <a:srgbClr val="000000"/>
                </a:solidFill>
                <a:latin typeface="Arial"/>
                <a:cs typeface="Arial"/>
              </a:rPr>
              <a:t>con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80" b="0">
                <a:solidFill>
                  <a:srgbClr val="000000"/>
                </a:solidFill>
                <a:latin typeface="Arial"/>
                <a:cs typeface="Arial"/>
              </a:rPr>
              <a:t>somme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120" b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5" b="0">
                <a:solidFill>
                  <a:srgbClr val="000000"/>
                </a:solidFill>
                <a:latin typeface="Arial"/>
                <a:cs typeface="Arial"/>
              </a:rPr>
              <a:t>sottrazioni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10" b="0">
                <a:solidFill>
                  <a:srgbClr val="000000"/>
                </a:solidFill>
                <a:latin typeface="Arial"/>
                <a:cs typeface="Arial"/>
              </a:rPr>
              <a:t>gli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80" b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dirty="0" spc="-65" b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dirty="0" spc="-35" b="0">
                <a:solidFill>
                  <a:srgbClr val="000000"/>
                </a:solidFill>
                <a:latin typeface="Arial"/>
                <a:cs typeface="Arial"/>
              </a:rPr>
              <a:t>ostamenti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45" b="0">
                <a:solidFill>
                  <a:srgbClr val="000000"/>
                </a:solidFill>
                <a:latin typeface="Arial"/>
                <a:cs typeface="Arial"/>
              </a:rPr>
              <a:t>della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80" b="0">
                <a:solidFill>
                  <a:srgbClr val="000000"/>
                </a:solidFill>
                <a:latin typeface="Arial"/>
                <a:cs typeface="Arial"/>
              </a:rPr>
              <a:t>commessa</a:t>
            </a:r>
            <a:r>
              <a:rPr dirty="0" spc="-4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0" b="0">
                <a:solidFill>
                  <a:srgbClr val="000000"/>
                </a:solidFill>
                <a:latin typeface="Arial"/>
                <a:cs typeface="Arial"/>
              </a:rPr>
              <a:t>(somma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60" b="0">
                <a:solidFill>
                  <a:srgbClr val="000000"/>
                </a:solidFill>
                <a:latin typeface="Arial"/>
                <a:cs typeface="Arial"/>
              </a:rPr>
              <a:t>quando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65" b="0">
                <a:solidFill>
                  <a:srgbClr val="000000"/>
                </a:solidFill>
                <a:latin typeface="Arial"/>
                <a:cs typeface="Arial"/>
              </a:rPr>
              <a:t>sale,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40" b="0">
                <a:solidFill>
                  <a:srgbClr val="000000"/>
                </a:solidFill>
                <a:latin typeface="Arial"/>
                <a:cs typeface="Arial"/>
              </a:rPr>
              <a:t>sottrazione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60" b="0">
                <a:solidFill>
                  <a:srgbClr val="000000"/>
                </a:solidFill>
                <a:latin typeface="Arial"/>
                <a:cs typeface="Arial"/>
              </a:rPr>
              <a:t>quando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90" b="0">
                <a:solidFill>
                  <a:srgbClr val="000000"/>
                </a:solidFill>
                <a:latin typeface="Arial"/>
                <a:cs typeface="Arial"/>
              </a:rPr>
              <a:t>sc</a:t>
            </a:r>
            <a:r>
              <a:rPr dirty="0" spc="-70" b="0">
                <a:solidFill>
                  <a:srgbClr val="000000"/>
                </a:solidFill>
                <a:latin typeface="Arial"/>
                <a:cs typeface="Arial"/>
              </a:rPr>
              <a:t>end</a:t>
            </a:r>
            <a:r>
              <a:rPr dirty="0" spc="-120" b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dirty="0" spc="20" b="0">
                <a:solidFill>
                  <a:srgbClr val="000000"/>
                </a:solidFill>
                <a:latin typeface="Arial"/>
                <a:cs typeface="Arial"/>
              </a:rPr>
              <a:t>).</a:t>
            </a:r>
          </a:p>
          <a:p>
            <a:pPr marL="12700">
              <a:lnSpc>
                <a:spcPts val="1195"/>
              </a:lnSpc>
            </a:pPr>
            <a:r>
              <a:rPr dirty="0" spc="-40" b="0">
                <a:solidFill>
                  <a:srgbClr val="000000"/>
                </a:solidFill>
                <a:latin typeface="Arial"/>
                <a:cs typeface="Arial"/>
              </a:rPr>
              <a:t>Nel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80" b="0">
                <a:solidFill>
                  <a:srgbClr val="000000"/>
                </a:solidFill>
                <a:latin typeface="Arial"/>
                <a:cs typeface="Arial"/>
              </a:rPr>
              <a:t>caso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45" b="0">
                <a:solidFill>
                  <a:srgbClr val="000000"/>
                </a:solidFill>
                <a:latin typeface="Arial"/>
                <a:cs typeface="Arial"/>
              </a:rPr>
              <a:t>della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80" b="0">
                <a:solidFill>
                  <a:srgbClr val="000000"/>
                </a:solidFill>
                <a:latin typeface="Arial"/>
                <a:cs typeface="Arial"/>
              </a:rPr>
              <a:t>commessa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5" b="0">
                <a:solidFill>
                  <a:srgbClr val="000000"/>
                </a:solidFill>
                <a:latin typeface="Arial"/>
                <a:cs typeface="Arial"/>
              </a:rPr>
              <a:t>si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0" b="0">
                <a:solidFill>
                  <a:srgbClr val="000000"/>
                </a:solidFill>
                <a:latin typeface="Arial"/>
                <a:cs typeface="Arial"/>
              </a:rPr>
              <a:t>av</a:t>
            </a:r>
            <a:r>
              <a:rPr dirty="0" spc="-40" b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dirty="0" spc="-330" b="0">
                <a:solidFill>
                  <a:srgbClr val="000000"/>
                </a:solidFill>
                <a:latin typeface="Arial"/>
                <a:cs typeface="Arial"/>
              </a:rPr>
              <a:t>`</a:t>
            </a:r>
            <a:r>
              <a:rPr dirty="0" spc="-80" b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30" b="0">
                <a:solidFill>
                  <a:srgbClr val="000000"/>
                </a:solidFill>
                <a:latin typeface="Arial"/>
                <a:cs typeface="Arial"/>
              </a:rPr>
              <a:t>quindi</a:t>
            </a: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635">
              <a:lnSpc>
                <a:spcPct val="100000"/>
              </a:lnSpc>
            </a:pPr>
            <a:r>
              <a:rPr dirty="0" spc="-65" b="0">
                <a:solidFill>
                  <a:srgbClr val="000000"/>
                </a:solidFill>
                <a:latin typeface="Arial"/>
                <a:cs typeface="Arial"/>
              </a:rPr>
              <a:t>5</a:t>
            </a:r>
            <a:r>
              <a:rPr dirty="0" spc="-6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5" b="0">
                <a:solidFill>
                  <a:srgbClr val="000000"/>
                </a:solidFill>
                <a:latin typeface="Lucida Sans Unicode"/>
                <a:cs typeface="Lucida Sans Unicode"/>
              </a:rPr>
              <a:t>−</a:t>
            </a:r>
            <a:r>
              <a:rPr dirty="0" spc="-95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pc="-65" b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dirty="0" spc="-6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185" b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r>
              <a:rPr dirty="0" spc="-6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65" b="0">
                <a:solidFill>
                  <a:srgbClr val="000000"/>
                </a:solidFill>
                <a:latin typeface="Arial"/>
                <a:cs typeface="Arial"/>
              </a:rPr>
              <a:t>7</a:t>
            </a:r>
            <a:r>
              <a:rPr dirty="0" spc="-6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5" b="0">
                <a:solidFill>
                  <a:srgbClr val="000000"/>
                </a:solidFill>
                <a:latin typeface="Lucida Sans Unicode"/>
                <a:cs typeface="Lucida Sans Unicode"/>
              </a:rPr>
              <a:t>−</a:t>
            </a:r>
            <a:r>
              <a:rPr dirty="0" spc="-95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pc="-65" b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dirty="0" spc="-6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185" b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r>
              <a:rPr dirty="0" spc="-6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65" b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r>
              <a:rPr dirty="0" spc="-6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5" b="0">
                <a:solidFill>
                  <a:srgbClr val="000000"/>
                </a:solidFill>
                <a:latin typeface="Lucida Sans Unicode"/>
                <a:cs typeface="Lucida Sans Unicode"/>
              </a:rPr>
              <a:t>−</a:t>
            </a:r>
            <a:r>
              <a:rPr dirty="0" spc="-95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pc="-65" b="0">
                <a:solidFill>
                  <a:srgbClr val="000000"/>
                </a:solidFill>
                <a:latin typeface="Arial"/>
                <a:cs typeface="Arial"/>
              </a:rPr>
              <a:t>4</a:t>
            </a:r>
            <a:r>
              <a:rPr dirty="0" spc="-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185" b="0">
                <a:solidFill>
                  <a:srgbClr val="000000"/>
                </a:solidFill>
                <a:latin typeface="Arial"/>
                <a:cs typeface="Arial"/>
              </a:rPr>
              <a:t>=</a:t>
            </a:r>
            <a:r>
              <a:rPr dirty="0" spc="-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65" b="0">
                <a:solidFill>
                  <a:srgbClr val="000000"/>
                </a:solidFill>
                <a:latin typeface="Arial"/>
                <a:cs typeface="Arial"/>
              </a:rPr>
              <a:t>8</a:t>
            </a: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pc="-65" b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ertanto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35" b="0">
                <a:solidFill>
                  <a:srgbClr val="000000"/>
                </a:solidFill>
                <a:latin typeface="Arial"/>
                <a:cs typeface="Arial"/>
              </a:rPr>
              <a:t>la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80" b="0">
                <a:solidFill>
                  <a:srgbClr val="000000"/>
                </a:solidFill>
                <a:latin typeface="Arial"/>
                <a:cs typeface="Arial"/>
              </a:rPr>
              <a:t>commessa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5" b="0">
                <a:solidFill>
                  <a:srgbClr val="000000"/>
                </a:solidFill>
                <a:latin typeface="Arial"/>
                <a:cs typeface="Arial"/>
              </a:rPr>
              <a:t>si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5" b="0">
                <a:solidFill>
                  <a:srgbClr val="000000"/>
                </a:solidFill>
                <a:latin typeface="Arial"/>
                <a:cs typeface="Arial"/>
              </a:rPr>
              <a:t>trove</a:t>
            </a:r>
            <a:r>
              <a:rPr dirty="0" spc="-30" b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dirty="0" spc="-330" b="0">
                <a:solidFill>
                  <a:srgbClr val="000000"/>
                </a:solidFill>
                <a:latin typeface="Arial"/>
                <a:cs typeface="Arial"/>
              </a:rPr>
              <a:t>`</a:t>
            </a:r>
            <a:r>
              <a:rPr dirty="0" spc="-80" b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dirty="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10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65" b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dirty="0" spc="50" b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pc="-30" b="0">
                <a:solidFill>
                  <a:srgbClr val="000000"/>
                </a:solidFill>
                <a:latin typeface="Arial"/>
                <a:cs typeface="Arial"/>
              </a:rPr>
              <a:t>gradini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75" b="0">
                <a:solidFill>
                  <a:srgbClr val="000000"/>
                </a:solidFill>
                <a:latin typeface="Arial"/>
                <a:cs typeface="Arial"/>
              </a:rPr>
              <a:t>so</a:t>
            </a:r>
            <a:r>
              <a:rPr dirty="0" spc="-110" b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dirty="0" spc="-40" b="0">
                <a:solidFill>
                  <a:srgbClr val="000000"/>
                </a:solidFill>
                <a:latin typeface="Arial"/>
                <a:cs typeface="Arial"/>
              </a:rPr>
              <a:t>ra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35" b="0">
                <a:solidFill>
                  <a:srgbClr val="000000"/>
                </a:solidFill>
                <a:latin typeface="Arial"/>
                <a:cs typeface="Arial"/>
              </a:rPr>
              <a:t>ris</a:t>
            </a:r>
            <a:r>
              <a:rPr dirty="0" spc="-25" b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dirty="0" spc="-5" b="0">
                <a:solidFill>
                  <a:srgbClr val="000000"/>
                </a:solidFill>
                <a:latin typeface="Arial"/>
                <a:cs typeface="Arial"/>
              </a:rPr>
              <a:t>etto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80" b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40" b="0">
                <a:solidFill>
                  <a:srgbClr val="000000"/>
                </a:solidFill>
                <a:latin typeface="Arial"/>
                <a:cs typeface="Arial"/>
              </a:rPr>
              <a:t>quello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di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65" b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dirty="0" spc="-95" b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dirty="0" b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te</a:t>
            </a:r>
            <a:r>
              <a:rPr dirty="0" spc="-50" b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dirty="0" spc="-70" b="0">
                <a:solidFill>
                  <a:srgbClr val="000000"/>
                </a:solidFill>
                <a:latin typeface="Arial"/>
                <a:cs typeface="Arial"/>
              </a:rPr>
              <a:t>z</a:t>
            </a:r>
            <a:r>
              <a:rPr dirty="0" spc="-85" b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dirty="0" spc="-5" b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7/35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Esercizi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riepilogo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8/35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257159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40737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458174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169374"/>
            <a:ext cx="50800" cy="12506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232874"/>
            <a:ext cx="50800" cy="11871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339719"/>
            <a:ext cx="4457065" cy="1131570"/>
          </a:xfrm>
          <a:custGeom>
            <a:avLst/>
            <a:gdLst/>
            <a:ahLst/>
            <a:cxnLst/>
            <a:rect l="l" t="t" r="r" b="b"/>
            <a:pathLst>
              <a:path w="4457065" h="1131570">
                <a:moveTo>
                  <a:pt x="4456606" y="0"/>
                </a:moveTo>
                <a:lnTo>
                  <a:pt x="0" y="0"/>
                </a:lnTo>
                <a:lnTo>
                  <a:pt x="0" y="1080354"/>
                </a:lnTo>
                <a:lnTo>
                  <a:pt x="16636" y="1117868"/>
                </a:lnTo>
                <a:lnTo>
                  <a:pt x="4405806" y="1131154"/>
                </a:lnTo>
                <a:lnTo>
                  <a:pt x="4420049" y="1129109"/>
                </a:lnTo>
                <a:lnTo>
                  <a:pt x="4451170" y="110315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220174"/>
            <a:ext cx="0" cy="1219200"/>
          </a:xfrm>
          <a:custGeom>
            <a:avLst/>
            <a:gdLst/>
            <a:ahLst/>
            <a:cxnLst/>
            <a:rect l="l" t="t" r="r" b="b"/>
            <a:pathLst>
              <a:path w="0" h="1219200">
                <a:moveTo>
                  <a:pt x="0" y="121894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20747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19477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18207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16302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1155312"/>
            <a:ext cx="3743960" cy="341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4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 spc="-50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frase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Arial"/>
                <a:cs typeface="Arial"/>
              </a:rPr>
              <a:t>lavastoviglie</a:t>
            </a:r>
            <a:r>
              <a:rPr dirty="0" sz="1000" spc="4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Arial"/>
                <a:cs typeface="Arial"/>
              </a:rPr>
              <a:t>ci</a:t>
            </a:r>
            <a:r>
              <a:rPr dirty="0" sz="10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75">
                <a:solidFill>
                  <a:srgbClr val="FF0000"/>
                </a:solidFill>
                <a:latin typeface="Arial"/>
                <a:cs typeface="Arial"/>
              </a:rPr>
              <a:t>sono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70">
                <a:solidFill>
                  <a:srgbClr val="FF0000"/>
                </a:solidFill>
                <a:latin typeface="Arial"/>
                <a:cs typeface="Arial"/>
              </a:rPr>
              <a:t>due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10">
                <a:solidFill>
                  <a:srgbClr val="FF0000"/>
                </a:solidFill>
                <a:latin typeface="Arial"/>
                <a:cs typeface="Arial"/>
              </a:rPr>
              <a:t>piatt</a:t>
            </a:r>
            <a:r>
              <a:rPr dirty="0" sz="100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implica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in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lavastoviglie: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8/35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86254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999308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050108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74745"/>
            <a:ext cx="50800" cy="22372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38245"/>
            <a:ext cx="50800" cy="21737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945090"/>
            <a:ext cx="4457065" cy="2117725"/>
          </a:xfrm>
          <a:custGeom>
            <a:avLst/>
            <a:gdLst/>
            <a:ahLst/>
            <a:cxnLst/>
            <a:rect l="l" t="t" r="r" b="b"/>
            <a:pathLst>
              <a:path w="4457065" h="2117725">
                <a:moveTo>
                  <a:pt x="4456606" y="0"/>
                </a:moveTo>
                <a:lnTo>
                  <a:pt x="0" y="0"/>
                </a:lnTo>
                <a:lnTo>
                  <a:pt x="0" y="2066917"/>
                </a:lnTo>
                <a:lnTo>
                  <a:pt x="16636" y="2104431"/>
                </a:lnTo>
                <a:lnTo>
                  <a:pt x="4405806" y="2117717"/>
                </a:lnTo>
                <a:lnTo>
                  <a:pt x="4420049" y="2115672"/>
                </a:lnTo>
                <a:lnTo>
                  <a:pt x="4451170" y="208971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25545"/>
            <a:ext cx="0" cy="2205990"/>
          </a:xfrm>
          <a:custGeom>
            <a:avLst/>
            <a:gdLst/>
            <a:ahLst/>
            <a:cxnLst/>
            <a:rect l="l" t="t" r="r" b="b"/>
            <a:pathLst>
              <a:path w="0" h="2205990">
                <a:moveTo>
                  <a:pt x="0" y="220551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1284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0014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8744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76839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760685"/>
            <a:ext cx="4178300" cy="645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ct val="100000"/>
              </a:lnSpc>
              <a:spcBef>
                <a:spcPts val="285"/>
              </a:spcBef>
            </a:pPr>
            <a:r>
              <a:rPr dirty="0" sz="1000" spc="-35">
                <a:latin typeface="Arial"/>
                <a:cs typeface="Arial"/>
              </a:rPr>
              <a:t>Durante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t</a:t>
            </a:r>
            <a:r>
              <a:rPr dirty="0" sz="1000" spc="-20">
                <a:latin typeface="Arial"/>
                <a:cs typeface="Arial"/>
              </a:rPr>
              <a:t>o</a:t>
            </a:r>
            <a:r>
              <a:rPr dirty="0" sz="1000" spc="-55">
                <a:latin typeface="Arial"/>
                <a:cs typeface="Arial"/>
              </a:rPr>
              <a:t>rneo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scacc</a:t>
            </a:r>
            <a:r>
              <a:rPr dirty="0" sz="1000" spc="-50">
                <a:latin typeface="Arial"/>
                <a:cs typeface="Arial"/>
              </a:rPr>
              <a:t>h</a:t>
            </a:r>
            <a:r>
              <a:rPr dirty="0" sz="1000" spc="5">
                <a:latin typeface="Arial"/>
                <a:cs typeface="Arial"/>
              </a:rPr>
              <a:t>i,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Luca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ha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vinto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pi</a:t>
            </a:r>
            <a:r>
              <a:rPr dirty="0" sz="1000" spc="-555">
                <a:latin typeface="Arial"/>
                <a:cs typeface="Arial"/>
              </a:rPr>
              <a:t>u</a:t>
            </a:r>
            <a:r>
              <a:rPr dirty="0" sz="1000" spc="160">
                <a:latin typeface="Arial"/>
                <a:cs typeface="Arial"/>
              </a:rPr>
              <a:t>`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10">
                <a:latin typeface="Arial"/>
                <a:cs typeface="Arial"/>
              </a:rPr>
              <a:t>rtite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Nicole,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ma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non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F</a:t>
            </a:r>
            <a:r>
              <a:rPr dirty="0" sz="1000" spc="-65">
                <a:latin typeface="Arial"/>
                <a:cs typeface="Arial"/>
              </a:rPr>
              <a:t>rancesco.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Inoltre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Giuli</a:t>
            </a:r>
            <a:r>
              <a:rPr dirty="0" sz="1000" spc="-45">
                <a:latin typeface="Arial"/>
                <a:cs typeface="Arial"/>
              </a:rPr>
              <a:t>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ha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vin</a:t>
            </a:r>
            <a:r>
              <a:rPr dirty="0" sz="1000" spc="5">
                <a:latin typeface="Arial"/>
                <a:cs typeface="Arial"/>
              </a:rPr>
              <a:t>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meno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10">
                <a:latin typeface="Arial"/>
                <a:cs typeface="Arial"/>
              </a:rPr>
              <a:t>rtite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M</a:t>
            </a:r>
            <a:r>
              <a:rPr dirty="0" sz="1000" spc="-50">
                <a:latin typeface="Arial"/>
                <a:cs typeface="Arial"/>
              </a:rPr>
              <a:t>a</a:t>
            </a:r>
            <a:r>
              <a:rPr dirty="0" sz="1000">
                <a:latin typeface="Arial"/>
                <a:cs typeface="Arial"/>
              </a:rPr>
              <a:t>rta,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m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pi</a:t>
            </a:r>
            <a:r>
              <a:rPr dirty="0" sz="1000" spc="-555">
                <a:latin typeface="Arial"/>
                <a:cs typeface="Arial"/>
              </a:rPr>
              <a:t>u</a:t>
            </a:r>
            <a:r>
              <a:rPr dirty="0" sz="1000" spc="160">
                <a:latin typeface="Arial"/>
                <a:cs typeface="Arial"/>
              </a:rPr>
              <a:t>`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F</a:t>
            </a:r>
            <a:r>
              <a:rPr dirty="0" sz="1000" spc="-65">
                <a:latin typeface="Arial"/>
                <a:cs typeface="Arial"/>
              </a:rPr>
              <a:t>rancesco.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Chi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vincit</a:t>
            </a:r>
            <a:r>
              <a:rPr dirty="0" sz="1000" spc="-55">
                <a:latin typeface="Arial"/>
                <a:cs typeface="Arial"/>
              </a:rPr>
              <a:t>o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del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t</a:t>
            </a:r>
            <a:r>
              <a:rPr dirty="0" sz="1000" spc="-20">
                <a:latin typeface="Arial"/>
                <a:cs typeface="Arial"/>
              </a:rPr>
              <a:t>o</a:t>
            </a:r>
            <a:r>
              <a:rPr dirty="0" sz="1000" spc="-65">
                <a:latin typeface="Arial"/>
                <a:cs typeface="Arial"/>
              </a:rPr>
              <a:t>rneo?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1382420" y="91376"/>
                </a:move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lnTo>
                  <a:pt x="138242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1935352" y="91376"/>
                </a:move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lnTo>
                  <a:pt x="1935352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829411" y="91376"/>
                </a:move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lnTo>
                  <a:pt x="829411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460832" y="0"/>
                </a:moveTo>
                <a:lnTo>
                  <a:pt x="0" y="0"/>
                </a:lnTo>
                <a:lnTo>
                  <a:pt x="0" y="91376"/>
                </a:lnTo>
                <a:lnTo>
                  <a:pt x="460832" y="91376"/>
                </a:lnTo>
                <a:lnTo>
                  <a:pt x="460832" y="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3/35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257159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40737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458174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169374"/>
            <a:ext cx="50800" cy="12506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232874"/>
            <a:ext cx="50800" cy="11871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339719"/>
            <a:ext cx="4457065" cy="1131570"/>
          </a:xfrm>
          <a:custGeom>
            <a:avLst/>
            <a:gdLst/>
            <a:ahLst/>
            <a:cxnLst/>
            <a:rect l="l" t="t" r="r" b="b"/>
            <a:pathLst>
              <a:path w="4457065" h="1131570">
                <a:moveTo>
                  <a:pt x="4456606" y="0"/>
                </a:moveTo>
                <a:lnTo>
                  <a:pt x="0" y="0"/>
                </a:lnTo>
                <a:lnTo>
                  <a:pt x="0" y="1080354"/>
                </a:lnTo>
                <a:lnTo>
                  <a:pt x="16636" y="1117868"/>
                </a:lnTo>
                <a:lnTo>
                  <a:pt x="4405806" y="1131154"/>
                </a:lnTo>
                <a:lnTo>
                  <a:pt x="4420049" y="1129109"/>
                </a:lnTo>
                <a:lnTo>
                  <a:pt x="4451170" y="110315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220174"/>
            <a:ext cx="0" cy="1219200"/>
          </a:xfrm>
          <a:custGeom>
            <a:avLst/>
            <a:gdLst/>
            <a:ahLst/>
            <a:cxnLst/>
            <a:rect l="l" t="t" r="r" b="b"/>
            <a:pathLst>
              <a:path w="0" h="1219200">
                <a:moveTo>
                  <a:pt x="0" y="121894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20747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19477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18207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16302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30201" y="1566088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13830" y="1155312"/>
            <a:ext cx="3743960" cy="531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4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 spc="-50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frase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Arial"/>
                <a:cs typeface="Arial"/>
              </a:rPr>
              <a:t>lavastoviglie</a:t>
            </a:r>
            <a:r>
              <a:rPr dirty="0" sz="1000" spc="4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Arial"/>
                <a:cs typeface="Arial"/>
              </a:rPr>
              <a:t>ci</a:t>
            </a:r>
            <a:r>
              <a:rPr dirty="0" sz="10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75">
                <a:solidFill>
                  <a:srgbClr val="FF0000"/>
                </a:solidFill>
                <a:latin typeface="Arial"/>
                <a:cs typeface="Arial"/>
              </a:rPr>
              <a:t>sono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70">
                <a:solidFill>
                  <a:srgbClr val="FF0000"/>
                </a:solidFill>
                <a:latin typeface="Arial"/>
                <a:cs typeface="Arial"/>
              </a:rPr>
              <a:t>due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10">
                <a:solidFill>
                  <a:srgbClr val="FF0000"/>
                </a:solidFill>
                <a:latin typeface="Arial"/>
                <a:cs typeface="Arial"/>
              </a:rPr>
              <a:t>piatt</a:t>
            </a:r>
            <a:r>
              <a:rPr dirty="0" sz="100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implica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in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lavastoviglie:</a:t>
            </a:r>
            <a:endParaRPr sz="10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Arial"/>
                <a:cs typeface="Arial"/>
              </a:rPr>
              <a:t>ci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sono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due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piatti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ed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bicchiere;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8/35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257159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40737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458174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169374"/>
            <a:ext cx="50800" cy="12506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232874"/>
            <a:ext cx="50800" cy="11871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339719"/>
            <a:ext cx="4457065" cy="1131570"/>
          </a:xfrm>
          <a:custGeom>
            <a:avLst/>
            <a:gdLst/>
            <a:ahLst/>
            <a:cxnLst/>
            <a:rect l="l" t="t" r="r" b="b"/>
            <a:pathLst>
              <a:path w="4457065" h="1131570">
                <a:moveTo>
                  <a:pt x="4456606" y="0"/>
                </a:moveTo>
                <a:lnTo>
                  <a:pt x="0" y="0"/>
                </a:lnTo>
                <a:lnTo>
                  <a:pt x="0" y="1080354"/>
                </a:lnTo>
                <a:lnTo>
                  <a:pt x="16636" y="1117868"/>
                </a:lnTo>
                <a:lnTo>
                  <a:pt x="4405806" y="1131154"/>
                </a:lnTo>
                <a:lnTo>
                  <a:pt x="4420049" y="1129109"/>
                </a:lnTo>
                <a:lnTo>
                  <a:pt x="4451170" y="110315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220174"/>
            <a:ext cx="0" cy="1219200"/>
          </a:xfrm>
          <a:custGeom>
            <a:avLst/>
            <a:gdLst/>
            <a:ahLst/>
            <a:cxnLst/>
            <a:rect l="l" t="t" r="r" b="b"/>
            <a:pathLst>
              <a:path w="0" h="1219200">
                <a:moveTo>
                  <a:pt x="0" y="121894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20747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19477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18207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16302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30201" y="1566088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30201" y="1755877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26643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5"/>
              <a:t>Esercizio</a:t>
            </a:r>
            <a:r>
              <a:rPr dirty="0" spc="85"/>
              <a:t> </a:t>
            </a:r>
            <a:r>
              <a:rPr dirty="0" spc="-10"/>
              <a:t>4</a:t>
            </a: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pc="-50" b="0">
                <a:solidFill>
                  <a:srgbClr val="000000"/>
                </a:solidFill>
                <a:latin typeface="Arial"/>
                <a:cs typeface="Arial"/>
              </a:rPr>
              <a:t>La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60" b="0">
                <a:solidFill>
                  <a:srgbClr val="000000"/>
                </a:solidFill>
                <a:latin typeface="Arial"/>
                <a:cs typeface="Arial"/>
              </a:rPr>
              <a:t>frase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dirty="0" spc="50" b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pc="-40" b="0">
                <a:solidFill>
                  <a:srgbClr val="FF0000"/>
                </a:solidFill>
                <a:latin typeface="Arial"/>
                <a:cs typeface="Arial"/>
              </a:rPr>
              <a:t>lavastoviglie</a:t>
            </a:r>
            <a:r>
              <a:rPr dirty="0" spc="45" b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pc="-25" b="0">
                <a:solidFill>
                  <a:srgbClr val="FF0000"/>
                </a:solidFill>
                <a:latin typeface="Arial"/>
                <a:cs typeface="Arial"/>
              </a:rPr>
              <a:t>ci</a:t>
            </a:r>
            <a:r>
              <a:rPr dirty="0" spc="55" b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pc="-75" b="0">
                <a:solidFill>
                  <a:srgbClr val="FF0000"/>
                </a:solidFill>
                <a:latin typeface="Arial"/>
                <a:cs typeface="Arial"/>
              </a:rPr>
              <a:t>sono</a:t>
            </a:r>
            <a:r>
              <a:rPr dirty="0" spc="50" b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pc="-70" b="0">
                <a:solidFill>
                  <a:srgbClr val="FF0000"/>
                </a:solidFill>
                <a:latin typeface="Arial"/>
                <a:cs typeface="Arial"/>
              </a:rPr>
              <a:t>due</a:t>
            </a:r>
            <a:r>
              <a:rPr dirty="0" spc="50" b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pc="10" b="0">
                <a:solidFill>
                  <a:srgbClr val="FF0000"/>
                </a:solidFill>
                <a:latin typeface="Arial"/>
                <a:cs typeface="Arial"/>
              </a:rPr>
              <a:t>piatt</a:t>
            </a:r>
            <a:r>
              <a:rPr dirty="0" b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pc="-5" b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30" b="0">
                <a:solidFill>
                  <a:srgbClr val="000000"/>
                </a:solidFill>
                <a:latin typeface="Arial"/>
                <a:cs typeface="Arial"/>
              </a:rPr>
              <a:t>implica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80" b="0">
                <a:solidFill>
                  <a:srgbClr val="000000"/>
                </a:solidFill>
                <a:latin typeface="Arial"/>
                <a:cs typeface="Arial"/>
              </a:rPr>
              <a:t>che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35" b="0">
                <a:solidFill>
                  <a:srgbClr val="000000"/>
                </a:solidFill>
                <a:latin typeface="Arial"/>
                <a:cs typeface="Arial"/>
              </a:rPr>
              <a:t>lavastoviglie:</a:t>
            </a: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 b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pc="-25" b="0">
                <a:solidFill>
                  <a:srgbClr val="000000"/>
                </a:solidFill>
                <a:latin typeface="Arial"/>
                <a:cs typeface="Arial"/>
              </a:rPr>
              <a:t>ci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75" b="0">
                <a:solidFill>
                  <a:srgbClr val="000000"/>
                </a:solidFill>
                <a:latin typeface="Arial"/>
                <a:cs typeface="Arial"/>
              </a:rPr>
              <a:t>sono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70" b="0">
                <a:solidFill>
                  <a:srgbClr val="000000"/>
                </a:solidFill>
                <a:latin typeface="Arial"/>
                <a:cs typeface="Arial"/>
              </a:rPr>
              <a:t>due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10" b="0">
                <a:solidFill>
                  <a:srgbClr val="000000"/>
                </a:solidFill>
                <a:latin typeface="Arial"/>
                <a:cs typeface="Arial"/>
              </a:rPr>
              <a:t>piatti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80" b="0">
                <a:solidFill>
                  <a:srgbClr val="000000"/>
                </a:solidFill>
                <a:latin typeface="Arial"/>
                <a:cs typeface="Arial"/>
              </a:rPr>
              <a:t>ed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45" b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45" b="0">
                <a:solidFill>
                  <a:srgbClr val="000000"/>
                </a:solidFill>
                <a:latin typeface="Arial"/>
                <a:cs typeface="Arial"/>
              </a:rPr>
              <a:t>bicchiere;</a:t>
            </a:r>
            <a:endParaRPr sz="7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 b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pc="-50" b="0">
                <a:solidFill>
                  <a:srgbClr val="000000"/>
                </a:solidFill>
                <a:latin typeface="Arial"/>
                <a:cs typeface="Arial"/>
              </a:rPr>
              <a:t>non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5" b="0">
                <a:solidFill>
                  <a:srgbClr val="000000"/>
                </a:solidFill>
                <a:latin typeface="Arial"/>
                <a:cs typeface="Arial"/>
              </a:rPr>
              <a:t>ci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75" b="0">
                <a:solidFill>
                  <a:srgbClr val="000000"/>
                </a:solidFill>
                <a:latin typeface="Arial"/>
                <a:cs typeface="Arial"/>
              </a:rPr>
              <a:t>sono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30" b="0">
                <a:solidFill>
                  <a:srgbClr val="000000"/>
                </a:solidFill>
                <a:latin typeface="Arial"/>
                <a:cs typeface="Arial"/>
              </a:rPr>
              <a:t>bicchieri;</a:t>
            </a:r>
            <a:endParaRPr sz="7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8/35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257159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40737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458174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169374"/>
            <a:ext cx="50800" cy="12506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232874"/>
            <a:ext cx="50800" cy="11871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339719"/>
            <a:ext cx="4457065" cy="1131570"/>
          </a:xfrm>
          <a:custGeom>
            <a:avLst/>
            <a:gdLst/>
            <a:ahLst/>
            <a:cxnLst/>
            <a:rect l="l" t="t" r="r" b="b"/>
            <a:pathLst>
              <a:path w="4457065" h="1131570">
                <a:moveTo>
                  <a:pt x="4456606" y="0"/>
                </a:moveTo>
                <a:lnTo>
                  <a:pt x="0" y="0"/>
                </a:lnTo>
                <a:lnTo>
                  <a:pt x="0" y="1080354"/>
                </a:lnTo>
                <a:lnTo>
                  <a:pt x="16636" y="1117868"/>
                </a:lnTo>
                <a:lnTo>
                  <a:pt x="4405806" y="1131154"/>
                </a:lnTo>
                <a:lnTo>
                  <a:pt x="4420049" y="1129109"/>
                </a:lnTo>
                <a:lnTo>
                  <a:pt x="4451170" y="110315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220174"/>
            <a:ext cx="0" cy="1219200"/>
          </a:xfrm>
          <a:custGeom>
            <a:avLst/>
            <a:gdLst/>
            <a:ahLst/>
            <a:cxnLst/>
            <a:rect l="l" t="t" r="r" b="b"/>
            <a:pathLst>
              <a:path w="0" h="1219200">
                <a:moveTo>
                  <a:pt x="0" y="121894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20747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19477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18207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16302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30201" y="1566088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30201" y="1755877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30201" y="1945665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26643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5"/>
              <a:t>Esercizio</a:t>
            </a:r>
            <a:r>
              <a:rPr dirty="0" spc="85"/>
              <a:t> </a:t>
            </a:r>
            <a:r>
              <a:rPr dirty="0" spc="-10"/>
              <a:t>4</a:t>
            </a: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pc="-50" b="0">
                <a:solidFill>
                  <a:srgbClr val="000000"/>
                </a:solidFill>
                <a:latin typeface="Arial"/>
                <a:cs typeface="Arial"/>
              </a:rPr>
              <a:t>La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60" b="0">
                <a:solidFill>
                  <a:srgbClr val="000000"/>
                </a:solidFill>
                <a:latin typeface="Arial"/>
                <a:cs typeface="Arial"/>
              </a:rPr>
              <a:t>frase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dirty="0" spc="50" b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pc="-40" b="0">
                <a:solidFill>
                  <a:srgbClr val="FF0000"/>
                </a:solidFill>
                <a:latin typeface="Arial"/>
                <a:cs typeface="Arial"/>
              </a:rPr>
              <a:t>lavastoviglie</a:t>
            </a:r>
            <a:r>
              <a:rPr dirty="0" spc="45" b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pc="-25" b="0">
                <a:solidFill>
                  <a:srgbClr val="FF0000"/>
                </a:solidFill>
                <a:latin typeface="Arial"/>
                <a:cs typeface="Arial"/>
              </a:rPr>
              <a:t>ci</a:t>
            </a:r>
            <a:r>
              <a:rPr dirty="0" spc="55" b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pc="-75" b="0">
                <a:solidFill>
                  <a:srgbClr val="FF0000"/>
                </a:solidFill>
                <a:latin typeface="Arial"/>
                <a:cs typeface="Arial"/>
              </a:rPr>
              <a:t>sono</a:t>
            </a:r>
            <a:r>
              <a:rPr dirty="0" spc="50" b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pc="-70" b="0">
                <a:solidFill>
                  <a:srgbClr val="FF0000"/>
                </a:solidFill>
                <a:latin typeface="Arial"/>
                <a:cs typeface="Arial"/>
              </a:rPr>
              <a:t>due</a:t>
            </a:r>
            <a:r>
              <a:rPr dirty="0" spc="50" b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pc="10" b="0">
                <a:solidFill>
                  <a:srgbClr val="FF0000"/>
                </a:solidFill>
                <a:latin typeface="Arial"/>
                <a:cs typeface="Arial"/>
              </a:rPr>
              <a:t>piatt</a:t>
            </a:r>
            <a:r>
              <a:rPr dirty="0" b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pc="-5" b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30" b="0">
                <a:solidFill>
                  <a:srgbClr val="000000"/>
                </a:solidFill>
                <a:latin typeface="Arial"/>
                <a:cs typeface="Arial"/>
              </a:rPr>
              <a:t>implica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80" b="0">
                <a:solidFill>
                  <a:srgbClr val="000000"/>
                </a:solidFill>
                <a:latin typeface="Arial"/>
                <a:cs typeface="Arial"/>
              </a:rPr>
              <a:t>che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35" b="0">
                <a:solidFill>
                  <a:srgbClr val="000000"/>
                </a:solidFill>
                <a:latin typeface="Arial"/>
                <a:cs typeface="Arial"/>
              </a:rPr>
              <a:t>lavastoviglie:</a:t>
            </a: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 b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pc="-25" b="0">
                <a:solidFill>
                  <a:srgbClr val="000000"/>
                </a:solidFill>
                <a:latin typeface="Arial"/>
                <a:cs typeface="Arial"/>
              </a:rPr>
              <a:t>ci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75" b="0">
                <a:solidFill>
                  <a:srgbClr val="000000"/>
                </a:solidFill>
                <a:latin typeface="Arial"/>
                <a:cs typeface="Arial"/>
              </a:rPr>
              <a:t>sono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70" b="0">
                <a:solidFill>
                  <a:srgbClr val="000000"/>
                </a:solidFill>
                <a:latin typeface="Arial"/>
                <a:cs typeface="Arial"/>
              </a:rPr>
              <a:t>due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10" b="0">
                <a:solidFill>
                  <a:srgbClr val="000000"/>
                </a:solidFill>
                <a:latin typeface="Arial"/>
                <a:cs typeface="Arial"/>
              </a:rPr>
              <a:t>piatti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80" b="0">
                <a:solidFill>
                  <a:srgbClr val="000000"/>
                </a:solidFill>
                <a:latin typeface="Arial"/>
                <a:cs typeface="Arial"/>
              </a:rPr>
              <a:t>ed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45" b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45" b="0">
                <a:solidFill>
                  <a:srgbClr val="000000"/>
                </a:solidFill>
                <a:latin typeface="Arial"/>
                <a:cs typeface="Arial"/>
              </a:rPr>
              <a:t>bicchiere;</a:t>
            </a:r>
            <a:endParaRPr sz="7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 b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pc="-50" b="0">
                <a:solidFill>
                  <a:srgbClr val="000000"/>
                </a:solidFill>
                <a:latin typeface="Arial"/>
                <a:cs typeface="Arial"/>
              </a:rPr>
              <a:t>non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5" b="0">
                <a:solidFill>
                  <a:srgbClr val="000000"/>
                </a:solidFill>
                <a:latin typeface="Arial"/>
                <a:cs typeface="Arial"/>
              </a:rPr>
              <a:t>ci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75" b="0">
                <a:solidFill>
                  <a:srgbClr val="000000"/>
                </a:solidFill>
                <a:latin typeface="Arial"/>
                <a:cs typeface="Arial"/>
              </a:rPr>
              <a:t>sono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30" b="0">
                <a:solidFill>
                  <a:srgbClr val="000000"/>
                </a:solidFill>
                <a:latin typeface="Arial"/>
                <a:cs typeface="Arial"/>
              </a:rPr>
              <a:t>bicchieri;</a:t>
            </a:r>
            <a:endParaRPr sz="7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3</a:t>
            </a: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 b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pc="-5" b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dirty="0" spc="-35" b="0">
                <a:solidFill>
                  <a:srgbClr val="000000"/>
                </a:solidFill>
                <a:latin typeface="Arial"/>
                <a:cs typeface="Arial"/>
              </a:rPr>
              <a:t>’</a:t>
            </a:r>
            <a:r>
              <a:rPr dirty="0" spc="-315" b="0">
                <a:solidFill>
                  <a:srgbClr val="000000"/>
                </a:solidFill>
                <a:latin typeface="Arial"/>
                <a:cs typeface="Arial"/>
              </a:rPr>
              <a:t>`</a:t>
            </a:r>
            <a:r>
              <a:rPr dirty="0" spc="-120" b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45" b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" b="0">
                <a:solidFill>
                  <a:srgbClr val="000000"/>
                </a:solidFill>
                <a:latin typeface="Arial"/>
                <a:cs typeface="Arial"/>
              </a:rPr>
              <a:t>piatto;</a:t>
            </a:r>
            <a:endParaRPr sz="7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8/35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257159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40737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458174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169374"/>
            <a:ext cx="50800" cy="12506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232874"/>
            <a:ext cx="50800" cy="11871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339719"/>
            <a:ext cx="4457065" cy="1131570"/>
          </a:xfrm>
          <a:custGeom>
            <a:avLst/>
            <a:gdLst/>
            <a:ahLst/>
            <a:cxnLst/>
            <a:rect l="l" t="t" r="r" b="b"/>
            <a:pathLst>
              <a:path w="4457065" h="1131570">
                <a:moveTo>
                  <a:pt x="4456606" y="0"/>
                </a:moveTo>
                <a:lnTo>
                  <a:pt x="0" y="0"/>
                </a:lnTo>
                <a:lnTo>
                  <a:pt x="0" y="1080354"/>
                </a:lnTo>
                <a:lnTo>
                  <a:pt x="16636" y="1117868"/>
                </a:lnTo>
                <a:lnTo>
                  <a:pt x="4405806" y="1131154"/>
                </a:lnTo>
                <a:lnTo>
                  <a:pt x="4420049" y="1129109"/>
                </a:lnTo>
                <a:lnTo>
                  <a:pt x="4451170" y="110315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220174"/>
            <a:ext cx="0" cy="1219200"/>
          </a:xfrm>
          <a:custGeom>
            <a:avLst/>
            <a:gdLst/>
            <a:ahLst/>
            <a:cxnLst/>
            <a:rect l="l" t="t" r="r" b="b"/>
            <a:pathLst>
              <a:path w="0" h="1219200">
                <a:moveTo>
                  <a:pt x="0" y="121894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20747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19477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18207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16302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30201" y="1566088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30201" y="1755877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30201" y="1945665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30201" y="2135454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26643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5"/>
              <a:t>Esercizio</a:t>
            </a:r>
            <a:r>
              <a:rPr dirty="0" spc="85"/>
              <a:t> </a:t>
            </a:r>
            <a:r>
              <a:rPr dirty="0" spc="-10"/>
              <a:t>4</a:t>
            </a: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pc="-50" b="0">
                <a:solidFill>
                  <a:srgbClr val="000000"/>
                </a:solidFill>
                <a:latin typeface="Arial"/>
                <a:cs typeface="Arial"/>
              </a:rPr>
              <a:t>La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60" b="0">
                <a:solidFill>
                  <a:srgbClr val="000000"/>
                </a:solidFill>
                <a:latin typeface="Arial"/>
                <a:cs typeface="Arial"/>
              </a:rPr>
              <a:t>frase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dirty="0" spc="50" b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pc="-40" b="0">
                <a:solidFill>
                  <a:srgbClr val="FF0000"/>
                </a:solidFill>
                <a:latin typeface="Arial"/>
                <a:cs typeface="Arial"/>
              </a:rPr>
              <a:t>lavastoviglie</a:t>
            </a:r>
            <a:r>
              <a:rPr dirty="0" spc="45" b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pc="-25" b="0">
                <a:solidFill>
                  <a:srgbClr val="FF0000"/>
                </a:solidFill>
                <a:latin typeface="Arial"/>
                <a:cs typeface="Arial"/>
              </a:rPr>
              <a:t>ci</a:t>
            </a:r>
            <a:r>
              <a:rPr dirty="0" spc="55" b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pc="-75" b="0">
                <a:solidFill>
                  <a:srgbClr val="FF0000"/>
                </a:solidFill>
                <a:latin typeface="Arial"/>
                <a:cs typeface="Arial"/>
              </a:rPr>
              <a:t>sono</a:t>
            </a:r>
            <a:r>
              <a:rPr dirty="0" spc="50" b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pc="-70" b="0">
                <a:solidFill>
                  <a:srgbClr val="FF0000"/>
                </a:solidFill>
                <a:latin typeface="Arial"/>
                <a:cs typeface="Arial"/>
              </a:rPr>
              <a:t>due</a:t>
            </a:r>
            <a:r>
              <a:rPr dirty="0" spc="50" b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pc="10" b="0">
                <a:solidFill>
                  <a:srgbClr val="FF0000"/>
                </a:solidFill>
                <a:latin typeface="Arial"/>
                <a:cs typeface="Arial"/>
              </a:rPr>
              <a:t>piatt</a:t>
            </a:r>
            <a:r>
              <a:rPr dirty="0" b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pc="-5" b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30" b="0">
                <a:solidFill>
                  <a:srgbClr val="000000"/>
                </a:solidFill>
                <a:latin typeface="Arial"/>
                <a:cs typeface="Arial"/>
              </a:rPr>
              <a:t>implica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80" b="0">
                <a:solidFill>
                  <a:srgbClr val="000000"/>
                </a:solidFill>
                <a:latin typeface="Arial"/>
                <a:cs typeface="Arial"/>
              </a:rPr>
              <a:t>che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35" b="0">
                <a:solidFill>
                  <a:srgbClr val="000000"/>
                </a:solidFill>
                <a:latin typeface="Arial"/>
                <a:cs typeface="Arial"/>
              </a:rPr>
              <a:t>lavastoviglie:</a:t>
            </a: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 b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pc="-25" b="0">
                <a:solidFill>
                  <a:srgbClr val="000000"/>
                </a:solidFill>
                <a:latin typeface="Arial"/>
                <a:cs typeface="Arial"/>
              </a:rPr>
              <a:t>ci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75" b="0">
                <a:solidFill>
                  <a:srgbClr val="000000"/>
                </a:solidFill>
                <a:latin typeface="Arial"/>
                <a:cs typeface="Arial"/>
              </a:rPr>
              <a:t>sono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70" b="0">
                <a:solidFill>
                  <a:srgbClr val="000000"/>
                </a:solidFill>
                <a:latin typeface="Arial"/>
                <a:cs typeface="Arial"/>
              </a:rPr>
              <a:t>due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10" b="0">
                <a:solidFill>
                  <a:srgbClr val="000000"/>
                </a:solidFill>
                <a:latin typeface="Arial"/>
                <a:cs typeface="Arial"/>
              </a:rPr>
              <a:t>piatti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80" b="0">
                <a:solidFill>
                  <a:srgbClr val="000000"/>
                </a:solidFill>
                <a:latin typeface="Arial"/>
                <a:cs typeface="Arial"/>
              </a:rPr>
              <a:t>ed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45" b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45" b="0">
                <a:solidFill>
                  <a:srgbClr val="000000"/>
                </a:solidFill>
                <a:latin typeface="Arial"/>
                <a:cs typeface="Arial"/>
              </a:rPr>
              <a:t>bicchiere;</a:t>
            </a:r>
            <a:endParaRPr sz="7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 b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pc="-50" b="0">
                <a:solidFill>
                  <a:srgbClr val="000000"/>
                </a:solidFill>
                <a:latin typeface="Arial"/>
                <a:cs typeface="Arial"/>
              </a:rPr>
              <a:t>non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5" b="0">
                <a:solidFill>
                  <a:srgbClr val="000000"/>
                </a:solidFill>
                <a:latin typeface="Arial"/>
                <a:cs typeface="Arial"/>
              </a:rPr>
              <a:t>ci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75" b="0">
                <a:solidFill>
                  <a:srgbClr val="000000"/>
                </a:solidFill>
                <a:latin typeface="Arial"/>
                <a:cs typeface="Arial"/>
              </a:rPr>
              <a:t>sono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30" b="0">
                <a:solidFill>
                  <a:srgbClr val="000000"/>
                </a:solidFill>
                <a:latin typeface="Arial"/>
                <a:cs typeface="Arial"/>
              </a:rPr>
              <a:t>bicchieri;</a:t>
            </a:r>
            <a:endParaRPr sz="7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3</a:t>
            </a: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 b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pc="-5" b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dirty="0" spc="-35" b="0">
                <a:solidFill>
                  <a:srgbClr val="000000"/>
                </a:solidFill>
                <a:latin typeface="Arial"/>
                <a:cs typeface="Arial"/>
              </a:rPr>
              <a:t>’</a:t>
            </a:r>
            <a:r>
              <a:rPr dirty="0" spc="-315" b="0">
                <a:solidFill>
                  <a:srgbClr val="000000"/>
                </a:solidFill>
                <a:latin typeface="Arial"/>
                <a:cs typeface="Arial"/>
              </a:rPr>
              <a:t>`</a:t>
            </a:r>
            <a:r>
              <a:rPr dirty="0" spc="-120" b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45" b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" b="0">
                <a:solidFill>
                  <a:srgbClr val="000000"/>
                </a:solidFill>
                <a:latin typeface="Arial"/>
                <a:cs typeface="Arial"/>
              </a:rPr>
              <a:t>piatto;</a:t>
            </a:r>
            <a:endParaRPr sz="7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4</a:t>
            </a: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 b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pc="-25" b="0">
                <a:solidFill>
                  <a:srgbClr val="000000"/>
                </a:solidFill>
                <a:latin typeface="Arial"/>
                <a:cs typeface="Arial"/>
              </a:rPr>
              <a:t>ci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75" b="0">
                <a:solidFill>
                  <a:srgbClr val="000000"/>
                </a:solidFill>
                <a:latin typeface="Arial"/>
                <a:cs typeface="Arial"/>
              </a:rPr>
              <a:t>sono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70" b="0">
                <a:solidFill>
                  <a:srgbClr val="000000"/>
                </a:solidFill>
                <a:latin typeface="Arial"/>
                <a:cs typeface="Arial"/>
              </a:rPr>
              <a:t>due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10" b="0">
                <a:solidFill>
                  <a:srgbClr val="000000"/>
                </a:solidFill>
                <a:latin typeface="Arial"/>
                <a:cs typeface="Arial"/>
              </a:rPr>
              <a:t>piatti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120" b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70" b="0">
                <a:solidFill>
                  <a:srgbClr val="000000"/>
                </a:solidFill>
                <a:latin typeface="Arial"/>
                <a:cs typeface="Arial"/>
              </a:rPr>
              <a:t>due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30" b="0">
                <a:solidFill>
                  <a:srgbClr val="000000"/>
                </a:solidFill>
                <a:latin typeface="Arial"/>
                <a:cs typeface="Arial"/>
              </a:rPr>
              <a:t>bicchieri;</a:t>
            </a:r>
            <a:endParaRPr sz="7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8/35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257159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40737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458174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169374"/>
            <a:ext cx="50800" cy="12506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232874"/>
            <a:ext cx="50800" cy="11871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339719"/>
            <a:ext cx="4457065" cy="1131570"/>
          </a:xfrm>
          <a:custGeom>
            <a:avLst/>
            <a:gdLst/>
            <a:ahLst/>
            <a:cxnLst/>
            <a:rect l="l" t="t" r="r" b="b"/>
            <a:pathLst>
              <a:path w="4457065" h="1131570">
                <a:moveTo>
                  <a:pt x="4456606" y="0"/>
                </a:moveTo>
                <a:lnTo>
                  <a:pt x="0" y="0"/>
                </a:lnTo>
                <a:lnTo>
                  <a:pt x="0" y="1080354"/>
                </a:lnTo>
                <a:lnTo>
                  <a:pt x="16636" y="1117868"/>
                </a:lnTo>
                <a:lnTo>
                  <a:pt x="4405806" y="1131154"/>
                </a:lnTo>
                <a:lnTo>
                  <a:pt x="4420049" y="1129109"/>
                </a:lnTo>
                <a:lnTo>
                  <a:pt x="4451170" y="110315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220174"/>
            <a:ext cx="0" cy="1219200"/>
          </a:xfrm>
          <a:custGeom>
            <a:avLst/>
            <a:gdLst/>
            <a:ahLst/>
            <a:cxnLst/>
            <a:rect l="l" t="t" r="r" b="b"/>
            <a:pathLst>
              <a:path w="0" h="1219200">
                <a:moveTo>
                  <a:pt x="0" y="121894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20747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19477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18207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16302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30201" y="1566088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30201" y="1755877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30201" y="1945665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30201" y="2135454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30201" y="2325243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26643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5"/>
              <a:t>Esercizio</a:t>
            </a:r>
            <a:r>
              <a:rPr dirty="0" spc="85"/>
              <a:t> </a:t>
            </a:r>
            <a:r>
              <a:rPr dirty="0" spc="-10"/>
              <a:t>4</a:t>
            </a: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pc="-50" b="0">
                <a:solidFill>
                  <a:srgbClr val="000000"/>
                </a:solidFill>
                <a:latin typeface="Arial"/>
                <a:cs typeface="Arial"/>
              </a:rPr>
              <a:t>La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60" b="0">
                <a:solidFill>
                  <a:srgbClr val="000000"/>
                </a:solidFill>
                <a:latin typeface="Arial"/>
                <a:cs typeface="Arial"/>
              </a:rPr>
              <a:t>frase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dirty="0" spc="50" b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pc="-40" b="0">
                <a:solidFill>
                  <a:srgbClr val="FF0000"/>
                </a:solidFill>
                <a:latin typeface="Arial"/>
                <a:cs typeface="Arial"/>
              </a:rPr>
              <a:t>lavastoviglie</a:t>
            </a:r>
            <a:r>
              <a:rPr dirty="0" spc="45" b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pc="-25" b="0">
                <a:solidFill>
                  <a:srgbClr val="FF0000"/>
                </a:solidFill>
                <a:latin typeface="Arial"/>
                <a:cs typeface="Arial"/>
              </a:rPr>
              <a:t>ci</a:t>
            </a:r>
            <a:r>
              <a:rPr dirty="0" spc="55" b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pc="-75" b="0">
                <a:solidFill>
                  <a:srgbClr val="FF0000"/>
                </a:solidFill>
                <a:latin typeface="Arial"/>
                <a:cs typeface="Arial"/>
              </a:rPr>
              <a:t>sono</a:t>
            </a:r>
            <a:r>
              <a:rPr dirty="0" spc="50" b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pc="-70" b="0">
                <a:solidFill>
                  <a:srgbClr val="FF0000"/>
                </a:solidFill>
                <a:latin typeface="Arial"/>
                <a:cs typeface="Arial"/>
              </a:rPr>
              <a:t>due</a:t>
            </a:r>
            <a:r>
              <a:rPr dirty="0" spc="50" b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pc="10" b="0">
                <a:solidFill>
                  <a:srgbClr val="FF0000"/>
                </a:solidFill>
                <a:latin typeface="Arial"/>
                <a:cs typeface="Arial"/>
              </a:rPr>
              <a:t>piatt</a:t>
            </a:r>
            <a:r>
              <a:rPr dirty="0" b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pc="-5" b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30" b="0">
                <a:solidFill>
                  <a:srgbClr val="000000"/>
                </a:solidFill>
                <a:latin typeface="Arial"/>
                <a:cs typeface="Arial"/>
              </a:rPr>
              <a:t>implica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80" b="0">
                <a:solidFill>
                  <a:srgbClr val="000000"/>
                </a:solidFill>
                <a:latin typeface="Arial"/>
                <a:cs typeface="Arial"/>
              </a:rPr>
              <a:t>che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35" b="0">
                <a:solidFill>
                  <a:srgbClr val="000000"/>
                </a:solidFill>
                <a:latin typeface="Arial"/>
                <a:cs typeface="Arial"/>
              </a:rPr>
              <a:t>lavastoviglie:</a:t>
            </a: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 b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pc="-25" b="0">
                <a:solidFill>
                  <a:srgbClr val="000000"/>
                </a:solidFill>
                <a:latin typeface="Arial"/>
                <a:cs typeface="Arial"/>
              </a:rPr>
              <a:t>ci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75" b="0">
                <a:solidFill>
                  <a:srgbClr val="000000"/>
                </a:solidFill>
                <a:latin typeface="Arial"/>
                <a:cs typeface="Arial"/>
              </a:rPr>
              <a:t>sono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70" b="0">
                <a:solidFill>
                  <a:srgbClr val="000000"/>
                </a:solidFill>
                <a:latin typeface="Arial"/>
                <a:cs typeface="Arial"/>
              </a:rPr>
              <a:t>due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10" b="0">
                <a:solidFill>
                  <a:srgbClr val="000000"/>
                </a:solidFill>
                <a:latin typeface="Arial"/>
                <a:cs typeface="Arial"/>
              </a:rPr>
              <a:t>piatti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80" b="0">
                <a:solidFill>
                  <a:srgbClr val="000000"/>
                </a:solidFill>
                <a:latin typeface="Arial"/>
                <a:cs typeface="Arial"/>
              </a:rPr>
              <a:t>ed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45" b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45" b="0">
                <a:solidFill>
                  <a:srgbClr val="000000"/>
                </a:solidFill>
                <a:latin typeface="Arial"/>
                <a:cs typeface="Arial"/>
              </a:rPr>
              <a:t>bicchiere;</a:t>
            </a:r>
            <a:endParaRPr sz="7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 b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pc="-50" b="0">
                <a:solidFill>
                  <a:srgbClr val="000000"/>
                </a:solidFill>
                <a:latin typeface="Arial"/>
                <a:cs typeface="Arial"/>
              </a:rPr>
              <a:t>non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5" b="0">
                <a:solidFill>
                  <a:srgbClr val="000000"/>
                </a:solidFill>
                <a:latin typeface="Arial"/>
                <a:cs typeface="Arial"/>
              </a:rPr>
              <a:t>ci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75" b="0">
                <a:solidFill>
                  <a:srgbClr val="000000"/>
                </a:solidFill>
                <a:latin typeface="Arial"/>
                <a:cs typeface="Arial"/>
              </a:rPr>
              <a:t>sono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30" b="0">
                <a:solidFill>
                  <a:srgbClr val="000000"/>
                </a:solidFill>
                <a:latin typeface="Arial"/>
                <a:cs typeface="Arial"/>
              </a:rPr>
              <a:t>bicchieri;</a:t>
            </a:r>
            <a:endParaRPr sz="7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3</a:t>
            </a: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 b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pc="-5" b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dirty="0" spc="-35" b="0">
                <a:solidFill>
                  <a:srgbClr val="000000"/>
                </a:solidFill>
                <a:latin typeface="Arial"/>
                <a:cs typeface="Arial"/>
              </a:rPr>
              <a:t>’</a:t>
            </a:r>
            <a:r>
              <a:rPr dirty="0" spc="-315" b="0">
                <a:solidFill>
                  <a:srgbClr val="000000"/>
                </a:solidFill>
                <a:latin typeface="Arial"/>
                <a:cs typeface="Arial"/>
              </a:rPr>
              <a:t>`</a:t>
            </a:r>
            <a:r>
              <a:rPr dirty="0" spc="-120" b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45" b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" b="0">
                <a:solidFill>
                  <a:srgbClr val="000000"/>
                </a:solidFill>
                <a:latin typeface="Arial"/>
                <a:cs typeface="Arial"/>
              </a:rPr>
              <a:t>piatto;</a:t>
            </a:r>
            <a:endParaRPr sz="7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4</a:t>
            </a: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 b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pc="-25" b="0">
                <a:solidFill>
                  <a:srgbClr val="000000"/>
                </a:solidFill>
                <a:latin typeface="Arial"/>
                <a:cs typeface="Arial"/>
              </a:rPr>
              <a:t>ci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75" b="0">
                <a:solidFill>
                  <a:srgbClr val="000000"/>
                </a:solidFill>
                <a:latin typeface="Arial"/>
                <a:cs typeface="Arial"/>
              </a:rPr>
              <a:t>sono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70" b="0">
                <a:solidFill>
                  <a:srgbClr val="000000"/>
                </a:solidFill>
                <a:latin typeface="Arial"/>
                <a:cs typeface="Arial"/>
              </a:rPr>
              <a:t>due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10" b="0">
                <a:solidFill>
                  <a:srgbClr val="000000"/>
                </a:solidFill>
                <a:latin typeface="Arial"/>
                <a:cs typeface="Arial"/>
              </a:rPr>
              <a:t>piatti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120" b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70" b="0">
                <a:solidFill>
                  <a:srgbClr val="000000"/>
                </a:solidFill>
                <a:latin typeface="Arial"/>
                <a:cs typeface="Arial"/>
              </a:rPr>
              <a:t>due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30" b="0">
                <a:solidFill>
                  <a:srgbClr val="000000"/>
                </a:solidFill>
                <a:latin typeface="Arial"/>
                <a:cs typeface="Arial"/>
              </a:rPr>
              <a:t>bicchieri;</a:t>
            </a:r>
            <a:endParaRPr sz="7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5</a:t>
            </a:r>
            <a:r>
              <a:rPr dirty="0" sz="700" spc="-80" b="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 b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pc="-50" b="0">
                <a:solidFill>
                  <a:srgbClr val="000000"/>
                </a:solidFill>
                <a:latin typeface="Arial"/>
                <a:cs typeface="Arial"/>
              </a:rPr>
              <a:t>non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5" b="0">
                <a:solidFill>
                  <a:srgbClr val="000000"/>
                </a:solidFill>
                <a:latin typeface="Arial"/>
                <a:cs typeface="Arial"/>
              </a:rPr>
              <a:t>ci</a:t>
            </a:r>
            <a:r>
              <a:rPr dirty="0" spc="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75" b="0">
                <a:solidFill>
                  <a:srgbClr val="000000"/>
                </a:solidFill>
                <a:latin typeface="Arial"/>
                <a:cs typeface="Arial"/>
              </a:rPr>
              <a:t>sono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15" b="0">
                <a:solidFill>
                  <a:srgbClr val="000000"/>
                </a:solidFill>
                <a:latin typeface="Arial"/>
                <a:cs typeface="Arial"/>
              </a:rPr>
              <a:t>tre</a:t>
            </a:r>
            <a:r>
              <a:rPr dirty="0" spc="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10" b="0">
                <a:solidFill>
                  <a:srgbClr val="000000"/>
                </a:solidFill>
                <a:latin typeface="Arial"/>
                <a:cs typeface="Arial"/>
              </a:rPr>
              <a:t>piatti.</a:t>
            </a:r>
            <a:endParaRPr sz="7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8/35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602979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653779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663555"/>
            <a:ext cx="50800" cy="19521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27056"/>
            <a:ext cx="50800" cy="18886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670118"/>
            <a:ext cx="4457065" cy="1996439"/>
          </a:xfrm>
          <a:custGeom>
            <a:avLst/>
            <a:gdLst/>
            <a:ahLst/>
            <a:cxnLst/>
            <a:rect l="l" t="t" r="r" b="b"/>
            <a:pathLst>
              <a:path w="4457065" h="1996439">
                <a:moveTo>
                  <a:pt x="4456606" y="0"/>
                </a:moveTo>
                <a:lnTo>
                  <a:pt x="0" y="0"/>
                </a:lnTo>
                <a:lnTo>
                  <a:pt x="0" y="1945560"/>
                </a:lnTo>
                <a:lnTo>
                  <a:pt x="16636" y="1983074"/>
                </a:lnTo>
                <a:lnTo>
                  <a:pt x="4405806" y="1996360"/>
                </a:lnTo>
                <a:lnTo>
                  <a:pt x="4420049" y="1994315"/>
                </a:lnTo>
                <a:lnTo>
                  <a:pt x="4451170" y="196835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14356"/>
            <a:ext cx="0" cy="1920875"/>
          </a:xfrm>
          <a:custGeom>
            <a:avLst/>
            <a:gdLst/>
            <a:ahLst/>
            <a:cxnLst/>
            <a:rect l="l" t="t" r="r" b="b"/>
            <a:pathLst>
              <a:path w="0" h="1920875">
                <a:moveTo>
                  <a:pt x="0" y="192037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0165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8895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7625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5720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674795"/>
            <a:ext cx="7359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830" y="971268"/>
            <a:ext cx="4380230" cy="1670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40">
                <a:latin typeface="Arial"/>
                <a:cs typeface="Arial"/>
              </a:rPr>
              <a:t>Nel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ris</a:t>
            </a:r>
            <a:r>
              <a:rPr dirty="0" sz="1000" spc="-25">
                <a:latin typeface="Arial"/>
                <a:cs typeface="Arial"/>
              </a:rPr>
              <a:t>p</a:t>
            </a:r>
            <a:r>
              <a:rPr dirty="0" sz="1000" spc="-65">
                <a:latin typeface="Arial"/>
                <a:cs typeface="Arial"/>
              </a:rPr>
              <a:t>ondere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questo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quesito,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si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faccia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attenzione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non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inter</a:t>
            </a:r>
            <a:r>
              <a:rPr dirty="0" sz="1000" spc="-55">
                <a:latin typeface="Arial"/>
                <a:cs typeface="Arial"/>
              </a:rPr>
              <a:t>p</a:t>
            </a:r>
            <a:r>
              <a:rPr dirty="0" sz="1000" spc="-25">
                <a:latin typeface="Arial"/>
                <a:cs typeface="Arial"/>
              </a:rPr>
              <a:t>ret</a:t>
            </a:r>
            <a:r>
              <a:rPr dirty="0" sz="1000" spc="-65">
                <a:latin typeface="Arial"/>
                <a:cs typeface="Arial"/>
              </a:rPr>
              <a:t>a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fr</a:t>
            </a:r>
            <a:r>
              <a:rPr dirty="0" sz="1000" spc="-30">
                <a:latin typeface="Arial"/>
                <a:cs typeface="Arial"/>
              </a:rPr>
              <a:t>a</a:t>
            </a:r>
            <a:r>
              <a:rPr dirty="0" sz="1000" spc="-120">
                <a:latin typeface="Arial"/>
                <a:cs typeface="Arial"/>
              </a:rPr>
              <a:t>s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40">
                <a:latin typeface="Arial"/>
                <a:cs typeface="Arial"/>
              </a:rPr>
              <a:t>“in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lavastoviglie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ci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sono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due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30">
                <a:latin typeface="Arial"/>
                <a:cs typeface="Arial"/>
              </a:rPr>
              <a:t>piatti”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con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frase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40">
                <a:latin typeface="Arial"/>
                <a:cs typeface="Arial"/>
              </a:rPr>
              <a:t>“in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lavastoviglie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ci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sono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esattamente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due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30">
                <a:latin typeface="Arial"/>
                <a:cs typeface="Arial"/>
              </a:rPr>
              <a:t>piatti”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(come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si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30">
                <a:latin typeface="Arial"/>
                <a:cs typeface="Arial"/>
              </a:rPr>
              <a:t>otreb</a:t>
            </a:r>
            <a:r>
              <a:rPr dirty="0" sz="1000" spc="-5">
                <a:latin typeface="Arial"/>
                <a:cs typeface="Arial"/>
              </a:rPr>
              <a:t>b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ens</a:t>
            </a:r>
            <a:r>
              <a:rPr dirty="0" sz="1000" spc="-125">
                <a:latin typeface="Arial"/>
                <a:cs typeface="Arial"/>
              </a:rPr>
              <a:t>a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nel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linguaggio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comune).</a:t>
            </a:r>
            <a:endParaRPr sz="1000">
              <a:latin typeface="Arial"/>
              <a:cs typeface="Arial"/>
            </a:endParaRPr>
          </a:p>
          <a:p>
            <a:pPr marL="12700" marR="315595">
              <a:lnSpc>
                <a:spcPts val="1200"/>
              </a:lnSpc>
              <a:spcBef>
                <a:spcPts val="35"/>
              </a:spcBef>
            </a:pPr>
            <a:r>
              <a:rPr dirty="0" sz="1000" spc="-50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frase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40">
                <a:latin typeface="Arial"/>
                <a:cs typeface="Arial"/>
              </a:rPr>
              <a:t>“in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lavastoviglie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ci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sono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due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30">
                <a:latin typeface="Arial"/>
                <a:cs typeface="Arial"/>
              </a:rPr>
              <a:t>piatti”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da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intendersi,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nel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cam</a:t>
            </a:r>
            <a:r>
              <a:rPr dirty="0" sz="1000" spc="-25">
                <a:latin typeface="Arial"/>
                <a:cs typeface="Arial"/>
              </a:rPr>
              <a:t>p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della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logica,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come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40">
                <a:latin typeface="Arial"/>
                <a:cs typeface="Arial"/>
              </a:rPr>
              <a:t>“in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lavastoviglie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ci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sono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Arial"/>
                <a:cs typeface="Arial"/>
              </a:rPr>
              <a:t>almeno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due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25">
                <a:latin typeface="Arial"/>
                <a:cs typeface="Arial"/>
              </a:rPr>
              <a:t>piatti”.</a:t>
            </a:r>
            <a:endParaRPr sz="1000">
              <a:latin typeface="Arial"/>
              <a:cs typeface="Arial"/>
            </a:endParaRPr>
          </a:p>
          <a:p>
            <a:pPr marL="12700" marR="61594">
              <a:lnSpc>
                <a:spcPts val="1200"/>
              </a:lnSpc>
            </a:pP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20">
                <a:latin typeface="Arial"/>
                <a:cs typeface="Arial"/>
              </a:rPr>
              <a:t>ertanto,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-30">
                <a:latin typeface="Arial"/>
                <a:cs typeface="Arial"/>
              </a:rPr>
              <a:t>rtendo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da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quest’ultima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affe</a:t>
            </a:r>
            <a:r>
              <a:rPr dirty="0" sz="1000">
                <a:latin typeface="Arial"/>
                <a:cs typeface="Arial"/>
              </a:rPr>
              <a:t>r</a:t>
            </a:r>
            <a:r>
              <a:rPr dirty="0" sz="1000" spc="-50">
                <a:latin typeface="Arial"/>
                <a:cs typeface="Arial"/>
              </a:rPr>
              <a:t>m</a:t>
            </a:r>
            <a:r>
              <a:rPr dirty="0" sz="1000" spc="-50">
                <a:latin typeface="Arial"/>
                <a:cs typeface="Arial"/>
              </a:rPr>
              <a:t>azio</a:t>
            </a:r>
            <a:r>
              <a:rPr dirty="0" sz="1000" spc="-65">
                <a:latin typeface="Arial"/>
                <a:cs typeface="Arial"/>
              </a:rPr>
              <a:t>n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l’unica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affermazione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deducibile</a:t>
            </a:r>
            <a:r>
              <a:rPr dirty="0" sz="1000" spc="-50">
                <a:latin typeface="Arial"/>
                <a:cs typeface="Arial"/>
              </a:rPr>
              <a:t> con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certezza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dalla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richiesta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del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testo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c</a:t>
            </a:r>
            <a:r>
              <a:rPr dirty="0" sz="1000" spc="-50">
                <a:latin typeface="Arial"/>
                <a:cs typeface="Arial"/>
              </a:rPr>
              <a:t>h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in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lavastoviglie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c</a:t>
            </a:r>
            <a:r>
              <a:rPr dirty="0" sz="1000" spc="10">
                <a:latin typeface="Arial"/>
                <a:cs typeface="Arial"/>
              </a:rPr>
              <a:t>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sono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dei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pi</a:t>
            </a:r>
            <a:r>
              <a:rPr dirty="0" sz="1000" spc="20">
                <a:latin typeface="Arial"/>
                <a:cs typeface="Arial"/>
              </a:rPr>
              <a:t>atti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85">
                <a:latin typeface="Arial"/>
                <a:cs typeface="Arial"/>
              </a:rPr>
              <a:t>essi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sono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almeno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due.</a:t>
            </a:r>
            <a:endParaRPr sz="1000">
              <a:latin typeface="Arial"/>
              <a:cs typeface="Arial"/>
            </a:endParaRPr>
          </a:p>
          <a:p>
            <a:pPr marL="12700" marR="97155">
              <a:lnSpc>
                <a:spcPts val="1200"/>
              </a:lnSpc>
            </a:pPr>
            <a:r>
              <a:rPr dirty="0" sz="1000" spc="-45">
                <a:latin typeface="Arial"/>
                <a:cs typeface="Arial"/>
              </a:rPr>
              <a:t>Non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70">
                <a:latin typeface="Arial"/>
                <a:cs typeface="Arial"/>
              </a:rPr>
              <a:t>ossiamo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sa</a:t>
            </a:r>
            <a:r>
              <a:rPr dirty="0" sz="1000" spc="-60">
                <a:latin typeface="Arial"/>
                <a:cs typeface="Arial"/>
              </a:rPr>
              <a:t>p</a:t>
            </a:r>
            <a:r>
              <a:rPr dirty="0" sz="1000" spc="-80">
                <a:latin typeface="Arial"/>
                <a:cs typeface="Arial"/>
              </a:rPr>
              <a:t>ere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se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oltre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ai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piatti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ci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sono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bicchieri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(ris</a:t>
            </a:r>
            <a:r>
              <a:rPr dirty="0" sz="1000" spc="-5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oste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1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4),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non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ci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sono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bicchieri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(ris</a:t>
            </a:r>
            <a:r>
              <a:rPr dirty="0" sz="1000" spc="-5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osta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2)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se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ci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sono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p</a:t>
            </a:r>
            <a:r>
              <a:rPr dirty="0" sz="1000" spc="10">
                <a:latin typeface="Arial"/>
                <a:cs typeface="Arial"/>
              </a:rPr>
              <a:t>i</a:t>
            </a:r>
            <a:r>
              <a:rPr dirty="0" sz="1000" spc="-555">
                <a:latin typeface="Arial"/>
                <a:cs typeface="Arial"/>
              </a:rPr>
              <a:t>u</a:t>
            </a:r>
            <a:r>
              <a:rPr dirty="0" sz="1000" spc="160">
                <a:latin typeface="Arial"/>
                <a:cs typeface="Arial"/>
              </a:rPr>
              <a:t>`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due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piatti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(ris</a:t>
            </a:r>
            <a:r>
              <a:rPr dirty="0" sz="1000" spc="-5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osta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5).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20">
                <a:latin typeface="Arial"/>
                <a:cs typeface="Arial"/>
              </a:rPr>
              <a:t>ertanto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-30">
                <a:latin typeface="Arial"/>
                <a:cs typeface="Arial"/>
              </a:rPr>
              <a:t> ris</a:t>
            </a:r>
            <a:r>
              <a:rPr dirty="0" sz="1000" spc="-25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osta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c</a:t>
            </a:r>
            <a:r>
              <a:rPr dirty="0" sz="1000" spc="-95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rretta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dirty="0" sz="1000" spc="-5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68165" y="3367563"/>
            <a:ext cx="2063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10/35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Esercizi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riepilogo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10/35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93174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895498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946298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43954"/>
            <a:ext cx="50800" cy="20642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07455"/>
            <a:ext cx="50800" cy="20007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014300"/>
            <a:ext cx="4457065" cy="1945005"/>
          </a:xfrm>
          <a:custGeom>
            <a:avLst/>
            <a:gdLst/>
            <a:ahLst/>
            <a:cxnLst/>
            <a:rect l="l" t="t" r="r" b="b"/>
            <a:pathLst>
              <a:path w="4457065" h="1945005">
                <a:moveTo>
                  <a:pt x="4456606" y="0"/>
                </a:moveTo>
                <a:lnTo>
                  <a:pt x="0" y="0"/>
                </a:lnTo>
                <a:lnTo>
                  <a:pt x="0" y="1893898"/>
                </a:lnTo>
                <a:lnTo>
                  <a:pt x="16636" y="1931412"/>
                </a:lnTo>
                <a:lnTo>
                  <a:pt x="4405806" y="1944698"/>
                </a:lnTo>
                <a:lnTo>
                  <a:pt x="4420049" y="1942653"/>
                </a:lnTo>
                <a:lnTo>
                  <a:pt x="4451170" y="191669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94754"/>
            <a:ext cx="0" cy="2032635"/>
          </a:xfrm>
          <a:custGeom>
            <a:avLst/>
            <a:gdLst/>
            <a:ahLst/>
            <a:cxnLst/>
            <a:rect l="l" t="t" r="r" b="b"/>
            <a:pathLst>
              <a:path w="0" h="2032635">
                <a:moveTo>
                  <a:pt x="0" y="203249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8205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6935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5665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3760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829900"/>
            <a:ext cx="4379595" cy="494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5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ct val="100000"/>
              </a:lnSpc>
              <a:spcBef>
                <a:spcPts val="285"/>
              </a:spcBef>
            </a:pPr>
            <a:r>
              <a:rPr dirty="0" sz="1000" spc="-55">
                <a:latin typeface="Arial"/>
                <a:cs typeface="Arial"/>
              </a:rPr>
              <a:t>Scrivere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contronominale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della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seguente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ro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osizione: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0">
                <a:latin typeface="Arial"/>
                <a:cs typeface="Arial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Arial"/>
                <a:cs typeface="Arial"/>
              </a:rPr>
              <a:t>solo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120">
                <a:solidFill>
                  <a:srgbClr val="FF0000"/>
                </a:solidFill>
                <a:latin typeface="Arial"/>
                <a:cs typeface="Arial"/>
              </a:rPr>
              <a:t>se</a:t>
            </a:r>
            <a:r>
              <a:rPr dirty="0" sz="10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Arial"/>
                <a:cs typeface="Arial"/>
              </a:rPr>
              <a:t>lav</a:t>
            </a:r>
            <a:r>
              <a:rPr dirty="0" sz="1000" spc="-8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1000" spc="-30">
                <a:solidFill>
                  <a:srgbClr val="FF0000"/>
                </a:solidFill>
                <a:latin typeface="Arial"/>
                <a:cs typeface="Arial"/>
              </a:rPr>
              <a:t>ro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dirty="0" sz="10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Arial"/>
                <a:cs typeface="Arial"/>
              </a:rPr>
              <a:t>domenica</a:t>
            </a:r>
            <a:r>
              <a:rPr dirty="0" sz="1000" spc="-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dirty="0" sz="1000" spc="-90">
                <a:solidFill>
                  <a:srgbClr val="FF0000"/>
                </a:solidFill>
                <a:latin typeface="Arial"/>
                <a:cs typeface="Arial"/>
              </a:rPr>
              <a:t>osso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Arial"/>
                <a:cs typeface="Arial"/>
              </a:rPr>
              <a:t>finire</a:t>
            </a:r>
            <a:r>
              <a:rPr dirty="0" sz="10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dirty="0" sz="10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Arial"/>
                <a:cs typeface="Arial"/>
              </a:rPr>
              <a:t>mia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Arial"/>
                <a:cs typeface="Arial"/>
              </a:rPr>
              <a:t>tesi</a:t>
            </a:r>
            <a:r>
              <a:rPr dirty="0" sz="1000" spc="-5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10/35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93174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895498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946298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43954"/>
            <a:ext cx="50800" cy="20642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07455"/>
            <a:ext cx="50800" cy="20007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014300"/>
            <a:ext cx="4457065" cy="1945005"/>
          </a:xfrm>
          <a:custGeom>
            <a:avLst/>
            <a:gdLst/>
            <a:ahLst/>
            <a:cxnLst/>
            <a:rect l="l" t="t" r="r" b="b"/>
            <a:pathLst>
              <a:path w="4457065" h="1945005">
                <a:moveTo>
                  <a:pt x="4456606" y="0"/>
                </a:moveTo>
                <a:lnTo>
                  <a:pt x="0" y="0"/>
                </a:lnTo>
                <a:lnTo>
                  <a:pt x="0" y="1893898"/>
                </a:lnTo>
                <a:lnTo>
                  <a:pt x="16636" y="1931412"/>
                </a:lnTo>
                <a:lnTo>
                  <a:pt x="4405806" y="1944698"/>
                </a:lnTo>
                <a:lnTo>
                  <a:pt x="4420049" y="1942653"/>
                </a:lnTo>
                <a:lnTo>
                  <a:pt x="4451170" y="191669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94754"/>
            <a:ext cx="0" cy="2032635"/>
          </a:xfrm>
          <a:custGeom>
            <a:avLst/>
            <a:gdLst/>
            <a:ahLst/>
            <a:cxnLst/>
            <a:rect l="l" t="t" r="r" b="b"/>
            <a:pathLst>
              <a:path w="0" h="2032635">
                <a:moveTo>
                  <a:pt x="0" y="203249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8205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6935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5665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3760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829900"/>
            <a:ext cx="4379595" cy="494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5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ct val="100000"/>
              </a:lnSpc>
              <a:spcBef>
                <a:spcPts val="285"/>
              </a:spcBef>
            </a:pPr>
            <a:r>
              <a:rPr dirty="0" sz="1000" spc="-55">
                <a:latin typeface="Arial"/>
                <a:cs typeface="Arial"/>
              </a:rPr>
              <a:t>Scrivere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contronominale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della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seguente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ro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osizione: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0">
                <a:latin typeface="Arial"/>
                <a:cs typeface="Arial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Arial"/>
                <a:cs typeface="Arial"/>
              </a:rPr>
              <a:t>solo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120">
                <a:solidFill>
                  <a:srgbClr val="FF0000"/>
                </a:solidFill>
                <a:latin typeface="Arial"/>
                <a:cs typeface="Arial"/>
              </a:rPr>
              <a:t>se</a:t>
            </a:r>
            <a:r>
              <a:rPr dirty="0" sz="10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Arial"/>
                <a:cs typeface="Arial"/>
              </a:rPr>
              <a:t>lav</a:t>
            </a:r>
            <a:r>
              <a:rPr dirty="0" sz="1000" spc="-8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1000" spc="-30">
                <a:solidFill>
                  <a:srgbClr val="FF0000"/>
                </a:solidFill>
                <a:latin typeface="Arial"/>
                <a:cs typeface="Arial"/>
              </a:rPr>
              <a:t>ro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dirty="0" sz="10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Arial"/>
                <a:cs typeface="Arial"/>
              </a:rPr>
              <a:t>domenica</a:t>
            </a:r>
            <a:r>
              <a:rPr dirty="0" sz="1000" spc="-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dirty="0" sz="1000" spc="-90">
                <a:solidFill>
                  <a:srgbClr val="FF0000"/>
                </a:solidFill>
                <a:latin typeface="Arial"/>
                <a:cs typeface="Arial"/>
              </a:rPr>
              <a:t>osso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Arial"/>
                <a:cs typeface="Arial"/>
              </a:rPr>
              <a:t>finire</a:t>
            </a:r>
            <a:r>
              <a:rPr dirty="0" sz="10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dirty="0" sz="10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Arial"/>
                <a:cs typeface="Arial"/>
              </a:rPr>
              <a:t>mia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Arial"/>
                <a:cs typeface="Arial"/>
              </a:rPr>
              <a:t>tesi</a:t>
            </a:r>
            <a:r>
              <a:rPr dirty="0" sz="1000" spc="-5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10/35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93174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895498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946298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43954"/>
            <a:ext cx="50800" cy="20642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07455"/>
            <a:ext cx="50800" cy="20007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014300"/>
            <a:ext cx="4457065" cy="1945005"/>
          </a:xfrm>
          <a:custGeom>
            <a:avLst/>
            <a:gdLst/>
            <a:ahLst/>
            <a:cxnLst/>
            <a:rect l="l" t="t" r="r" b="b"/>
            <a:pathLst>
              <a:path w="4457065" h="1945005">
                <a:moveTo>
                  <a:pt x="4456606" y="0"/>
                </a:moveTo>
                <a:lnTo>
                  <a:pt x="0" y="0"/>
                </a:lnTo>
                <a:lnTo>
                  <a:pt x="0" y="1893898"/>
                </a:lnTo>
                <a:lnTo>
                  <a:pt x="16636" y="1931412"/>
                </a:lnTo>
                <a:lnTo>
                  <a:pt x="4405806" y="1944698"/>
                </a:lnTo>
                <a:lnTo>
                  <a:pt x="4420049" y="1942653"/>
                </a:lnTo>
                <a:lnTo>
                  <a:pt x="4451170" y="191669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94754"/>
            <a:ext cx="0" cy="2032635"/>
          </a:xfrm>
          <a:custGeom>
            <a:avLst/>
            <a:gdLst/>
            <a:ahLst/>
            <a:cxnLst/>
            <a:rect l="l" t="t" r="r" b="b"/>
            <a:pathLst>
              <a:path w="0" h="2032635">
                <a:moveTo>
                  <a:pt x="0" y="203249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8205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6935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5665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3760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829900"/>
            <a:ext cx="4379595" cy="1193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5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ct val="100000"/>
              </a:lnSpc>
              <a:spcBef>
                <a:spcPts val="285"/>
              </a:spcBef>
            </a:pPr>
            <a:r>
              <a:rPr dirty="0" sz="1000" spc="-55">
                <a:latin typeface="Arial"/>
                <a:cs typeface="Arial"/>
              </a:rPr>
              <a:t>Scrivere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contronominale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della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seguente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ro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osizione: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0">
                <a:latin typeface="Arial"/>
                <a:cs typeface="Arial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Arial"/>
                <a:cs typeface="Arial"/>
              </a:rPr>
              <a:t>solo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120">
                <a:solidFill>
                  <a:srgbClr val="FF0000"/>
                </a:solidFill>
                <a:latin typeface="Arial"/>
                <a:cs typeface="Arial"/>
              </a:rPr>
              <a:t>se</a:t>
            </a:r>
            <a:r>
              <a:rPr dirty="0" sz="10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Arial"/>
                <a:cs typeface="Arial"/>
              </a:rPr>
              <a:t>lav</a:t>
            </a:r>
            <a:r>
              <a:rPr dirty="0" sz="1000" spc="-8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1000" spc="-30">
                <a:solidFill>
                  <a:srgbClr val="FF0000"/>
                </a:solidFill>
                <a:latin typeface="Arial"/>
                <a:cs typeface="Arial"/>
              </a:rPr>
              <a:t>ro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dirty="0" sz="10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Arial"/>
                <a:cs typeface="Arial"/>
              </a:rPr>
              <a:t>domenica</a:t>
            </a:r>
            <a:r>
              <a:rPr dirty="0" sz="1000" spc="-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dirty="0" sz="1000" spc="-90">
                <a:solidFill>
                  <a:srgbClr val="FF0000"/>
                </a:solidFill>
                <a:latin typeface="Arial"/>
                <a:cs typeface="Arial"/>
              </a:rPr>
              <a:t>osso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Arial"/>
                <a:cs typeface="Arial"/>
              </a:rPr>
              <a:t>finire</a:t>
            </a:r>
            <a:r>
              <a:rPr dirty="0" sz="10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dirty="0" sz="10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Arial"/>
                <a:cs typeface="Arial"/>
              </a:rPr>
              <a:t>mia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Arial"/>
                <a:cs typeface="Arial"/>
              </a:rPr>
              <a:t>tesi</a:t>
            </a:r>
            <a:r>
              <a:rPr dirty="0" sz="1000" spc="-5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50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ro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5">
                <a:latin typeface="Arial"/>
                <a:cs typeface="Arial"/>
              </a:rPr>
              <a:t>osizione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ro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osta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una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implicazione.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10/35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86254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999308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050108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74745"/>
            <a:ext cx="50800" cy="22372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38245"/>
            <a:ext cx="50800" cy="21737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945090"/>
            <a:ext cx="4457065" cy="2117725"/>
          </a:xfrm>
          <a:custGeom>
            <a:avLst/>
            <a:gdLst/>
            <a:ahLst/>
            <a:cxnLst/>
            <a:rect l="l" t="t" r="r" b="b"/>
            <a:pathLst>
              <a:path w="4457065" h="2117725">
                <a:moveTo>
                  <a:pt x="4456606" y="0"/>
                </a:moveTo>
                <a:lnTo>
                  <a:pt x="0" y="0"/>
                </a:lnTo>
                <a:lnTo>
                  <a:pt x="0" y="2066917"/>
                </a:lnTo>
                <a:lnTo>
                  <a:pt x="16636" y="2104431"/>
                </a:lnTo>
                <a:lnTo>
                  <a:pt x="4405806" y="2117717"/>
                </a:lnTo>
                <a:lnTo>
                  <a:pt x="4420049" y="2115672"/>
                </a:lnTo>
                <a:lnTo>
                  <a:pt x="4451170" y="208971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25545"/>
            <a:ext cx="0" cy="2205990"/>
          </a:xfrm>
          <a:custGeom>
            <a:avLst/>
            <a:gdLst/>
            <a:ahLst/>
            <a:cxnLst/>
            <a:rect l="l" t="t" r="r" b="b"/>
            <a:pathLst>
              <a:path w="0" h="2205990">
                <a:moveTo>
                  <a:pt x="0" y="220551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1284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0014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8744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76839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760685"/>
            <a:ext cx="4178300" cy="645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ct val="100000"/>
              </a:lnSpc>
              <a:spcBef>
                <a:spcPts val="285"/>
              </a:spcBef>
            </a:pPr>
            <a:r>
              <a:rPr dirty="0" sz="1000" spc="-35">
                <a:latin typeface="Arial"/>
                <a:cs typeface="Arial"/>
              </a:rPr>
              <a:t>Durante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t</a:t>
            </a:r>
            <a:r>
              <a:rPr dirty="0" sz="1000" spc="-20">
                <a:latin typeface="Arial"/>
                <a:cs typeface="Arial"/>
              </a:rPr>
              <a:t>o</a:t>
            </a:r>
            <a:r>
              <a:rPr dirty="0" sz="1000" spc="-55">
                <a:latin typeface="Arial"/>
                <a:cs typeface="Arial"/>
              </a:rPr>
              <a:t>rneo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scacc</a:t>
            </a:r>
            <a:r>
              <a:rPr dirty="0" sz="1000" spc="-50">
                <a:latin typeface="Arial"/>
                <a:cs typeface="Arial"/>
              </a:rPr>
              <a:t>h</a:t>
            </a:r>
            <a:r>
              <a:rPr dirty="0" sz="1000" spc="5">
                <a:latin typeface="Arial"/>
                <a:cs typeface="Arial"/>
              </a:rPr>
              <a:t>i,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Luca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ha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vinto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pi</a:t>
            </a:r>
            <a:r>
              <a:rPr dirty="0" sz="1000" spc="-555">
                <a:latin typeface="Arial"/>
                <a:cs typeface="Arial"/>
              </a:rPr>
              <a:t>u</a:t>
            </a:r>
            <a:r>
              <a:rPr dirty="0" sz="1000" spc="160">
                <a:latin typeface="Arial"/>
                <a:cs typeface="Arial"/>
              </a:rPr>
              <a:t>`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10">
                <a:latin typeface="Arial"/>
                <a:cs typeface="Arial"/>
              </a:rPr>
              <a:t>rtite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Nicole,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ma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non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F</a:t>
            </a:r>
            <a:r>
              <a:rPr dirty="0" sz="1000" spc="-65">
                <a:latin typeface="Arial"/>
                <a:cs typeface="Arial"/>
              </a:rPr>
              <a:t>rancesco.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Inoltre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Giuli</a:t>
            </a:r>
            <a:r>
              <a:rPr dirty="0" sz="1000" spc="-45">
                <a:latin typeface="Arial"/>
                <a:cs typeface="Arial"/>
              </a:rPr>
              <a:t>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ha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vin</a:t>
            </a:r>
            <a:r>
              <a:rPr dirty="0" sz="1000" spc="5">
                <a:latin typeface="Arial"/>
                <a:cs typeface="Arial"/>
              </a:rPr>
              <a:t>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meno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10">
                <a:latin typeface="Arial"/>
                <a:cs typeface="Arial"/>
              </a:rPr>
              <a:t>rtite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M</a:t>
            </a:r>
            <a:r>
              <a:rPr dirty="0" sz="1000" spc="-50">
                <a:latin typeface="Arial"/>
                <a:cs typeface="Arial"/>
              </a:rPr>
              <a:t>a</a:t>
            </a:r>
            <a:r>
              <a:rPr dirty="0" sz="1000">
                <a:latin typeface="Arial"/>
                <a:cs typeface="Arial"/>
              </a:rPr>
              <a:t>rta,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m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pi</a:t>
            </a:r>
            <a:r>
              <a:rPr dirty="0" sz="1000" spc="-555">
                <a:latin typeface="Arial"/>
                <a:cs typeface="Arial"/>
              </a:rPr>
              <a:t>u</a:t>
            </a:r>
            <a:r>
              <a:rPr dirty="0" sz="1000" spc="160">
                <a:latin typeface="Arial"/>
                <a:cs typeface="Arial"/>
              </a:rPr>
              <a:t>`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F</a:t>
            </a:r>
            <a:r>
              <a:rPr dirty="0" sz="1000" spc="-65">
                <a:latin typeface="Arial"/>
                <a:cs typeface="Arial"/>
              </a:rPr>
              <a:t>rancesco.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Chi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vincit</a:t>
            </a:r>
            <a:r>
              <a:rPr dirty="0" sz="1000" spc="-55">
                <a:latin typeface="Arial"/>
                <a:cs typeface="Arial"/>
              </a:rPr>
              <a:t>o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del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t</a:t>
            </a:r>
            <a:r>
              <a:rPr dirty="0" sz="1000" spc="-20">
                <a:latin typeface="Arial"/>
                <a:cs typeface="Arial"/>
              </a:rPr>
              <a:t>o</a:t>
            </a:r>
            <a:r>
              <a:rPr dirty="0" sz="1000" spc="-65">
                <a:latin typeface="Arial"/>
                <a:cs typeface="Arial"/>
              </a:rPr>
              <a:t>rneo?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1382420" y="91376"/>
                </a:move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lnTo>
                  <a:pt x="138242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1935352" y="91376"/>
                </a:move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lnTo>
                  <a:pt x="1935352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829411" y="91376"/>
                </a:move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lnTo>
                  <a:pt x="829411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460832" y="0"/>
                </a:moveTo>
                <a:lnTo>
                  <a:pt x="0" y="0"/>
                </a:lnTo>
                <a:lnTo>
                  <a:pt x="0" y="91376"/>
                </a:lnTo>
                <a:lnTo>
                  <a:pt x="460832" y="91376"/>
                </a:lnTo>
                <a:lnTo>
                  <a:pt x="460832" y="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3/35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93174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895498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946298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43954"/>
            <a:ext cx="50800" cy="20642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07455"/>
            <a:ext cx="50800" cy="20007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014300"/>
            <a:ext cx="4457065" cy="1945005"/>
          </a:xfrm>
          <a:custGeom>
            <a:avLst/>
            <a:gdLst/>
            <a:ahLst/>
            <a:cxnLst/>
            <a:rect l="l" t="t" r="r" b="b"/>
            <a:pathLst>
              <a:path w="4457065" h="1945005">
                <a:moveTo>
                  <a:pt x="4456606" y="0"/>
                </a:moveTo>
                <a:lnTo>
                  <a:pt x="0" y="0"/>
                </a:lnTo>
                <a:lnTo>
                  <a:pt x="0" y="1893898"/>
                </a:lnTo>
                <a:lnTo>
                  <a:pt x="16636" y="1931412"/>
                </a:lnTo>
                <a:lnTo>
                  <a:pt x="4405806" y="1944698"/>
                </a:lnTo>
                <a:lnTo>
                  <a:pt x="4420049" y="1942653"/>
                </a:lnTo>
                <a:lnTo>
                  <a:pt x="4451170" y="191669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94754"/>
            <a:ext cx="0" cy="2032635"/>
          </a:xfrm>
          <a:custGeom>
            <a:avLst/>
            <a:gdLst/>
            <a:ahLst/>
            <a:cxnLst/>
            <a:rect l="l" t="t" r="r" b="b"/>
            <a:pathLst>
              <a:path w="0" h="2032635">
                <a:moveTo>
                  <a:pt x="0" y="203249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8205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6935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5665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3760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829900"/>
            <a:ext cx="4379595" cy="1345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5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ct val="100000"/>
              </a:lnSpc>
              <a:spcBef>
                <a:spcPts val="285"/>
              </a:spcBef>
            </a:pPr>
            <a:r>
              <a:rPr dirty="0" sz="1000" spc="-55">
                <a:latin typeface="Arial"/>
                <a:cs typeface="Arial"/>
              </a:rPr>
              <a:t>Scrivere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contronominale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della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seguente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ro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osizione: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0">
                <a:latin typeface="Arial"/>
                <a:cs typeface="Arial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Arial"/>
                <a:cs typeface="Arial"/>
              </a:rPr>
              <a:t>solo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120">
                <a:solidFill>
                  <a:srgbClr val="FF0000"/>
                </a:solidFill>
                <a:latin typeface="Arial"/>
                <a:cs typeface="Arial"/>
              </a:rPr>
              <a:t>se</a:t>
            </a:r>
            <a:r>
              <a:rPr dirty="0" sz="10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Arial"/>
                <a:cs typeface="Arial"/>
              </a:rPr>
              <a:t>lav</a:t>
            </a:r>
            <a:r>
              <a:rPr dirty="0" sz="1000" spc="-8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1000" spc="-30">
                <a:solidFill>
                  <a:srgbClr val="FF0000"/>
                </a:solidFill>
                <a:latin typeface="Arial"/>
                <a:cs typeface="Arial"/>
              </a:rPr>
              <a:t>ro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dirty="0" sz="10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Arial"/>
                <a:cs typeface="Arial"/>
              </a:rPr>
              <a:t>domenica</a:t>
            </a:r>
            <a:r>
              <a:rPr dirty="0" sz="1000" spc="-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dirty="0" sz="1000" spc="-90">
                <a:solidFill>
                  <a:srgbClr val="FF0000"/>
                </a:solidFill>
                <a:latin typeface="Arial"/>
                <a:cs typeface="Arial"/>
              </a:rPr>
              <a:t>osso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Arial"/>
                <a:cs typeface="Arial"/>
              </a:rPr>
              <a:t>finire</a:t>
            </a:r>
            <a:r>
              <a:rPr dirty="0" sz="10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dirty="0" sz="10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Arial"/>
                <a:cs typeface="Arial"/>
              </a:rPr>
              <a:t>mia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Arial"/>
                <a:cs typeface="Arial"/>
              </a:rPr>
              <a:t>tesi</a:t>
            </a:r>
            <a:r>
              <a:rPr dirty="0" sz="1000" spc="-5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 marR="46355">
              <a:lnSpc>
                <a:spcPct val="100000"/>
              </a:lnSpc>
            </a:pPr>
            <a:r>
              <a:rPr dirty="0" sz="1000" spc="-50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ro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5">
                <a:latin typeface="Arial"/>
                <a:cs typeface="Arial"/>
              </a:rPr>
              <a:t>osizione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ro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osta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una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implicazione.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L’es</a:t>
            </a:r>
            <a:r>
              <a:rPr dirty="0" sz="1000" spc="-90">
                <a:latin typeface="Arial"/>
                <a:cs typeface="Arial"/>
              </a:rPr>
              <a:t>p</a:t>
            </a:r>
            <a:r>
              <a:rPr dirty="0" sz="1000" spc="-75">
                <a:latin typeface="Arial"/>
                <a:cs typeface="Arial"/>
              </a:rPr>
              <a:t>ressione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Arial"/>
                <a:cs typeface="Arial"/>
              </a:rPr>
              <a:t>solo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120">
                <a:solidFill>
                  <a:srgbClr val="FF0000"/>
                </a:solidFill>
                <a:latin typeface="Arial"/>
                <a:cs typeface="Arial"/>
              </a:rPr>
              <a:t>se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d</a:t>
            </a:r>
            <a:r>
              <a:rPr dirty="0" sz="1000" spc="-330">
                <a:latin typeface="Arial"/>
                <a:cs typeface="Arial"/>
              </a:rPr>
              <a:t>`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vita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ad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una</a:t>
            </a:r>
            <a:r>
              <a:rPr dirty="0" sz="1000" spc="-50">
                <a:latin typeface="Arial"/>
                <a:cs typeface="Arial"/>
              </a:rPr>
              <a:t> condizione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95">
                <a:latin typeface="Arial"/>
                <a:cs typeface="Arial"/>
              </a:rPr>
              <a:t>necess</a:t>
            </a:r>
            <a:r>
              <a:rPr dirty="0" sz="1000" spc="-130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ria: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95">
                <a:latin typeface="Arial"/>
                <a:cs typeface="Arial"/>
              </a:rPr>
              <a:t>neces</a:t>
            </a:r>
            <a:r>
              <a:rPr dirty="0" sz="1000" spc="-95">
                <a:latin typeface="Arial"/>
                <a:cs typeface="Arial"/>
              </a:rPr>
              <a:t>s</a:t>
            </a:r>
            <a:r>
              <a:rPr dirty="0" sz="1000" spc="-14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rio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io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lav</a:t>
            </a:r>
            <a:r>
              <a:rPr dirty="0" sz="1000" spc="-80">
                <a:latin typeface="Arial"/>
                <a:cs typeface="Arial"/>
              </a:rPr>
              <a:t>o</a:t>
            </a:r>
            <a:r>
              <a:rPr dirty="0" sz="1000" spc="5">
                <a:latin typeface="Arial"/>
                <a:cs typeface="Arial"/>
              </a:rPr>
              <a:t>ri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</a:t>
            </a:r>
            <a:r>
              <a:rPr dirty="0" sz="1000" spc="-60">
                <a:latin typeface="Arial"/>
                <a:cs typeface="Arial"/>
              </a:rPr>
              <a:t>om</a:t>
            </a:r>
            <a:r>
              <a:rPr dirty="0" sz="1000" spc="-60">
                <a:latin typeface="Arial"/>
                <a:cs typeface="Arial"/>
              </a:rPr>
              <a:t>enica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finire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tesi.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10/35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93174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895498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946298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43954"/>
            <a:ext cx="50800" cy="20642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07455"/>
            <a:ext cx="50800" cy="20007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014300"/>
            <a:ext cx="4457065" cy="1945005"/>
          </a:xfrm>
          <a:custGeom>
            <a:avLst/>
            <a:gdLst/>
            <a:ahLst/>
            <a:cxnLst/>
            <a:rect l="l" t="t" r="r" b="b"/>
            <a:pathLst>
              <a:path w="4457065" h="1945005">
                <a:moveTo>
                  <a:pt x="4456606" y="0"/>
                </a:moveTo>
                <a:lnTo>
                  <a:pt x="0" y="0"/>
                </a:lnTo>
                <a:lnTo>
                  <a:pt x="0" y="1893898"/>
                </a:lnTo>
                <a:lnTo>
                  <a:pt x="16636" y="1931412"/>
                </a:lnTo>
                <a:lnTo>
                  <a:pt x="4405806" y="1944698"/>
                </a:lnTo>
                <a:lnTo>
                  <a:pt x="4420049" y="1942653"/>
                </a:lnTo>
                <a:lnTo>
                  <a:pt x="4451170" y="191669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94754"/>
            <a:ext cx="0" cy="2032635"/>
          </a:xfrm>
          <a:custGeom>
            <a:avLst/>
            <a:gdLst/>
            <a:ahLst/>
            <a:cxnLst/>
            <a:rect l="l" t="t" r="r" b="b"/>
            <a:pathLst>
              <a:path w="0" h="2032635">
                <a:moveTo>
                  <a:pt x="0" y="203249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8205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6935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5665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3760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829900"/>
            <a:ext cx="4379595" cy="1687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5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ct val="100000"/>
              </a:lnSpc>
              <a:spcBef>
                <a:spcPts val="285"/>
              </a:spcBef>
            </a:pPr>
            <a:r>
              <a:rPr dirty="0" sz="1000" spc="-55">
                <a:latin typeface="Arial"/>
                <a:cs typeface="Arial"/>
              </a:rPr>
              <a:t>Scrivere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contronominale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della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seguente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ro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osizione: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0">
                <a:latin typeface="Arial"/>
                <a:cs typeface="Arial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Arial"/>
                <a:cs typeface="Arial"/>
              </a:rPr>
              <a:t>solo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120">
                <a:solidFill>
                  <a:srgbClr val="FF0000"/>
                </a:solidFill>
                <a:latin typeface="Arial"/>
                <a:cs typeface="Arial"/>
              </a:rPr>
              <a:t>se</a:t>
            </a:r>
            <a:r>
              <a:rPr dirty="0" sz="10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Arial"/>
                <a:cs typeface="Arial"/>
              </a:rPr>
              <a:t>lav</a:t>
            </a:r>
            <a:r>
              <a:rPr dirty="0" sz="1000" spc="-8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1000" spc="-30">
                <a:solidFill>
                  <a:srgbClr val="FF0000"/>
                </a:solidFill>
                <a:latin typeface="Arial"/>
                <a:cs typeface="Arial"/>
              </a:rPr>
              <a:t>ro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dirty="0" sz="10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Arial"/>
                <a:cs typeface="Arial"/>
              </a:rPr>
              <a:t>domenica</a:t>
            </a:r>
            <a:r>
              <a:rPr dirty="0" sz="1000" spc="-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dirty="0" sz="1000" spc="-90">
                <a:solidFill>
                  <a:srgbClr val="FF0000"/>
                </a:solidFill>
                <a:latin typeface="Arial"/>
                <a:cs typeface="Arial"/>
              </a:rPr>
              <a:t>osso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Arial"/>
                <a:cs typeface="Arial"/>
              </a:rPr>
              <a:t>finire</a:t>
            </a:r>
            <a:r>
              <a:rPr dirty="0" sz="10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dirty="0" sz="10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Arial"/>
                <a:cs typeface="Arial"/>
              </a:rPr>
              <a:t>mia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Arial"/>
                <a:cs typeface="Arial"/>
              </a:rPr>
              <a:t>tesi</a:t>
            </a:r>
            <a:r>
              <a:rPr dirty="0" sz="1000" spc="-5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 marR="46355">
              <a:lnSpc>
                <a:spcPct val="100000"/>
              </a:lnSpc>
            </a:pPr>
            <a:r>
              <a:rPr dirty="0" sz="1000" spc="-50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ro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5">
                <a:latin typeface="Arial"/>
                <a:cs typeface="Arial"/>
              </a:rPr>
              <a:t>osizione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ro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osta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una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implicazione.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L’es</a:t>
            </a:r>
            <a:r>
              <a:rPr dirty="0" sz="1000" spc="-90">
                <a:latin typeface="Arial"/>
                <a:cs typeface="Arial"/>
              </a:rPr>
              <a:t>p</a:t>
            </a:r>
            <a:r>
              <a:rPr dirty="0" sz="1000" spc="-75">
                <a:latin typeface="Arial"/>
                <a:cs typeface="Arial"/>
              </a:rPr>
              <a:t>ressione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Arial"/>
                <a:cs typeface="Arial"/>
              </a:rPr>
              <a:t>solo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120">
                <a:solidFill>
                  <a:srgbClr val="FF0000"/>
                </a:solidFill>
                <a:latin typeface="Arial"/>
                <a:cs typeface="Arial"/>
              </a:rPr>
              <a:t>se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d</a:t>
            </a:r>
            <a:r>
              <a:rPr dirty="0" sz="1000" spc="-330">
                <a:latin typeface="Arial"/>
                <a:cs typeface="Arial"/>
              </a:rPr>
              <a:t>`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vita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ad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una</a:t>
            </a:r>
            <a:r>
              <a:rPr dirty="0" sz="1000" spc="-50">
                <a:latin typeface="Arial"/>
                <a:cs typeface="Arial"/>
              </a:rPr>
              <a:t> condizione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95">
                <a:latin typeface="Arial"/>
                <a:cs typeface="Arial"/>
              </a:rPr>
              <a:t>necess</a:t>
            </a:r>
            <a:r>
              <a:rPr dirty="0" sz="1000" spc="-130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ria: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95">
                <a:latin typeface="Arial"/>
                <a:cs typeface="Arial"/>
              </a:rPr>
              <a:t>neces</a:t>
            </a:r>
            <a:r>
              <a:rPr dirty="0" sz="1000" spc="-95">
                <a:latin typeface="Arial"/>
                <a:cs typeface="Arial"/>
              </a:rPr>
              <a:t>s</a:t>
            </a:r>
            <a:r>
              <a:rPr dirty="0" sz="1000" spc="-14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rio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io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lav</a:t>
            </a:r>
            <a:r>
              <a:rPr dirty="0" sz="1000" spc="-80">
                <a:latin typeface="Arial"/>
                <a:cs typeface="Arial"/>
              </a:rPr>
              <a:t>o</a:t>
            </a:r>
            <a:r>
              <a:rPr dirty="0" sz="1000" spc="5">
                <a:latin typeface="Arial"/>
                <a:cs typeface="Arial"/>
              </a:rPr>
              <a:t>ri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</a:t>
            </a:r>
            <a:r>
              <a:rPr dirty="0" sz="1000" spc="-60">
                <a:latin typeface="Arial"/>
                <a:cs typeface="Arial"/>
              </a:rPr>
              <a:t>om</a:t>
            </a:r>
            <a:r>
              <a:rPr dirty="0" sz="1000" spc="-60">
                <a:latin typeface="Arial"/>
                <a:cs typeface="Arial"/>
              </a:rPr>
              <a:t>enica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finire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tesi.</a:t>
            </a:r>
            <a:endParaRPr sz="1000">
              <a:latin typeface="Arial"/>
              <a:cs typeface="Arial"/>
            </a:endParaRPr>
          </a:p>
          <a:p>
            <a:pPr marL="12700" marR="461645">
              <a:lnSpc>
                <a:spcPts val="1200"/>
              </a:lnSpc>
              <a:spcBef>
                <a:spcPts val="35"/>
              </a:spcBef>
            </a:pPr>
            <a:r>
              <a:rPr dirty="0" sz="1000" spc="-55">
                <a:latin typeface="Arial"/>
                <a:cs typeface="Arial"/>
              </a:rPr>
              <a:t>Chiamando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 i="1">
                <a:latin typeface="Lucida Sans"/>
                <a:cs typeface="Lucida Sans"/>
              </a:rPr>
              <a:t>p</a:t>
            </a:r>
            <a:r>
              <a:rPr dirty="0" sz="1000" spc="30">
                <a:latin typeface="Arial"/>
                <a:cs typeface="Arial"/>
              </a:rPr>
              <a:t>=“finire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tesi”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 i="1">
                <a:latin typeface="Lucida Sans"/>
                <a:cs typeface="Lucida Sans"/>
              </a:rPr>
              <a:t>q</a:t>
            </a:r>
            <a:r>
              <a:rPr dirty="0" sz="1000" spc="30">
                <a:latin typeface="Arial"/>
                <a:cs typeface="Arial"/>
              </a:rPr>
              <a:t>=”lav</a:t>
            </a:r>
            <a:r>
              <a:rPr dirty="0" sz="1000" spc="5">
                <a:latin typeface="Arial"/>
                <a:cs typeface="Arial"/>
              </a:rPr>
              <a:t>o</a:t>
            </a:r>
            <a:r>
              <a:rPr dirty="0" sz="1000" spc="-30">
                <a:latin typeface="Arial"/>
                <a:cs typeface="Arial"/>
              </a:rPr>
              <a:t>r</a:t>
            </a:r>
            <a:r>
              <a:rPr dirty="0" sz="1000" spc="-75">
                <a:latin typeface="Arial"/>
                <a:cs typeface="Arial"/>
              </a:rPr>
              <a:t>a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domenica”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ro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90">
                <a:latin typeface="Arial"/>
                <a:cs typeface="Arial"/>
              </a:rPr>
              <a:t>os</a:t>
            </a:r>
            <a:r>
              <a:rPr dirty="0" sz="1000" spc="-30">
                <a:latin typeface="Arial"/>
                <a:cs typeface="Arial"/>
              </a:rPr>
              <a:t>izio</a:t>
            </a:r>
            <a:r>
              <a:rPr dirty="0" sz="1000" spc="-45">
                <a:latin typeface="Arial"/>
                <a:cs typeface="Arial"/>
              </a:rPr>
              <a:t>n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recedente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pu</a:t>
            </a:r>
            <a:r>
              <a:rPr dirty="0" sz="1000" spc="-565">
                <a:latin typeface="Arial"/>
                <a:cs typeface="Arial"/>
              </a:rPr>
              <a:t>o</a:t>
            </a:r>
            <a:r>
              <a:rPr dirty="0" sz="1000" spc="160">
                <a:latin typeface="Arial"/>
                <a:cs typeface="Arial"/>
              </a:rPr>
              <a:t>`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dunque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0">
                <a:latin typeface="Arial"/>
                <a:cs typeface="Arial"/>
              </a:rPr>
              <a:t>essere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riscritta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come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0" i="1">
                <a:latin typeface="Lucida Sans"/>
                <a:cs typeface="Lucida Sans"/>
              </a:rPr>
              <a:t>p</a:t>
            </a:r>
            <a:r>
              <a:rPr dirty="0" sz="1000" i="1">
                <a:latin typeface="Lucida Sans"/>
                <a:cs typeface="Lucida Sans"/>
              </a:rPr>
              <a:t> 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60" i="1">
                <a:latin typeface="Lucida Sans"/>
                <a:cs typeface="Lucida Sans"/>
              </a:rPr>
              <a:t>q</a:t>
            </a:r>
            <a:r>
              <a:rPr dirty="0" sz="1000" spc="-5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10/35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93174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895498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946298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43954"/>
            <a:ext cx="50800" cy="20642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07455"/>
            <a:ext cx="50800" cy="20007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014300"/>
            <a:ext cx="4457065" cy="1945005"/>
          </a:xfrm>
          <a:custGeom>
            <a:avLst/>
            <a:gdLst/>
            <a:ahLst/>
            <a:cxnLst/>
            <a:rect l="l" t="t" r="r" b="b"/>
            <a:pathLst>
              <a:path w="4457065" h="1945005">
                <a:moveTo>
                  <a:pt x="4456606" y="0"/>
                </a:moveTo>
                <a:lnTo>
                  <a:pt x="0" y="0"/>
                </a:lnTo>
                <a:lnTo>
                  <a:pt x="0" y="1893898"/>
                </a:lnTo>
                <a:lnTo>
                  <a:pt x="16636" y="1931412"/>
                </a:lnTo>
                <a:lnTo>
                  <a:pt x="4405806" y="1944698"/>
                </a:lnTo>
                <a:lnTo>
                  <a:pt x="4420049" y="1942653"/>
                </a:lnTo>
                <a:lnTo>
                  <a:pt x="4451170" y="191669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94754"/>
            <a:ext cx="0" cy="2032635"/>
          </a:xfrm>
          <a:custGeom>
            <a:avLst/>
            <a:gdLst/>
            <a:ahLst/>
            <a:cxnLst/>
            <a:rect l="l" t="t" r="r" b="b"/>
            <a:pathLst>
              <a:path w="0" h="2032635">
                <a:moveTo>
                  <a:pt x="0" y="203249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8205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6935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5665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3760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829900"/>
            <a:ext cx="4379595" cy="1839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5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ct val="100000"/>
              </a:lnSpc>
              <a:spcBef>
                <a:spcPts val="285"/>
              </a:spcBef>
            </a:pPr>
            <a:r>
              <a:rPr dirty="0" sz="1000" spc="-55">
                <a:latin typeface="Arial"/>
                <a:cs typeface="Arial"/>
              </a:rPr>
              <a:t>Scrivere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contronominale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della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seguente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ro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osizione: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0">
                <a:latin typeface="Arial"/>
                <a:cs typeface="Arial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Arial"/>
                <a:cs typeface="Arial"/>
              </a:rPr>
              <a:t>solo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120">
                <a:solidFill>
                  <a:srgbClr val="FF0000"/>
                </a:solidFill>
                <a:latin typeface="Arial"/>
                <a:cs typeface="Arial"/>
              </a:rPr>
              <a:t>se</a:t>
            </a:r>
            <a:r>
              <a:rPr dirty="0" sz="10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Arial"/>
                <a:cs typeface="Arial"/>
              </a:rPr>
              <a:t>lav</a:t>
            </a:r>
            <a:r>
              <a:rPr dirty="0" sz="1000" spc="-8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1000" spc="-30">
                <a:solidFill>
                  <a:srgbClr val="FF0000"/>
                </a:solidFill>
                <a:latin typeface="Arial"/>
                <a:cs typeface="Arial"/>
              </a:rPr>
              <a:t>ro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dirty="0" sz="10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Arial"/>
                <a:cs typeface="Arial"/>
              </a:rPr>
              <a:t>domenica</a:t>
            </a:r>
            <a:r>
              <a:rPr dirty="0" sz="1000" spc="-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dirty="0" sz="1000" spc="-90">
                <a:solidFill>
                  <a:srgbClr val="FF0000"/>
                </a:solidFill>
                <a:latin typeface="Arial"/>
                <a:cs typeface="Arial"/>
              </a:rPr>
              <a:t>osso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Arial"/>
                <a:cs typeface="Arial"/>
              </a:rPr>
              <a:t>finire</a:t>
            </a:r>
            <a:r>
              <a:rPr dirty="0" sz="10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dirty="0" sz="10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Arial"/>
                <a:cs typeface="Arial"/>
              </a:rPr>
              <a:t>mia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Arial"/>
                <a:cs typeface="Arial"/>
              </a:rPr>
              <a:t>tesi</a:t>
            </a:r>
            <a:r>
              <a:rPr dirty="0" sz="1000" spc="-5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 marR="46355">
              <a:lnSpc>
                <a:spcPct val="100000"/>
              </a:lnSpc>
            </a:pPr>
            <a:r>
              <a:rPr dirty="0" sz="1000" spc="-50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ro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5">
                <a:latin typeface="Arial"/>
                <a:cs typeface="Arial"/>
              </a:rPr>
              <a:t>osizione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ro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osta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una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implicazione.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L’es</a:t>
            </a:r>
            <a:r>
              <a:rPr dirty="0" sz="1000" spc="-90">
                <a:latin typeface="Arial"/>
                <a:cs typeface="Arial"/>
              </a:rPr>
              <a:t>p</a:t>
            </a:r>
            <a:r>
              <a:rPr dirty="0" sz="1000" spc="-75">
                <a:latin typeface="Arial"/>
                <a:cs typeface="Arial"/>
              </a:rPr>
              <a:t>ressione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Arial"/>
                <a:cs typeface="Arial"/>
              </a:rPr>
              <a:t>solo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120">
                <a:solidFill>
                  <a:srgbClr val="FF0000"/>
                </a:solidFill>
                <a:latin typeface="Arial"/>
                <a:cs typeface="Arial"/>
              </a:rPr>
              <a:t>se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d</a:t>
            </a:r>
            <a:r>
              <a:rPr dirty="0" sz="1000" spc="-330">
                <a:latin typeface="Arial"/>
                <a:cs typeface="Arial"/>
              </a:rPr>
              <a:t>`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vita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ad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una</a:t>
            </a:r>
            <a:r>
              <a:rPr dirty="0" sz="1000" spc="-50">
                <a:latin typeface="Arial"/>
                <a:cs typeface="Arial"/>
              </a:rPr>
              <a:t> condizione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95">
                <a:latin typeface="Arial"/>
                <a:cs typeface="Arial"/>
              </a:rPr>
              <a:t>necess</a:t>
            </a:r>
            <a:r>
              <a:rPr dirty="0" sz="1000" spc="-130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ria: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95">
                <a:latin typeface="Arial"/>
                <a:cs typeface="Arial"/>
              </a:rPr>
              <a:t>neces</a:t>
            </a:r>
            <a:r>
              <a:rPr dirty="0" sz="1000" spc="-95">
                <a:latin typeface="Arial"/>
                <a:cs typeface="Arial"/>
              </a:rPr>
              <a:t>s</a:t>
            </a:r>
            <a:r>
              <a:rPr dirty="0" sz="1000" spc="-14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rio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io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lav</a:t>
            </a:r>
            <a:r>
              <a:rPr dirty="0" sz="1000" spc="-80">
                <a:latin typeface="Arial"/>
                <a:cs typeface="Arial"/>
              </a:rPr>
              <a:t>o</a:t>
            </a:r>
            <a:r>
              <a:rPr dirty="0" sz="1000" spc="5">
                <a:latin typeface="Arial"/>
                <a:cs typeface="Arial"/>
              </a:rPr>
              <a:t>ri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</a:t>
            </a:r>
            <a:r>
              <a:rPr dirty="0" sz="1000" spc="-60">
                <a:latin typeface="Arial"/>
                <a:cs typeface="Arial"/>
              </a:rPr>
              <a:t>om</a:t>
            </a:r>
            <a:r>
              <a:rPr dirty="0" sz="1000" spc="-60">
                <a:latin typeface="Arial"/>
                <a:cs typeface="Arial"/>
              </a:rPr>
              <a:t>enica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finire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tesi.</a:t>
            </a:r>
            <a:endParaRPr sz="1000">
              <a:latin typeface="Arial"/>
              <a:cs typeface="Arial"/>
            </a:endParaRPr>
          </a:p>
          <a:p>
            <a:pPr marL="12700" marR="461645">
              <a:lnSpc>
                <a:spcPts val="1200"/>
              </a:lnSpc>
              <a:spcBef>
                <a:spcPts val="35"/>
              </a:spcBef>
            </a:pPr>
            <a:r>
              <a:rPr dirty="0" sz="1000" spc="-55">
                <a:latin typeface="Arial"/>
                <a:cs typeface="Arial"/>
              </a:rPr>
              <a:t>Chiamando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 i="1">
                <a:latin typeface="Lucida Sans"/>
                <a:cs typeface="Lucida Sans"/>
              </a:rPr>
              <a:t>p</a:t>
            </a:r>
            <a:r>
              <a:rPr dirty="0" sz="1000" spc="30">
                <a:latin typeface="Arial"/>
                <a:cs typeface="Arial"/>
              </a:rPr>
              <a:t>=“finire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tesi”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 i="1">
                <a:latin typeface="Lucida Sans"/>
                <a:cs typeface="Lucida Sans"/>
              </a:rPr>
              <a:t>q</a:t>
            </a:r>
            <a:r>
              <a:rPr dirty="0" sz="1000" spc="30">
                <a:latin typeface="Arial"/>
                <a:cs typeface="Arial"/>
              </a:rPr>
              <a:t>=”lav</a:t>
            </a:r>
            <a:r>
              <a:rPr dirty="0" sz="1000" spc="5">
                <a:latin typeface="Arial"/>
                <a:cs typeface="Arial"/>
              </a:rPr>
              <a:t>o</a:t>
            </a:r>
            <a:r>
              <a:rPr dirty="0" sz="1000" spc="-30">
                <a:latin typeface="Arial"/>
                <a:cs typeface="Arial"/>
              </a:rPr>
              <a:t>r</a:t>
            </a:r>
            <a:r>
              <a:rPr dirty="0" sz="1000" spc="-75">
                <a:latin typeface="Arial"/>
                <a:cs typeface="Arial"/>
              </a:rPr>
              <a:t>a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domenica”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ro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90">
                <a:latin typeface="Arial"/>
                <a:cs typeface="Arial"/>
              </a:rPr>
              <a:t>os</a:t>
            </a:r>
            <a:r>
              <a:rPr dirty="0" sz="1000" spc="-30">
                <a:latin typeface="Arial"/>
                <a:cs typeface="Arial"/>
              </a:rPr>
              <a:t>izio</a:t>
            </a:r>
            <a:r>
              <a:rPr dirty="0" sz="1000" spc="-45">
                <a:latin typeface="Arial"/>
                <a:cs typeface="Arial"/>
              </a:rPr>
              <a:t>n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recedente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pu</a:t>
            </a:r>
            <a:r>
              <a:rPr dirty="0" sz="1000" spc="-565">
                <a:latin typeface="Arial"/>
                <a:cs typeface="Arial"/>
              </a:rPr>
              <a:t>o</a:t>
            </a:r>
            <a:r>
              <a:rPr dirty="0" sz="1000" spc="160">
                <a:latin typeface="Arial"/>
                <a:cs typeface="Arial"/>
              </a:rPr>
              <a:t>`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dunque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0">
                <a:latin typeface="Arial"/>
                <a:cs typeface="Arial"/>
              </a:rPr>
              <a:t>essere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riscritta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come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0" i="1">
                <a:latin typeface="Lucida Sans"/>
                <a:cs typeface="Lucida Sans"/>
              </a:rPr>
              <a:t>p</a:t>
            </a:r>
            <a:r>
              <a:rPr dirty="0" sz="1000" i="1">
                <a:latin typeface="Lucida Sans"/>
                <a:cs typeface="Lucida Sans"/>
              </a:rPr>
              <a:t> 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60" i="1">
                <a:latin typeface="Lucida Sans"/>
                <a:cs typeface="Lucida Sans"/>
              </a:rPr>
              <a:t>q</a:t>
            </a:r>
            <a:r>
              <a:rPr dirty="0" sz="1000" spc="-5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55"/>
              </a:lnSpc>
            </a:pPr>
            <a:r>
              <a:rPr dirty="0" sz="1000" spc="-50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contronominale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tale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implicazione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dunque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30" i="1">
                <a:latin typeface="Lucida Sans"/>
                <a:cs typeface="Lucida Sans"/>
              </a:rPr>
              <a:t>q</a:t>
            </a:r>
            <a:r>
              <a:rPr dirty="0" sz="1000" spc="-60">
                <a:latin typeface="Arial"/>
                <a:cs typeface="Arial"/>
              </a:rPr>
              <a:t>¯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9" i="1">
                <a:latin typeface="Lucida Sans"/>
                <a:cs typeface="Lucida Sans"/>
              </a:rPr>
              <a:t>p</a:t>
            </a:r>
            <a:r>
              <a:rPr dirty="0" sz="1000" spc="-114">
                <a:latin typeface="Arial"/>
                <a:cs typeface="Arial"/>
              </a:rPr>
              <a:t>¯</a:t>
            </a:r>
            <a:r>
              <a:rPr dirty="0" sz="1000" spc="-5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10/35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93174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895498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946298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43954"/>
            <a:ext cx="50800" cy="20642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07455"/>
            <a:ext cx="50800" cy="20007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014300"/>
            <a:ext cx="4457065" cy="1945005"/>
          </a:xfrm>
          <a:custGeom>
            <a:avLst/>
            <a:gdLst/>
            <a:ahLst/>
            <a:cxnLst/>
            <a:rect l="l" t="t" r="r" b="b"/>
            <a:pathLst>
              <a:path w="4457065" h="1945005">
                <a:moveTo>
                  <a:pt x="4456606" y="0"/>
                </a:moveTo>
                <a:lnTo>
                  <a:pt x="0" y="0"/>
                </a:lnTo>
                <a:lnTo>
                  <a:pt x="0" y="1893898"/>
                </a:lnTo>
                <a:lnTo>
                  <a:pt x="16636" y="1931412"/>
                </a:lnTo>
                <a:lnTo>
                  <a:pt x="4405806" y="1944698"/>
                </a:lnTo>
                <a:lnTo>
                  <a:pt x="4420049" y="1942653"/>
                </a:lnTo>
                <a:lnTo>
                  <a:pt x="4451170" y="191669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94754"/>
            <a:ext cx="0" cy="2032635"/>
          </a:xfrm>
          <a:custGeom>
            <a:avLst/>
            <a:gdLst/>
            <a:ahLst/>
            <a:cxnLst/>
            <a:rect l="l" t="t" r="r" b="b"/>
            <a:pathLst>
              <a:path w="0" h="2032635">
                <a:moveTo>
                  <a:pt x="0" y="203249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8205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6935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5665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3760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829900"/>
            <a:ext cx="4380230" cy="2104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5</a:t>
            </a:r>
            <a:endParaRPr sz="1000">
              <a:latin typeface="Gill Sans MT"/>
              <a:cs typeface="Gill Sans MT"/>
            </a:endParaRPr>
          </a:p>
          <a:p>
            <a:pPr marL="12700" marR="5715">
              <a:lnSpc>
                <a:spcPct val="100000"/>
              </a:lnSpc>
              <a:spcBef>
                <a:spcPts val="285"/>
              </a:spcBef>
            </a:pPr>
            <a:r>
              <a:rPr dirty="0" sz="1000" spc="-55">
                <a:latin typeface="Arial"/>
                <a:cs typeface="Arial"/>
              </a:rPr>
              <a:t>Scrivere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contronominale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della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seguente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ro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osizione: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0">
                <a:latin typeface="Arial"/>
                <a:cs typeface="Arial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Arial"/>
                <a:cs typeface="Arial"/>
              </a:rPr>
              <a:t>solo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120">
                <a:solidFill>
                  <a:srgbClr val="FF0000"/>
                </a:solidFill>
                <a:latin typeface="Arial"/>
                <a:cs typeface="Arial"/>
              </a:rPr>
              <a:t>se</a:t>
            </a:r>
            <a:r>
              <a:rPr dirty="0" sz="10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Arial"/>
                <a:cs typeface="Arial"/>
              </a:rPr>
              <a:t>lav</a:t>
            </a:r>
            <a:r>
              <a:rPr dirty="0" sz="1000" spc="-8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1000" spc="-30">
                <a:solidFill>
                  <a:srgbClr val="FF0000"/>
                </a:solidFill>
                <a:latin typeface="Arial"/>
                <a:cs typeface="Arial"/>
              </a:rPr>
              <a:t>ro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dirty="0" sz="10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Arial"/>
                <a:cs typeface="Arial"/>
              </a:rPr>
              <a:t>domenica</a:t>
            </a:r>
            <a:r>
              <a:rPr dirty="0" sz="1000" spc="-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dirty="0" sz="1000" spc="-90">
                <a:solidFill>
                  <a:srgbClr val="FF0000"/>
                </a:solidFill>
                <a:latin typeface="Arial"/>
                <a:cs typeface="Arial"/>
              </a:rPr>
              <a:t>osso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Arial"/>
                <a:cs typeface="Arial"/>
              </a:rPr>
              <a:t>finire</a:t>
            </a:r>
            <a:r>
              <a:rPr dirty="0" sz="10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dirty="0" sz="10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Arial"/>
                <a:cs typeface="Arial"/>
              </a:rPr>
              <a:t>mia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Arial"/>
                <a:cs typeface="Arial"/>
              </a:rPr>
              <a:t>tesi</a:t>
            </a:r>
            <a:r>
              <a:rPr dirty="0" sz="1000" spc="-5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 marR="47625">
              <a:lnSpc>
                <a:spcPct val="100000"/>
              </a:lnSpc>
            </a:pPr>
            <a:r>
              <a:rPr dirty="0" sz="1000" spc="-50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ro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5">
                <a:latin typeface="Arial"/>
                <a:cs typeface="Arial"/>
              </a:rPr>
              <a:t>osizione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ro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osta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una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implicazione.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L’es</a:t>
            </a:r>
            <a:r>
              <a:rPr dirty="0" sz="1000" spc="-90">
                <a:latin typeface="Arial"/>
                <a:cs typeface="Arial"/>
              </a:rPr>
              <a:t>p</a:t>
            </a:r>
            <a:r>
              <a:rPr dirty="0" sz="1000" spc="-75">
                <a:latin typeface="Arial"/>
                <a:cs typeface="Arial"/>
              </a:rPr>
              <a:t>ressione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Arial"/>
                <a:cs typeface="Arial"/>
              </a:rPr>
              <a:t>solo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120">
                <a:solidFill>
                  <a:srgbClr val="FF0000"/>
                </a:solidFill>
                <a:latin typeface="Arial"/>
                <a:cs typeface="Arial"/>
              </a:rPr>
              <a:t>se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d</a:t>
            </a:r>
            <a:r>
              <a:rPr dirty="0" sz="1000" spc="-330">
                <a:latin typeface="Arial"/>
                <a:cs typeface="Arial"/>
              </a:rPr>
              <a:t>`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vita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ad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una</a:t>
            </a:r>
            <a:r>
              <a:rPr dirty="0" sz="1000" spc="-50">
                <a:latin typeface="Arial"/>
                <a:cs typeface="Arial"/>
              </a:rPr>
              <a:t> condizione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95">
                <a:latin typeface="Arial"/>
                <a:cs typeface="Arial"/>
              </a:rPr>
              <a:t>necess</a:t>
            </a:r>
            <a:r>
              <a:rPr dirty="0" sz="1000" spc="-130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ria: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95">
                <a:latin typeface="Arial"/>
                <a:cs typeface="Arial"/>
              </a:rPr>
              <a:t>neces</a:t>
            </a:r>
            <a:r>
              <a:rPr dirty="0" sz="1000" spc="-95">
                <a:latin typeface="Arial"/>
                <a:cs typeface="Arial"/>
              </a:rPr>
              <a:t>s</a:t>
            </a:r>
            <a:r>
              <a:rPr dirty="0" sz="1000" spc="-14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rio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io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lav</a:t>
            </a:r>
            <a:r>
              <a:rPr dirty="0" sz="1000" spc="-80">
                <a:latin typeface="Arial"/>
                <a:cs typeface="Arial"/>
              </a:rPr>
              <a:t>o</a:t>
            </a:r>
            <a:r>
              <a:rPr dirty="0" sz="1000" spc="5">
                <a:latin typeface="Arial"/>
                <a:cs typeface="Arial"/>
              </a:rPr>
              <a:t>ri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</a:t>
            </a:r>
            <a:r>
              <a:rPr dirty="0" sz="1000" spc="-60">
                <a:latin typeface="Arial"/>
                <a:cs typeface="Arial"/>
              </a:rPr>
              <a:t>om</a:t>
            </a:r>
            <a:r>
              <a:rPr dirty="0" sz="1000" spc="-60">
                <a:latin typeface="Arial"/>
                <a:cs typeface="Arial"/>
              </a:rPr>
              <a:t>enica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finire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tesi.</a:t>
            </a:r>
            <a:endParaRPr sz="1000">
              <a:latin typeface="Arial"/>
              <a:cs typeface="Arial"/>
            </a:endParaRPr>
          </a:p>
          <a:p>
            <a:pPr marL="12700" marR="462915">
              <a:lnSpc>
                <a:spcPts val="1200"/>
              </a:lnSpc>
              <a:spcBef>
                <a:spcPts val="35"/>
              </a:spcBef>
            </a:pPr>
            <a:r>
              <a:rPr dirty="0" sz="1000" spc="-55">
                <a:latin typeface="Arial"/>
                <a:cs typeface="Arial"/>
              </a:rPr>
              <a:t>Chiamando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 i="1">
                <a:latin typeface="Lucida Sans"/>
                <a:cs typeface="Lucida Sans"/>
              </a:rPr>
              <a:t>p</a:t>
            </a:r>
            <a:r>
              <a:rPr dirty="0" sz="1000" spc="30">
                <a:latin typeface="Arial"/>
                <a:cs typeface="Arial"/>
              </a:rPr>
              <a:t>=“finire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tesi”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 i="1">
                <a:latin typeface="Lucida Sans"/>
                <a:cs typeface="Lucida Sans"/>
              </a:rPr>
              <a:t>q</a:t>
            </a:r>
            <a:r>
              <a:rPr dirty="0" sz="1000" spc="30">
                <a:latin typeface="Arial"/>
                <a:cs typeface="Arial"/>
              </a:rPr>
              <a:t>=”lav</a:t>
            </a:r>
            <a:r>
              <a:rPr dirty="0" sz="1000" spc="5">
                <a:latin typeface="Arial"/>
                <a:cs typeface="Arial"/>
              </a:rPr>
              <a:t>o</a:t>
            </a:r>
            <a:r>
              <a:rPr dirty="0" sz="1000" spc="-30">
                <a:latin typeface="Arial"/>
                <a:cs typeface="Arial"/>
              </a:rPr>
              <a:t>r</a:t>
            </a:r>
            <a:r>
              <a:rPr dirty="0" sz="1000" spc="-75">
                <a:latin typeface="Arial"/>
                <a:cs typeface="Arial"/>
              </a:rPr>
              <a:t>a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domenica”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ro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90">
                <a:latin typeface="Arial"/>
                <a:cs typeface="Arial"/>
              </a:rPr>
              <a:t>os</a:t>
            </a:r>
            <a:r>
              <a:rPr dirty="0" sz="1000" spc="-30">
                <a:latin typeface="Arial"/>
                <a:cs typeface="Arial"/>
              </a:rPr>
              <a:t>izio</a:t>
            </a:r>
            <a:r>
              <a:rPr dirty="0" sz="1000" spc="-45">
                <a:latin typeface="Arial"/>
                <a:cs typeface="Arial"/>
              </a:rPr>
              <a:t>n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recedente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pu</a:t>
            </a:r>
            <a:r>
              <a:rPr dirty="0" sz="1000" spc="-565">
                <a:latin typeface="Arial"/>
                <a:cs typeface="Arial"/>
              </a:rPr>
              <a:t>o</a:t>
            </a:r>
            <a:r>
              <a:rPr dirty="0" sz="1000" spc="160">
                <a:latin typeface="Arial"/>
                <a:cs typeface="Arial"/>
              </a:rPr>
              <a:t>`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dunque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0">
                <a:latin typeface="Arial"/>
                <a:cs typeface="Arial"/>
              </a:rPr>
              <a:t>essere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riscritta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come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0" i="1">
                <a:latin typeface="Lucida Sans"/>
                <a:cs typeface="Lucida Sans"/>
              </a:rPr>
              <a:t>p</a:t>
            </a:r>
            <a:r>
              <a:rPr dirty="0" sz="1000" i="1">
                <a:latin typeface="Lucida Sans"/>
                <a:cs typeface="Lucida Sans"/>
              </a:rPr>
              <a:t> 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60" i="1">
                <a:latin typeface="Lucida Sans"/>
                <a:cs typeface="Lucida Sans"/>
              </a:rPr>
              <a:t>q</a:t>
            </a:r>
            <a:r>
              <a:rPr dirty="0" sz="1000" spc="-5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55"/>
              </a:lnSpc>
            </a:pPr>
            <a:r>
              <a:rPr dirty="0" sz="1000" spc="-50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contronominale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tale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implicazione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dunque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30" i="1">
                <a:latin typeface="Lucida Sans"/>
                <a:cs typeface="Lucida Sans"/>
              </a:rPr>
              <a:t>q</a:t>
            </a:r>
            <a:r>
              <a:rPr dirty="0" sz="1000" spc="-60">
                <a:latin typeface="Arial"/>
                <a:cs typeface="Arial"/>
              </a:rPr>
              <a:t>¯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9" i="1">
                <a:latin typeface="Lucida Sans"/>
                <a:cs typeface="Lucida Sans"/>
              </a:rPr>
              <a:t>p</a:t>
            </a:r>
            <a:r>
              <a:rPr dirty="0" sz="1000" spc="-114">
                <a:latin typeface="Arial"/>
                <a:cs typeface="Arial"/>
              </a:rPr>
              <a:t>¯</a:t>
            </a:r>
            <a:r>
              <a:rPr dirty="0" sz="1000" spc="-5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50">
                <a:latin typeface="Arial"/>
                <a:cs typeface="Arial"/>
              </a:rPr>
              <a:t>La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ris</a:t>
            </a:r>
            <a:r>
              <a:rPr dirty="0" sz="1000" spc="-25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osta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all’esercizio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all</a:t>
            </a:r>
            <a:r>
              <a:rPr dirty="0" sz="1000" spc="-70">
                <a:latin typeface="Arial"/>
                <a:cs typeface="Arial"/>
              </a:rPr>
              <a:t>o</a:t>
            </a:r>
            <a:r>
              <a:rPr dirty="0" sz="1000" spc="-40">
                <a:latin typeface="Arial"/>
                <a:cs typeface="Arial"/>
              </a:rPr>
              <a:t>ra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120">
                <a:solidFill>
                  <a:srgbClr val="FF0000"/>
                </a:solidFill>
                <a:latin typeface="Arial"/>
                <a:cs typeface="Arial"/>
              </a:rPr>
              <a:t>se</a:t>
            </a:r>
            <a:r>
              <a:rPr dirty="0" sz="1000" spc="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Arial"/>
                <a:cs typeface="Arial"/>
              </a:rPr>
              <a:t>non</a:t>
            </a:r>
            <a:r>
              <a:rPr dirty="0" sz="1000" spc="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Arial"/>
                <a:cs typeface="Arial"/>
              </a:rPr>
              <a:t>lav</a:t>
            </a:r>
            <a:r>
              <a:rPr dirty="0" sz="1000" spc="-8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1000" spc="-30">
                <a:solidFill>
                  <a:srgbClr val="FF0000"/>
                </a:solidFill>
                <a:latin typeface="Arial"/>
                <a:cs typeface="Arial"/>
              </a:rPr>
              <a:t>ro</a:t>
            </a:r>
            <a:r>
              <a:rPr dirty="0" sz="1000" spc="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dirty="0" sz="1000" spc="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Arial"/>
                <a:cs typeface="Arial"/>
              </a:rPr>
              <a:t>domenica</a:t>
            </a:r>
            <a:r>
              <a:rPr dirty="0" sz="1000" spc="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Arial"/>
                <a:cs typeface="Arial"/>
              </a:rPr>
              <a:t>all</a:t>
            </a:r>
            <a:r>
              <a:rPr dirty="0" sz="1000" spc="-7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1000" spc="-40">
                <a:solidFill>
                  <a:srgbClr val="FF0000"/>
                </a:solidFill>
                <a:latin typeface="Arial"/>
                <a:cs typeface="Arial"/>
              </a:rPr>
              <a:t>ra</a:t>
            </a:r>
            <a:r>
              <a:rPr dirty="0" sz="1000" spc="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Arial"/>
                <a:cs typeface="Arial"/>
              </a:rPr>
              <a:t>non</a:t>
            </a:r>
            <a:r>
              <a:rPr dirty="0" sz="1000" spc="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Arial"/>
                <a:cs typeface="Arial"/>
              </a:rPr>
              <a:t>finisco</a:t>
            </a:r>
            <a:r>
              <a:rPr dirty="0" sz="1000" spc="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dirty="0" sz="1000" spc="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Arial"/>
                <a:cs typeface="Arial"/>
              </a:rPr>
              <a:t>tesi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ha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inf</a:t>
            </a:r>
            <a:r>
              <a:rPr dirty="0" sz="1000" spc="-35">
                <a:latin typeface="Arial"/>
                <a:cs typeface="Arial"/>
              </a:rPr>
              <a:t>a</a:t>
            </a:r>
            <a:r>
              <a:rPr dirty="0" sz="1000" spc="80">
                <a:latin typeface="Arial"/>
                <a:cs typeface="Arial"/>
              </a:rPr>
              <a:t>t</a:t>
            </a:r>
            <a:r>
              <a:rPr dirty="0" sz="1000" spc="45">
                <a:latin typeface="Arial"/>
                <a:cs typeface="Arial"/>
              </a:rPr>
              <a:t>ti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stesso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contenuto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inf</a:t>
            </a:r>
            <a:r>
              <a:rPr dirty="0" sz="1000" spc="-55">
                <a:latin typeface="Arial"/>
                <a:cs typeface="Arial"/>
              </a:rPr>
              <a:t>o</a:t>
            </a:r>
            <a:r>
              <a:rPr dirty="0" sz="1000" spc="-20">
                <a:latin typeface="Arial"/>
                <a:cs typeface="Arial"/>
              </a:rPr>
              <a:t>rmativo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de</a:t>
            </a:r>
            <a:r>
              <a:rPr dirty="0" sz="1000" spc="10">
                <a:latin typeface="Arial"/>
                <a:cs typeface="Arial"/>
              </a:rPr>
              <a:t>l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ro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5">
                <a:latin typeface="Arial"/>
                <a:cs typeface="Arial"/>
              </a:rPr>
              <a:t>osizione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>
                <a:latin typeface="Arial"/>
                <a:cs typeface="Arial"/>
              </a:rPr>
              <a:t>r</a:t>
            </a:r>
            <a:r>
              <a:rPr dirty="0" sz="1000" spc="80">
                <a:latin typeface="Arial"/>
                <a:cs typeface="Arial"/>
              </a:rPr>
              <a:t>t</a:t>
            </a:r>
            <a:r>
              <a:rPr dirty="0" sz="1000" spc="-65">
                <a:latin typeface="Arial"/>
                <a:cs typeface="Arial"/>
              </a:rPr>
              <a:t>enza.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10/35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Esercizi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riepilogo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11/35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779918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123247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174047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92121"/>
            <a:ext cx="50800" cy="24438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55622"/>
            <a:ext cx="50800" cy="23803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862467"/>
            <a:ext cx="4457065" cy="2324735"/>
          </a:xfrm>
          <a:custGeom>
            <a:avLst/>
            <a:gdLst/>
            <a:ahLst/>
            <a:cxnLst/>
            <a:rect l="l" t="t" r="r" b="b"/>
            <a:pathLst>
              <a:path w="4457065" h="2324735">
                <a:moveTo>
                  <a:pt x="4456606" y="0"/>
                </a:moveTo>
                <a:lnTo>
                  <a:pt x="0" y="0"/>
                </a:lnTo>
                <a:lnTo>
                  <a:pt x="0" y="2273479"/>
                </a:lnTo>
                <a:lnTo>
                  <a:pt x="16636" y="2310993"/>
                </a:lnTo>
                <a:lnTo>
                  <a:pt x="4405806" y="2324280"/>
                </a:lnTo>
                <a:lnTo>
                  <a:pt x="4420049" y="2322235"/>
                </a:lnTo>
                <a:lnTo>
                  <a:pt x="4451170" y="229627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42922"/>
            <a:ext cx="0" cy="2412365"/>
          </a:xfrm>
          <a:custGeom>
            <a:avLst/>
            <a:gdLst/>
            <a:ahLst/>
            <a:cxnLst/>
            <a:rect l="l" t="t" r="r" b="b"/>
            <a:pathLst>
              <a:path w="0" h="2412365">
                <a:moveTo>
                  <a:pt x="0" y="241207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3022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1752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0482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8577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678059"/>
            <a:ext cx="4090035" cy="342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6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 spc="-55">
                <a:latin typeface="Arial"/>
                <a:cs typeface="Arial"/>
              </a:rPr>
              <a:t>Scrivere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negazione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dell’affermazione: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dirty="0" sz="1000" spc="-50">
                <a:solidFill>
                  <a:srgbClr val="FF0000"/>
                </a:solidFill>
                <a:latin typeface="Arial"/>
                <a:cs typeface="Arial"/>
              </a:rPr>
              <a:t>eronica</a:t>
            </a:r>
            <a:r>
              <a:rPr dirty="0" sz="10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FF0000"/>
                </a:solidFill>
                <a:latin typeface="Arial"/>
                <a:cs typeface="Arial"/>
              </a:rPr>
              <a:t>ha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Arial"/>
                <a:cs typeface="Arial"/>
              </a:rPr>
              <a:t>almeno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dirty="0" sz="1000" spc="-45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sz="10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FF0000"/>
                </a:solidFill>
                <a:latin typeface="Arial"/>
                <a:cs typeface="Arial"/>
              </a:rPr>
              <a:t>figlio</a:t>
            </a:r>
            <a:r>
              <a:rPr dirty="0" sz="10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Arial"/>
                <a:cs typeface="Arial"/>
              </a:rPr>
              <a:t>biond</a:t>
            </a:r>
            <a:r>
              <a:rPr dirty="0" sz="1000" spc="-5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11/35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779918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123247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174047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92121"/>
            <a:ext cx="50800" cy="24438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55622"/>
            <a:ext cx="50800" cy="23803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862467"/>
            <a:ext cx="4457065" cy="2324735"/>
          </a:xfrm>
          <a:custGeom>
            <a:avLst/>
            <a:gdLst/>
            <a:ahLst/>
            <a:cxnLst/>
            <a:rect l="l" t="t" r="r" b="b"/>
            <a:pathLst>
              <a:path w="4457065" h="2324735">
                <a:moveTo>
                  <a:pt x="4456606" y="0"/>
                </a:moveTo>
                <a:lnTo>
                  <a:pt x="0" y="0"/>
                </a:lnTo>
                <a:lnTo>
                  <a:pt x="0" y="2273479"/>
                </a:lnTo>
                <a:lnTo>
                  <a:pt x="16636" y="2310993"/>
                </a:lnTo>
                <a:lnTo>
                  <a:pt x="4405806" y="2324280"/>
                </a:lnTo>
                <a:lnTo>
                  <a:pt x="4420049" y="2322235"/>
                </a:lnTo>
                <a:lnTo>
                  <a:pt x="4451170" y="229627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42922"/>
            <a:ext cx="0" cy="2412365"/>
          </a:xfrm>
          <a:custGeom>
            <a:avLst/>
            <a:gdLst/>
            <a:ahLst/>
            <a:cxnLst/>
            <a:rect l="l" t="t" r="r" b="b"/>
            <a:pathLst>
              <a:path w="0" h="2412365">
                <a:moveTo>
                  <a:pt x="0" y="241207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3022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1752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0482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8577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678059"/>
            <a:ext cx="4090035" cy="342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6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 spc="-55">
                <a:latin typeface="Arial"/>
                <a:cs typeface="Arial"/>
              </a:rPr>
              <a:t>Scrivere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negazione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dell’affermazione: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dirty="0" sz="1000" spc="-50">
                <a:solidFill>
                  <a:srgbClr val="FF0000"/>
                </a:solidFill>
                <a:latin typeface="Arial"/>
                <a:cs typeface="Arial"/>
              </a:rPr>
              <a:t>eronica</a:t>
            </a:r>
            <a:r>
              <a:rPr dirty="0" sz="10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FF0000"/>
                </a:solidFill>
                <a:latin typeface="Arial"/>
                <a:cs typeface="Arial"/>
              </a:rPr>
              <a:t>ha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Arial"/>
                <a:cs typeface="Arial"/>
              </a:rPr>
              <a:t>almeno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dirty="0" sz="1000" spc="-45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sz="10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FF0000"/>
                </a:solidFill>
                <a:latin typeface="Arial"/>
                <a:cs typeface="Arial"/>
              </a:rPr>
              <a:t>figlio</a:t>
            </a:r>
            <a:r>
              <a:rPr dirty="0" sz="10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Arial"/>
                <a:cs typeface="Arial"/>
              </a:rPr>
              <a:t>biond</a:t>
            </a:r>
            <a:r>
              <a:rPr dirty="0" sz="1000" spc="-5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11/35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779918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123247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174047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92121"/>
            <a:ext cx="50800" cy="24438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55622"/>
            <a:ext cx="50800" cy="23803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862467"/>
            <a:ext cx="4457065" cy="2324735"/>
          </a:xfrm>
          <a:custGeom>
            <a:avLst/>
            <a:gdLst/>
            <a:ahLst/>
            <a:cxnLst/>
            <a:rect l="l" t="t" r="r" b="b"/>
            <a:pathLst>
              <a:path w="4457065" h="2324735">
                <a:moveTo>
                  <a:pt x="4456606" y="0"/>
                </a:moveTo>
                <a:lnTo>
                  <a:pt x="0" y="0"/>
                </a:lnTo>
                <a:lnTo>
                  <a:pt x="0" y="2273479"/>
                </a:lnTo>
                <a:lnTo>
                  <a:pt x="16636" y="2310993"/>
                </a:lnTo>
                <a:lnTo>
                  <a:pt x="4405806" y="2324280"/>
                </a:lnTo>
                <a:lnTo>
                  <a:pt x="4420049" y="2322235"/>
                </a:lnTo>
                <a:lnTo>
                  <a:pt x="4451170" y="229627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42922"/>
            <a:ext cx="0" cy="2412365"/>
          </a:xfrm>
          <a:custGeom>
            <a:avLst/>
            <a:gdLst/>
            <a:ahLst/>
            <a:cxnLst/>
            <a:rect l="l" t="t" r="r" b="b"/>
            <a:pathLst>
              <a:path w="0" h="2412365">
                <a:moveTo>
                  <a:pt x="0" y="241207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3022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1752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0482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8577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678059"/>
            <a:ext cx="4251325" cy="1536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6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 spc="-55">
                <a:latin typeface="Arial"/>
                <a:cs typeface="Arial"/>
              </a:rPr>
              <a:t>Scrivere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negazione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dell’affermazione: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dirty="0" sz="1000" spc="-50">
                <a:solidFill>
                  <a:srgbClr val="FF0000"/>
                </a:solidFill>
                <a:latin typeface="Arial"/>
                <a:cs typeface="Arial"/>
              </a:rPr>
              <a:t>eronica</a:t>
            </a:r>
            <a:r>
              <a:rPr dirty="0" sz="10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FF0000"/>
                </a:solidFill>
                <a:latin typeface="Arial"/>
                <a:cs typeface="Arial"/>
              </a:rPr>
              <a:t>ha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Arial"/>
                <a:cs typeface="Arial"/>
              </a:rPr>
              <a:t>almeno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dirty="0" sz="1000" spc="-45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sz="10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FF0000"/>
                </a:solidFill>
                <a:latin typeface="Arial"/>
                <a:cs typeface="Arial"/>
              </a:rPr>
              <a:t>figlio</a:t>
            </a:r>
            <a:r>
              <a:rPr dirty="0" sz="10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Arial"/>
                <a:cs typeface="Arial"/>
              </a:rPr>
              <a:t>biond</a:t>
            </a:r>
            <a:r>
              <a:rPr dirty="0" sz="1000" spc="-5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000" spc="-25">
                <a:latin typeface="Arial"/>
                <a:cs typeface="Arial"/>
              </a:rPr>
              <a:t>T</a:t>
            </a:r>
            <a:r>
              <a:rPr dirty="0" sz="1000" spc="-65">
                <a:latin typeface="Arial"/>
                <a:cs typeface="Arial"/>
              </a:rPr>
              <a:t>ale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affermazione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equivalente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dire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V</a:t>
            </a:r>
            <a:r>
              <a:rPr dirty="0" sz="1000" spc="-50">
                <a:latin typeface="Arial"/>
                <a:cs typeface="Arial"/>
              </a:rPr>
              <a:t>eronica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h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almeno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figlio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almeno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uno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dei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figli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biondo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Chiamando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 i="1">
                <a:latin typeface="Lucida Sans"/>
                <a:cs typeface="Lucida Sans"/>
              </a:rPr>
              <a:t>p</a:t>
            </a:r>
            <a:r>
              <a:rPr dirty="0" sz="1000">
                <a:latin typeface="Arial"/>
                <a:cs typeface="Arial"/>
              </a:rPr>
              <a:t>=“avere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figlio”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 i="1">
                <a:latin typeface="Lucida Sans"/>
                <a:cs typeface="Lucida Sans"/>
              </a:rPr>
              <a:t>q</a:t>
            </a:r>
            <a:r>
              <a:rPr dirty="0" sz="1000" spc="65">
                <a:latin typeface="Arial"/>
                <a:cs typeface="Arial"/>
              </a:rPr>
              <a:t>=“un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figlio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biondo”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l’affermazione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recedente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5">
                <a:latin typeface="Arial"/>
                <a:cs typeface="Arial"/>
              </a:rPr>
              <a:t>su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V</a:t>
            </a:r>
            <a:r>
              <a:rPr dirty="0" sz="1000" spc="-50">
                <a:latin typeface="Arial"/>
                <a:cs typeface="Arial"/>
              </a:rPr>
              <a:t>eronica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pu</a:t>
            </a:r>
            <a:r>
              <a:rPr dirty="0" sz="1000" spc="-565">
                <a:latin typeface="Arial"/>
                <a:cs typeface="Arial"/>
              </a:rPr>
              <a:t>o</a:t>
            </a:r>
            <a:r>
              <a:rPr dirty="0" sz="1000" spc="160">
                <a:latin typeface="Arial"/>
                <a:cs typeface="Arial"/>
              </a:rPr>
              <a:t>`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dunque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0">
                <a:latin typeface="Arial"/>
                <a:cs typeface="Arial"/>
              </a:rPr>
              <a:t>essere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riscritta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come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0" i="1">
                <a:latin typeface="Lucida Sans"/>
                <a:cs typeface="Lucida Sans"/>
              </a:rPr>
              <a:t>p</a:t>
            </a:r>
            <a:r>
              <a:rPr dirty="0" sz="1000" spc="-60" i="1">
                <a:latin typeface="Lucida Sans"/>
                <a:cs typeface="Lucida San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∧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60" i="1">
                <a:latin typeface="Lucida Sans"/>
                <a:cs typeface="Lucida Sans"/>
              </a:rPr>
              <a:t>q</a:t>
            </a:r>
            <a:r>
              <a:rPr dirty="0" sz="1000" spc="-5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11/35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779918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123247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174047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92121"/>
            <a:ext cx="50800" cy="24438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55622"/>
            <a:ext cx="50800" cy="23803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862467"/>
            <a:ext cx="4457065" cy="2324735"/>
          </a:xfrm>
          <a:custGeom>
            <a:avLst/>
            <a:gdLst/>
            <a:ahLst/>
            <a:cxnLst/>
            <a:rect l="l" t="t" r="r" b="b"/>
            <a:pathLst>
              <a:path w="4457065" h="2324735">
                <a:moveTo>
                  <a:pt x="4456606" y="0"/>
                </a:moveTo>
                <a:lnTo>
                  <a:pt x="0" y="0"/>
                </a:lnTo>
                <a:lnTo>
                  <a:pt x="0" y="2273479"/>
                </a:lnTo>
                <a:lnTo>
                  <a:pt x="16636" y="2310993"/>
                </a:lnTo>
                <a:lnTo>
                  <a:pt x="4405806" y="2324280"/>
                </a:lnTo>
                <a:lnTo>
                  <a:pt x="4420049" y="2322235"/>
                </a:lnTo>
                <a:lnTo>
                  <a:pt x="4451170" y="229627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42922"/>
            <a:ext cx="0" cy="2412365"/>
          </a:xfrm>
          <a:custGeom>
            <a:avLst/>
            <a:gdLst/>
            <a:ahLst/>
            <a:cxnLst/>
            <a:rect l="l" t="t" r="r" b="b"/>
            <a:pathLst>
              <a:path w="0" h="2412365">
                <a:moveTo>
                  <a:pt x="0" y="241207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3022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1752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0482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8577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678059"/>
            <a:ext cx="4251325" cy="1649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6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 spc="-55">
                <a:latin typeface="Arial"/>
                <a:cs typeface="Arial"/>
              </a:rPr>
              <a:t>Scrivere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negazione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dell’affermazione: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dirty="0" sz="1000" spc="-50">
                <a:solidFill>
                  <a:srgbClr val="FF0000"/>
                </a:solidFill>
                <a:latin typeface="Arial"/>
                <a:cs typeface="Arial"/>
              </a:rPr>
              <a:t>eronica</a:t>
            </a:r>
            <a:r>
              <a:rPr dirty="0" sz="10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FF0000"/>
                </a:solidFill>
                <a:latin typeface="Arial"/>
                <a:cs typeface="Arial"/>
              </a:rPr>
              <a:t>ha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Arial"/>
                <a:cs typeface="Arial"/>
              </a:rPr>
              <a:t>almeno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dirty="0" sz="1000" spc="-45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sz="10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FF0000"/>
                </a:solidFill>
                <a:latin typeface="Arial"/>
                <a:cs typeface="Arial"/>
              </a:rPr>
              <a:t>figlio</a:t>
            </a:r>
            <a:r>
              <a:rPr dirty="0" sz="10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Arial"/>
                <a:cs typeface="Arial"/>
              </a:rPr>
              <a:t>biond</a:t>
            </a:r>
            <a:r>
              <a:rPr dirty="0" sz="1000" spc="-5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000" spc="-25">
                <a:latin typeface="Arial"/>
                <a:cs typeface="Arial"/>
              </a:rPr>
              <a:t>T</a:t>
            </a:r>
            <a:r>
              <a:rPr dirty="0" sz="1000" spc="-65">
                <a:latin typeface="Arial"/>
                <a:cs typeface="Arial"/>
              </a:rPr>
              <a:t>ale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affermazione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equivalente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dire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V</a:t>
            </a:r>
            <a:r>
              <a:rPr dirty="0" sz="1000" spc="-50">
                <a:latin typeface="Arial"/>
                <a:cs typeface="Arial"/>
              </a:rPr>
              <a:t>eronica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h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almeno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figlio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almeno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uno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dei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figli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biondo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Chiamando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 i="1">
                <a:latin typeface="Lucida Sans"/>
                <a:cs typeface="Lucida Sans"/>
              </a:rPr>
              <a:t>p</a:t>
            </a:r>
            <a:r>
              <a:rPr dirty="0" sz="1000">
                <a:latin typeface="Arial"/>
                <a:cs typeface="Arial"/>
              </a:rPr>
              <a:t>=“avere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figlio”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 i="1">
                <a:latin typeface="Lucida Sans"/>
                <a:cs typeface="Lucida Sans"/>
              </a:rPr>
              <a:t>q</a:t>
            </a:r>
            <a:r>
              <a:rPr dirty="0" sz="1000" spc="65">
                <a:latin typeface="Arial"/>
                <a:cs typeface="Arial"/>
              </a:rPr>
              <a:t>=“un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figlio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biondo”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l’affermazione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recedente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5">
                <a:latin typeface="Arial"/>
                <a:cs typeface="Arial"/>
              </a:rPr>
              <a:t>su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V</a:t>
            </a:r>
            <a:r>
              <a:rPr dirty="0" sz="1000" spc="-50">
                <a:latin typeface="Arial"/>
                <a:cs typeface="Arial"/>
              </a:rPr>
              <a:t>eronica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pu</a:t>
            </a:r>
            <a:r>
              <a:rPr dirty="0" sz="1000" spc="-565">
                <a:latin typeface="Arial"/>
                <a:cs typeface="Arial"/>
              </a:rPr>
              <a:t>o</a:t>
            </a:r>
            <a:r>
              <a:rPr dirty="0" sz="1000" spc="160">
                <a:latin typeface="Arial"/>
                <a:cs typeface="Arial"/>
              </a:rPr>
              <a:t>`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dunque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0">
                <a:latin typeface="Arial"/>
                <a:cs typeface="Arial"/>
              </a:rPr>
              <a:t>essere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riscritta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come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0" i="1">
                <a:latin typeface="Lucida Sans"/>
                <a:cs typeface="Lucida Sans"/>
              </a:rPr>
              <a:t>p</a:t>
            </a:r>
            <a:r>
              <a:rPr dirty="0" sz="1000" spc="-60" i="1">
                <a:latin typeface="Lucida Sans"/>
                <a:cs typeface="Lucida San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∧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60" i="1">
                <a:latin typeface="Lucida Sans"/>
                <a:cs typeface="Lucida Sans"/>
              </a:rPr>
              <a:t>q</a:t>
            </a:r>
            <a:r>
              <a:rPr dirty="0" sz="1000" spc="-5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95"/>
              </a:lnSpc>
            </a:pPr>
            <a:r>
              <a:rPr dirty="0" sz="1000" spc="-40">
                <a:latin typeface="Arial"/>
                <a:cs typeface="Arial"/>
              </a:rPr>
              <a:t>Dobbiamo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quindi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neg</a:t>
            </a:r>
            <a:r>
              <a:rPr dirty="0" sz="1000" spc="-110">
                <a:latin typeface="Arial"/>
                <a:cs typeface="Arial"/>
              </a:rPr>
              <a:t>a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una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congiunzione.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11/35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779918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123247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174047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92121"/>
            <a:ext cx="50800" cy="24438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55622"/>
            <a:ext cx="50800" cy="23803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862467"/>
            <a:ext cx="4457065" cy="2324735"/>
          </a:xfrm>
          <a:custGeom>
            <a:avLst/>
            <a:gdLst/>
            <a:ahLst/>
            <a:cxnLst/>
            <a:rect l="l" t="t" r="r" b="b"/>
            <a:pathLst>
              <a:path w="4457065" h="2324735">
                <a:moveTo>
                  <a:pt x="4456606" y="0"/>
                </a:moveTo>
                <a:lnTo>
                  <a:pt x="0" y="0"/>
                </a:lnTo>
                <a:lnTo>
                  <a:pt x="0" y="2273479"/>
                </a:lnTo>
                <a:lnTo>
                  <a:pt x="16636" y="2310993"/>
                </a:lnTo>
                <a:lnTo>
                  <a:pt x="4405806" y="2324280"/>
                </a:lnTo>
                <a:lnTo>
                  <a:pt x="4420049" y="2322235"/>
                </a:lnTo>
                <a:lnTo>
                  <a:pt x="4451170" y="229627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42922"/>
            <a:ext cx="0" cy="2412365"/>
          </a:xfrm>
          <a:custGeom>
            <a:avLst/>
            <a:gdLst/>
            <a:ahLst/>
            <a:cxnLst/>
            <a:rect l="l" t="t" r="r" b="b"/>
            <a:pathLst>
              <a:path w="0" h="2412365">
                <a:moveTo>
                  <a:pt x="0" y="241207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3022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1752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0482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8577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06498" y="2498306"/>
            <a:ext cx="281940" cy="0"/>
          </a:xfrm>
          <a:custGeom>
            <a:avLst/>
            <a:gdLst/>
            <a:ahLst/>
            <a:cxnLst/>
            <a:rect l="l" t="t" r="r" b="b"/>
            <a:pathLst>
              <a:path w="281939" h="0">
                <a:moveTo>
                  <a:pt x="0" y="0"/>
                </a:moveTo>
                <a:lnTo>
                  <a:pt x="28152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13830" y="678059"/>
            <a:ext cx="4251325" cy="1991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6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 spc="-55">
                <a:latin typeface="Arial"/>
                <a:cs typeface="Arial"/>
              </a:rPr>
              <a:t>Scrivere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negazione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dell’affermazione: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dirty="0" sz="1000" spc="-50">
                <a:solidFill>
                  <a:srgbClr val="FF0000"/>
                </a:solidFill>
                <a:latin typeface="Arial"/>
                <a:cs typeface="Arial"/>
              </a:rPr>
              <a:t>eronica</a:t>
            </a:r>
            <a:r>
              <a:rPr dirty="0" sz="10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FF0000"/>
                </a:solidFill>
                <a:latin typeface="Arial"/>
                <a:cs typeface="Arial"/>
              </a:rPr>
              <a:t>ha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Arial"/>
                <a:cs typeface="Arial"/>
              </a:rPr>
              <a:t>almeno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dirty="0" sz="1000" spc="-45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sz="10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FF0000"/>
                </a:solidFill>
                <a:latin typeface="Arial"/>
                <a:cs typeface="Arial"/>
              </a:rPr>
              <a:t>figlio</a:t>
            </a:r>
            <a:r>
              <a:rPr dirty="0" sz="10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Arial"/>
                <a:cs typeface="Arial"/>
              </a:rPr>
              <a:t>biond</a:t>
            </a:r>
            <a:r>
              <a:rPr dirty="0" sz="1000" spc="-5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000" spc="-25">
                <a:latin typeface="Arial"/>
                <a:cs typeface="Arial"/>
              </a:rPr>
              <a:t>T</a:t>
            </a:r>
            <a:r>
              <a:rPr dirty="0" sz="1000" spc="-65">
                <a:latin typeface="Arial"/>
                <a:cs typeface="Arial"/>
              </a:rPr>
              <a:t>ale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affermazione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equivalente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dire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V</a:t>
            </a:r>
            <a:r>
              <a:rPr dirty="0" sz="1000" spc="-50">
                <a:latin typeface="Arial"/>
                <a:cs typeface="Arial"/>
              </a:rPr>
              <a:t>eronica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h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almeno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figlio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almeno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uno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dei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figli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biondo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Chiamando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 i="1">
                <a:latin typeface="Lucida Sans"/>
                <a:cs typeface="Lucida Sans"/>
              </a:rPr>
              <a:t>p</a:t>
            </a:r>
            <a:r>
              <a:rPr dirty="0" sz="1000">
                <a:latin typeface="Arial"/>
                <a:cs typeface="Arial"/>
              </a:rPr>
              <a:t>=“avere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figlio”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 i="1">
                <a:latin typeface="Lucida Sans"/>
                <a:cs typeface="Lucida Sans"/>
              </a:rPr>
              <a:t>q</a:t>
            </a:r>
            <a:r>
              <a:rPr dirty="0" sz="1000" spc="65">
                <a:latin typeface="Arial"/>
                <a:cs typeface="Arial"/>
              </a:rPr>
              <a:t>=“un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figlio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biondo”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l’affermazione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recedente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5">
                <a:latin typeface="Arial"/>
                <a:cs typeface="Arial"/>
              </a:rPr>
              <a:t>su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V</a:t>
            </a:r>
            <a:r>
              <a:rPr dirty="0" sz="1000" spc="-50">
                <a:latin typeface="Arial"/>
                <a:cs typeface="Arial"/>
              </a:rPr>
              <a:t>eronica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pu</a:t>
            </a:r>
            <a:r>
              <a:rPr dirty="0" sz="1000" spc="-565">
                <a:latin typeface="Arial"/>
                <a:cs typeface="Arial"/>
              </a:rPr>
              <a:t>o</a:t>
            </a:r>
            <a:r>
              <a:rPr dirty="0" sz="1000" spc="160">
                <a:latin typeface="Arial"/>
                <a:cs typeface="Arial"/>
              </a:rPr>
              <a:t>`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dunque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0">
                <a:latin typeface="Arial"/>
                <a:cs typeface="Arial"/>
              </a:rPr>
              <a:t>essere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riscritta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come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0" i="1">
                <a:latin typeface="Lucida Sans"/>
                <a:cs typeface="Lucida Sans"/>
              </a:rPr>
              <a:t>p</a:t>
            </a:r>
            <a:r>
              <a:rPr dirty="0" sz="1000" spc="-60" i="1">
                <a:latin typeface="Lucida Sans"/>
                <a:cs typeface="Lucida San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∧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60" i="1">
                <a:latin typeface="Lucida Sans"/>
                <a:cs typeface="Lucida Sans"/>
              </a:rPr>
              <a:t>q</a:t>
            </a:r>
            <a:r>
              <a:rPr dirty="0" sz="1000" spc="-5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 marR="33020">
              <a:lnSpc>
                <a:spcPts val="1200"/>
              </a:lnSpc>
              <a:spcBef>
                <a:spcPts val="35"/>
              </a:spcBef>
            </a:pPr>
            <a:r>
              <a:rPr dirty="0" sz="1000" spc="-40">
                <a:latin typeface="Arial"/>
                <a:cs typeface="Arial"/>
              </a:rPr>
              <a:t>Dobbiamo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quindi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neg</a:t>
            </a:r>
            <a:r>
              <a:rPr dirty="0" sz="1000" spc="-110">
                <a:latin typeface="Arial"/>
                <a:cs typeface="Arial"/>
              </a:rPr>
              <a:t>a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una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congiunzione.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0">
                <a:latin typeface="Arial"/>
                <a:cs typeface="Arial"/>
              </a:rPr>
              <a:t>rima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f</a:t>
            </a:r>
            <a:r>
              <a:rPr dirty="0" sz="1000" spc="-55">
                <a:latin typeface="Arial"/>
                <a:cs typeface="Arial"/>
              </a:rPr>
              <a:t>o</a:t>
            </a:r>
            <a:r>
              <a:rPr dirty="0" sz="1000" spc="-30">
                <a:latin typeface="Arial"/>
                <a:cs typeface="Arial"/>
              </a:rPr>
              <a:t>rmula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M</a:t>
            </a:r>
            <a:r>
              <a:rPr dirty="0" sz="1000" spc="-45">
                <a:latin typeface="Arial"/>
                <a:cs typeface="Arial"/>
              </a:rPr>
              <a:t>o</a:t>
            </a:r>
            <a:r>
              <a:rPr dirty="0" sz="1000" spc="-45">
                <a:latin typeface="Arial"/>
                <a:cs typeface="Arial"/>
              </a:rPr>
              <a:t>rgan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sappiamo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endParaRPr sz="1000">
              <a:latin typeface="Arial"/>
              <a:cs typeface="Arial"/>
            </a:endParaRPr>
          </a:p>
          <a:p>
            <a:pPr algn="ctr" marL="128905">
              <a:lnSpc>
                <a:spcPts val="1155"/>
              </a:lnSpc>
            </a:pPr>
            <a:r>
              <a:rPr dirty="0" sz="1000" spc="-100" i="1">
                <a:latin typeface="Lucida Sans"/>
                <a:cs typeface="Lucida Sans"/>
              </a:rPr>
              <a:t>p</a:t>
            </a:r>
            <a:r>
              <a:rPr dirty="0" sz="1000" spc="-60" i="1">
                <a:latin typeface="Lucida Sans"/>
                <a:cs typeface="Lucida San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∧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100" i="1">
                <a:latin typeface="Lucida Sans"/>
                <a:cs typeface="Lucida Sans"/>
              </a:rPr>
              <a:t>q</a:t>
            </a:r>
            <a:r>
              <a:rPr dirty="0" sz="1000" i="1">
                <a:latin typeface="Lucida Sans"/>
                <a:cs typeface="Lucida Sans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9" i="1">
                <a:latin typeface="Lucida Sans"/>
                <a:cs typeface="Lucida Sans"/>
              </a:rPr>
              <a:t>p</a:t>
            </a:r>
            <a:r>
              <a:rPr dirty="0" sz="1000" spc="-60">
                <a:latin typeface="Arial"/>
                <a:cs typeface="Arial"/>
              </a:rPr>
              <a:t>¯</a:t>
            </a:r>
            <a:r>
              <a:rPr dirty="0" sz="1000" spc="-110">
                <a:latin typeface="Arial"/>
                <a:cs typeface="Arial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30" i="1">
                <a:latin typeface="Lucida Sans"/>
                <a:cs typeface="Lucida Sans"/>
              </a:rPr>
              <a:t>q</a:t>
            </a:r>
            <a:r>
              <a:rPr dirty="0" sz="1000" spc="-95">
                <a:latin typeface="Arial"/>
                <a:cs typeface="Arial"/>
              </a:rPr>
              <a:t>¯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11/35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86254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999308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050108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74745"/>
            <a:ext cx="50800" cy="22372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38245"/>
            <a:ext cx="50800" cy="21737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945090"/>
            <a:ext cx="4457065" cy="2117725"/>
          </a:xfrm>
          <a:custGeom>
            <a:avLst/>
            <a:gdLst/>
            <a:ahLst/>
            <a:cxnLst/>
            <a:rect l="l" t="t" r="r" b="b"/>
            <a:pathLst>
              <a:path w="4457065" h="2117725">
                <a:moveTo>
                  <a:pt x="4456606" y="0"/>
                </a:moveTo>
                <a:lnTo>
                  <a:pt x="0" y="0"/>
                </a:lnTo>
                <a:lnTo>
                  <a:pt x="0" y="2066917"/>
                </a:lnTo>
                <a:lnTo>
                  <a:pt x="16636" y="2104431"/>
                </a:lnTo>
                <a:lnTo>
                  <a:pt x="4405806" y="2117717"/>
                </a:lnTo>
                <a:lnTo>
                  <a:pt x="4420049" y="2115672"/>
                </a:lnTo>
                <a:lnTo>
                  <a:pt x="4451170" y="208971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25545"/>
            <a:ext cx="0" cy="2205990"/>
          </a:xfrm>
          <a:custGeom>
            <a:avLst/>
            <a:gdLst/>
            <a:ahLst/>
            <a:cxnLst/>
            <a:rect l="l" t="t" r="r" b="b"/>
            <a:pathLst>
              <a:path w="0" h="2205990">
                <a:moveTo>
                  <a:pt x="0" y="220551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1284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0014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8744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76839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760685"/>
            <a:ext cx="4352290" cy="13531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  <a:p>
            <a:pPr marL="12700" marR="178435">
              <a:lnSpc>
                <a:spcPct val="100000"/>
              </a:lnSpc>
              <a:spcBef>
                <a:spcPts val="285"/>
              </a:spcBef>
            </a:pPr>
            <a:r>
              <a:rPr dirty="0" sz="1000" spc="-35">
                <a:latin typeface="Arial"/>
                <a:cs typeface="Arial"/>
              </a:rPr>
              <a:t>Durante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t</a:t>
            </a:r>
            <a:r>
              <a:rPr dirty="0" sz="1000" spc="-20">
                <a:latin typeface="Arial"/>
                <a:cs typeface="Arial"/>
              </a:rPr>
              <a:t>o</a:t>
            </a:r>
            <a:r>
              <a:rPr dirty="0" sz="1000" spc="-55">
                <a:latin typeface="Arial"/>
                <a:cs typeface="Arial"/>
              </a:rPr>
              <a:t>rneo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scacc</a:t>
            </a:r>
            <a:r>
              <a:rPr dirty="0" sz="1000" spc="-50">
                <a:latin typeface="Arial"/>
                <a:cs typeface="Arial"/>
              </a:rPr>
              <a:t>h</a:t>
            </a:r>
            <a:r>
              <a:rPr dirty="0" sz="1000" spc="5">
                <a:latin typeface="Arial"/>
                <a:cs typeface="Arial"/>
              </a:rPr>
              <a:t>i,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Luca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ha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vinto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pi</a:t>
            </a:r>
            <a:r>
              <a:rPr dirty="0" sz="1000" spc="-555">
                <a:latin typeface="Arial"/>
                <a:cs typeface="Arial"/>
              </a:rPr>
              <a:t>u</a:t>
            </a:r>
            <a:r>
              <a:rPr dirty="0" sz="1000" spc="160">
                <a:latin typeface="Arial"/>
                <a:cs typeface="Arial"/>
              </a:rPr>
              <a:t>`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10">
                <a:latin typeface="Arial"/>
                <a:cs typeface="Arial"/>
              </a:rPr>
              <a:t>rtite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Nicole,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ma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non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F</a:t>
            </a:r>
            <a:r>
              <a:rPr dirty="0" sz="1000" spc="-65">
                <a:latin typeface="Arial"/>
                <a:cs typeface="Arial"/>
              </a:rPr>
              <a:t>rancesco.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Inoltre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Giuli</a:t>
            </a:r>
            <a:r>
              <a:rPr dirty="0" sz="1000" spc="-45">
                <a:latin typeface="Arial"/>
                <a:cs typeface="Arial"/>
              </a:rPr>
              <a:t>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ha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vin</a:t>
            </a:r>
            <a:r>
              <a:rPr dirty="0" sz="1000" spc="5">
                <a:latin typeface="Arial"/>
                <a:cs typeface="Arial"/>
              </a:rPr>
              <a:t>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meno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10">
                <a:latin typeface="Arial"/>
                <a:cs typeface="Arial"/>
              </a:rPr>
              <a:t>rtite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M</a:t>
            </a:r>
            <a:r>
              <a:rPr dirty="0" sz="1000" spc="-50">
                <a:latin typeface="Arial"/>
                <a:cs typeface="Arial"/>
              </a:rPr>
              <a:t>a</a:t>
            </a:r>
            <a:r>
              <a:rPr dirty="0" sz="1000">
                <a:latin typeface="Arial"/>
                <a:cs typeface="Arial"/>
              </a:rPr>
              <a:t>rta,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m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pi</a:t>
            </a:r>
            <a:r>
              <a:rPr dirty="0" sz="1000" spc="-555">
                <a:latin typeface="Arial"/>
                <a:cs typeface="Arial"/>
              </a:rPr>
              <a:t>u</a:t>
            </a:r>
            <a:r>
              <a:rPr dirty="0" sz="1000" spc="160">
                <a:latin typeface="Arial"/>
                <a:cs typeface="Arial"/>
              </a:rPr>
              <a:t>`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F</a:t>
            </a:r>
            <a:r>
              <a:rPr dirty="0" sz="1000" spc="-65">
                <a:latin typeface="Arial"/>
                <a:cs typeface="Arial"/>
              </a:rPr>
              <a:t>rancesco.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Chi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vincit</a:t>
            </a:r>
            <a:r>
              <a:rPr dirty="0" sz="1000" spc="-55">
                <a:latin typeface="Arial"/>
                <a:cs typeface="Arial"/>
              </a:rPr>
              <a:t>o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del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t</a:t>
            </a:r>
            <a:r>
              <a:rPr dirty="0" sz="1000" spc="-20">
                <a:latin typeface="Arial"/>
                <a:cs typeface="Arial"/>
              </a:rPr>
              <a:t>o</a:t>
            </a:r>
            <a:r>
              <a:rPr dirty="0" sz="1000" spc="-65">
                <a:latin typeface="Arial"/>
                <a:cs typeface="Arial"/>
              </a:rPr>
              <a:t>rneo?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  <a:spcBef>
                <a:spcPts val="83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ri</a:t>
            </a:r>
            <a:r>
              <a:rPr dirty="0" sz="1000" spc="-120">
                <a:latin typeface="Arial"/>
                <a:cs typeface="Arial"/>
              </a:rPr>
              <a:t>s</a:t>
            </a:r>
            <a:r>
              <a:rPr dirty="0" sz="1000" spc="-55">
                <a:latin typeface="Arial"/>
                <a:cs typeface="Arial"/>
              </a:rPr>
              <a:t>olvere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questo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ti</a:t>
            </a:r>
            <a:r>
              <a:rPr dirty="0" sz="1000" spc="50">
                <a:latin typeface="Arial"/>
                <a:cs typeface="Arial"/>
              </a:rPr>
              <a:t>p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quesito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utile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schematizz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le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inf</a:t>
            </a:r>
            <a:r>
              <a:rPr dirty="0" sz="1000" spc="-55">
                <a:latin typeface="Arial"/>
                <a:cs typeface="Arial"/>
              </a:rPr>
              <a:t>o</a:t>
            </a:r>
            <a:r>
              <a:rPr dirty="0" sz="1000" spc="-35">
                <a:latin typeface="Arial"/>
                <a:cs typeface="Arial"/>
              </a:rPr>
              <a:t>rmazioni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nel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m</a:t>
            </a:r>
            <a:r>
              <a:rPr dirty="0" sz="1000" spc="-20">
                <a:latin typeface="Arial"/>
                <a:cs typeface="Arial"/>
              </a:rPr>
              <a:t>o</a:t>
            </a:r>
            <a:r>
              <a:rPr dirty="0" sz="1000" spc="-50">
                <a:latin typeface="Arial"/>
                <a:cs typeface="Arial"/>
              </a:rPr>
              <a:t>do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seguente.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1382420" y="91376"/>
                </a:move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lnTo>
                  <a:pt x="138242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1935352" y="91376"/>
                </a:move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lnTo>
                  <a:pt x="1935352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829411" y="91376"/>
                </a:move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lnTo>
                  <a:pt x="829411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460832" y="0"/>
                </a:moveTo>
                <a:lnTo>
                  <a:pt x="0" y="0"/>
                </a:lnTo>
                <a:lnTo>
                  <a:pt x="0" y="91376"/>
                </a:lnTo>
                <a:lnTo>
                  <a:pt x="460832" y="91376"/>
                </a:lnTo>
                <a:lnTo>
                  <a:pt x="460832" y="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3/35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779918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123247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174047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92121"/>
            <a:ext cx="50800" cy="24438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55622"/>
            <a:ext cx="50800" cy="23803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862467"/>
            <a:ext cx="4457065" cy="2324735"/>
          </a:xfrm>
          <a:custGeom>
            <a:avLst/>
            <a:gdLst/>
            <a:ahLst/>
            <a:cxnLst/>
            <a:rect l="l" t="t" r="r" b="b"/>
            <a:pathLst>
              <a:path w="4457065" h="2324735">
                <a:moveTo>
                  <a:pt x="4456606" y="0"/>
                </a:moveTo>
                <a:lnTo>
                  <a:pt x="0" y="0"/>
                </a:lnTo>
                <a:lnTo>
                  <a:pt x="0" y="2273479"/>
                </a:lnTo>
                <a:lnTo>
                  <a:pt x="16636" y="2310993"/>
                </a:lnTo>
                <a:lnTo>
                  <a:pt x="4405806" y="2324280"/>
                </a:lnTo>
                <a:lnTo>
                  <a:pt x="4420049" y="2322235"/>
                </a:lnTo>
                <a:lnTo>
                  <a:pt x="4451170" y="229627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42922"/>
            <a:ext cx="0" cy="2412365"/>
          </a:xfrm>
          <a:custGeom>
            <a:avLst/>
            <a:gdLst/>
            <a:ahLst/>
            <a:cxnLst/>
            <a:rect l="l" t="t" r="r" b="b"/>
            <a:pathLst>
              <a:path w="0" h="2412365">
                <a:moveTo>
                  <a:pt x="0" y="241207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3022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1752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0482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8577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06498" y="2498306"/>
            <a:ext cx="281940" cy="0"/>
          </a:xfrm>
          <a:custGeom>
            <a:avLst/>
            <a:gdLst/>
            <a:ahLst/>
            <a:cxnLst/>
            <a:rect l="l" t="t" r="r" b="b"/>
            <a:pathLst>
              <a:path w="281939" h="0">
                <a:moveTo>
                  <a:pt x="0" y="0"/>
                </a:moveTo>
                <a:lnTo>
                  <a:pt x="28152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13830" y="678059"/>
            <a:ext cx="4369435" cy="2484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6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 spc="-55">
                <a:latin typeface="Arial"/>
                <a:cs typeface="Arial"/>
              </a:rPr>
              <a:t>Scrivere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negazione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dell’affermazione: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dirty="0" sz="1000" spc="-50">
                <a:solidFill>
                  <a:srgbClr val="FF0000"/>
                </a:solidFill>
                <a:latin typeface="Arial"/>
                <a:cs typeface="Arial"/>
              </a:rPr>
              <a:t>eronica</a:t>
            </a:r>
            <a:r>
              <a:rPr dirty="0" sz="10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FF0000"/>
                </a:solidFill>
                <a:latin typeface="Arial"/>
                <a:cs typeface="Arial"/>
              </a:rPr>
              <a:t>ha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Arial"/>
                <a:cs typeface="Arial"/>
              </a:rPr>
              <a:t>almeno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dirty="0" sz="1000" spc="-45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sz="10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FF0000"/>
                </a:solidFill>
                <a:latin typeface="Arial"/>
                <a:cs typeface="Arial"/>
              </a:rPr>
              <a:t>figlio</a:t>
            </a:r>
            <a:r>
              <a:rPr dirty="0" sz="10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Arial"/>
                <a:cs typeface="Arial"/>
              </a:rPr>
              <a:t>biond</a:t>
            </a:r>
            <a:r>
              <a:rPr dirty="0" sz="1000" spc="-5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 marR="123189">
              <a:lnSpc>
                <a:spcPct val="100000"/>
              </a:lnSpc>
            </a:pPr>
            <a:r>
              <a:rPr dirty="0" sz="1000" spc="-25">
                <a:latin typeface="Arial"/>
                <a:cs typeface="Arial"/>
              </a:rPr>
              <a:t>T</a:t>
            </a:r>
            <a:r>
              <a:rPr dirty="0" sz="1000" spc="-65">
                <a:latin typeface="Arial"/>
                <a:cs typeface="Arial"/>
              </a:rPr>
              <a:t>ale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affermazione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equivalente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dire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V</a:t>
            </a:r>
            <a:r>
              <a:rPr dirty="0" sz="1000" spc="-50">
                <a:latin typeface="Arial"/>
                <a:cs typeface="Arial"/>
              </a:rPr>
              <a:t>eronica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h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almeno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figlio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almeno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uno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dei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figli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biondo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Chiamando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 i="1">
                <a:latin typeface="Lucida Sans"/>
                <a:cs typeface="Lucida Sans"/>
              </a:rPr>
              <a:t>p</a:t>
            </a:r>
            <a:r>
              <a:rPr dirty="0" sz="1000">
                <a:latin typeface="Arial"/>
                <a:cs typeface="Arial"/>
              </a:rPr>
              <a:t>=“avere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figlio”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 i="1">
                <a:latin typeface="Lucida Sans"/>
                <a:cs typeface="Lucida Sans"/>
              </a:rPr>
              <a:t>q</a:t>
            </a:r>
            <a:r>
              <a:rPr dirty="0" sz="1000" spc="65">
                <a:latin typeface="Arial"/>
                <a:cs typeface="Arial"/>
              </a:rPr>
              <a:t>=“un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figlio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biondo”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l’affermazione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recedente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5">
                <a:latin typeface="Arial"/>
                <a:cs typeface="Arial"/>
              </a:rPr>
              <a:t>su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V</a:t>
            </a:r>
            <a:r>
              <a:rPr dirty="0" sz="1000" spc="-50">
                <a:latin typeface="Arial"/>
                <a:cs typeface="Arial"/>
              </a:rPr>
              <a:t>eronica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pu</a:t>
            </a:r>
            <a:r>
              <a:rPr dirty="0" sz="1000" spc="-565">
                <a:latin typeface="Arial"/>
                <a:cs typeface="Arial"/>
              </a:rPr>
              <a:t>o</a:t>
            </a:r>
            <a:r>
              <a:rPr dirty="0" sz="1000" spc="160">
                <a:latin typeface="Arial"/>
                <a:cs typeface="Arial"/>
              </a:rPr>
              <a:t>`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dunque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0">
                <a:latin typeface="Arial"/>
                <a:cs typeface="Arial"/>
              </a:rPr>
              <a:t>essere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riscritta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come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0" i="1">
                <a:latin typeface="Lucida Sans"/>
                <a:cs typeface="Lucida Sans"/>
              </a:rPr>
              <a:t>p</a:t>
            </a:r>
            <a:r>
              <a:rPr dirty="0" sz="1000" spc="-60" i="1">
                <a:latin typeface="Lucida Sans"/>
                <a:cs typeface="Lucida San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∧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60" i="1">
                <a:latin typeface="Lucida Sans"/>
                <a:cs typeface="Lucida Sans"/>
              </a:rPr>
              <a:t>q</a:t>
            </a:r>
            <a:r>
              <a:rPr dirty="0" sz="1000" spc="-5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 marR="151130">
              <a:lnSpc>
                <a:spcPts val="1200"/>
              </a:lnSpc>
              <a:spcBef>
                <a:spcPts val="35"/>
              </a:spcBef>
            </a:pPr>
            <a:r>
              <a:rPr dirty="0" sz="1000" spc="-40">
                <a:latin typeface="Arial"/>
                <a:cs typeface="Arial"/>
              </a:rPr>
              <a:t>Dobbiamo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quindi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neg</a:t>
            </a:r>
            <a:r>
              <a:rPr dirty="0" sz="1000" spc="-110">
                <a:latin typeface="Arial"/>
                <a:cs typeface="Arial"/>
              </a:rPr>
              <a:t>a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una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congiunzione.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0">
                <a:latin typeface="Arial"/>
                <a:cs typeface="Arial"/>
              </a:rPr>
              <a:t>rima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f</a:t>
            </a:r>
            <a:r>
              <a:rPr dirty="0" sz="1000" spc="-55">
                <a:latin typeface="Arial"/>
                <a:cs typeface="Arial"/>
              </a:rPr>
              <a:t>o</a:t>
            </a:r>
            <a:r>
              <a:rPr dirty="0" sz="1000" spc="-30">
                <a:latin typeface="Arial"/>
                <a:cs typeface="Arial"/>
              </a:rPr>
              <a:t>rmula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M</a:t>
            </a:r>
            <a:r>
              <a:rPr dirty="0" sz="1000" spc="-45">
                <a:latin typeface="Arial"/>
                <a:cs typeface="Arial"/>
              </a:rPr>
              <a:t>o</a:t>
            </a:r>
            <a:r>
              <a:rPr dirty="0" sz="1000" spc="-45">
                <a:latin typeface="Arial"/>
                <a:cs typeface="Arial"/>
              </a:rPr>
              <a:t>rgan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sappiamo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endParaRPr sz="1000">
              <a:latin typeface="Arial"/>
              <a:cs typeface="Arial"/>
            </a:endParaRPr>
          </a:p>
          <a:p>
            <a:pPr algn="ctr" marL="10795">
              <a:lnSpc>
                <a:spcPts val="1155"/>
              </a:lnSpc>
            </a:pPr>
            <a:r>
              <a:rPr dirty="0" sz="1000" spc="-100" i="1">
                <a:latin typeface="Lucida Sans"/>
                <a:cs typeface="Lucida Sans"/>
              </a:rPr>
              <a:t>p</a:t>
            </a:r>
            <a:r>
              <a:rPr dirty="0" sz="1000" spc="-60" i="1">
                <a:latin typeface="Lucida Sans"/>
                <a:cs typeface="Lucida San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∧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100" i="1">
                <a:latin typeface="Lucida Sans"/>
                <a:cs typeface="Lucida Sans"/>
              </a:rPr>
              <a:t>q</a:t>
            </a:r>
            <a:r>
              <a:rPr dirty="0" sz="1000" i="1">
                <a:latin typeface="Lucida Sans"/>
                <a:cs typeface="Lucida Sans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9" i="1">
                <a:latin typeface="Lucida Sans"/>
                <a:cs typeface="Lucida Sans"/>
              </a:rPr>
              <a:t>p</a:t>
            </a:r>
            <a:r>
              <a:rPr dirty="0" sz="1000" spc="-60">
                <a:latin typeface="Arial"/>
                <a:cs typeface="Arial"/>
              </a:rPr>
              <a:t>¯</a:t>
            </a:r>
            <a:r>
              <a:rPr dirty="0" sz="1000" spc="-110">
                <a:latin typeface="Arial"/>
                <a:cs typeface="Arial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30" i="1">
                <a:latin typeface="Lucida Sans"/>
                <a:cs typeface="Lucida Sans"/>
              </a:rPr>
              <a:t>q</a:t>
            </a:r>
            <a:r>
              <a:rPr dirty="0" sz="1000" spc="-95">
                <a:latin typeface="Arial"/>
                <a:cs typeface="Arial"/>
              </a:rPr>
              <a:t>¯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000" spc="-40">
                <a:latin typeface="Arial"/>
                <a:cs typeface="Arial"/>
              </a:rPr>
              <a:t>Nel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nostro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caso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quindi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ris</a:t>
            </a:r>
            <a:r>
              <a:rPr dirty="0" sz="1000" spc="-25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osta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all’esercizio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dirty="0" sz="1000" spc="-50">
                <a:solidFill>
                  <a:srgbClr val="FF0000"/>
                </a:solidFill>
                <a:latin typeface="Arial"/>
                <a:cs typeface="Arial"/>
              </a:rPr>
              <a:t>eronica</a:t>
            </a:r>
            <a:r>
              <a:rPr dirty="0" sz="10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Arial"/>
                <a:cs typeface="Arial"/>
              </a:rPr>
              <a:t>non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FF0000"/>
                </a:solidFill>
                <a:latin typeface="Arial"/>
                <a:cs typeface="Arial"/>
              </a:rPr>
              <a:t>ha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75">
                <a:solidFill>
                  <a:srgbClr val="FF0000"/>
                </a:solidFill>
                <a:latin typeface="Arial"/>
                <a:cs typeface="Arial"/>
              </a:rPr>
              <a:t>neanche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Arial"/>
                <a:cs typeface="Arial"/>
              </a:rPr>
              <a:t>un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FF0000"/>
                </a:solidFill>
                <a:latin typeface="Arial"/>
                <a:cs typeface="Arial"/>
              </a:rPr>
              <a:t>figlio</a:t>
            </a:r>
            <a:r>
              <a:rPr dirty="0" sz="1000" spc="-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Arial"/>
                <a:cs typeface="Arial"/>
              </a:rPr>
              <a:t>oppure</a:t>
            </a:r>
            <a:r>
              <a:rPr dirty="0" sz="10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85">
                <a:solidFill>
                  <a:srgbClr val="FF0000"/>
                </a:solidFill>
                <a:latin typeface="Arial"/>
                <a:cs typeface="Arial"/>
              </a:rPr>
              <a:t>nessuno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Arial"/>
                <a:cs typeface="Arial"/>
              </a:rPr>
              <a:t>dei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0000"/>
                </a:solidFill>
                <a:latin typeface="Arial"/>
                <a:cs typeface="Arial"/>
              </a:rPr>
              <a:t>figli</a:t>
            </a:r>
            <a:r>
              <a:rPr dirty="0" sz="10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dirty="0" sz="10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dirty="0" sz="1000" spc="-50">
                <a:solidFill>
                  <a:srgbClr val="FF0000"/>
                </a:solidFill>
                <a:latin typeface="Arial"/>
                <a:cs typeface="Arial"/>
              </a:rPr>
              <a:t>eronica</a:t>
            </a:r>
            <a:r>
              <a:rPr dirty="0" sz="1000" spc="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315">
                <a:solidFill>
                  <a:srgbClr val="FF0000"/>
                </a:solidFill>
                <a:latin typeface="Arial"/>
                <a:cs typeface="Arial"/>
              </a:rPr>
              <a:t>`</a:t>
            </a:r>
            <a:r>
              <a:rPr dirty="0" sz="1000" spc="-12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Arial"/>
                <a:cs typeface="Arial"/>
              </a:rPr>
              <a:t>biond</a:t>
            </a:r>
            <a:r>
              <a:rPr dirty="0" sz="1000" spc="-5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11/35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Esercizi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riepilogo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12/35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91122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92628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97708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23425"/>
            <a:ext cx="50800" cy="21155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86925"/>
            <a:ext cx="50800" cy="20520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993771"/>
            <a:ext cx="4457065" cy="1996439"/>
          </a:xfrm>
          <a:custGeom>
            <a:avLst/>
            <a:gdLst/>
            <a:ahLst/>
            <a:cxnLst/>
            <a:rect l="l" t="t" r="r" b="b"/>
            <a:pathLst>
              <a:path w="4457065" h="1996439">
                <a:moveTo>
                  <a:pt x="4456606" y="0"/>
                </a:moveTo>
                <a:lnTo>
                  <a:pt x="0" y="0"/>
                </a:lnTo>
                <a:lnTo>
                  <a:pt x="0" y="1945212"/>
                </a:lnTo>
                <a:lnTo>
                  <a:pt x="16636" y="1982725"/>
                </a:lnTo>
                <a:lnTo>
                  <a:pt x="4405806" y="1996012"/>
                </a:lnTo>
                <a:lnTo>
                  <a:pt x="4420049" y="1993967"/>
                </a:lnTo>
                <a:lnTo>
                  <a:pt x="4451170" y="196800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74225"/>
            <a:ext cx="0" cy="2084070"/>
          </a:xfrm>
          <a:custGeom>
            <a:avLst/>
            <a:gdLst/>
            <a:ahLst/>
            <a:cxnLst/>
            <a:rect l="l" t="t" r="r" b="b"/>
            <a:pathLst>
              <a:path w="0" h="2084070">
                <a:moveTo>
                  <a:pt x="0" y="208380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615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488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361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1707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809364"/>
            <a:ext cx="4380230" cy="342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7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 spc="-55">
                <a:latin typeface="Arial"/>
                <a:cs typeface="Arial"/>
              </a:rPr>
              <a:t>Scrivere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negazione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dell’affermazione: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30"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Arial"/>
                <a:cs typeface="Arial"/>
              </a:rPr>
              <a:t>Flavia</a:t>
            </a:r>
            <a:r>
              <a:rPr dirty="0" sz="1000" spc="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FF0000"/>
                </a:solidFill>
                <a:latin typeface="Arial"/>
                <a:cs typeface="Arial"/>
              </a:rPr>
              <a:t>va</a:t>
            </a:r>
            <a:r>
              <a:rPr dirty="0" sz="1000" spc="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Arial"/>
                <a:cs typeface="Arial"/>
              </a:rPr>
              <a:t>al</a:t>
            </a:r>
            <a:r>
              <a:rPr dirty="0" sz="1000" spc="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Arial"/>
                <a:cs typeface="Arial"/>
              </a:rPr>
              <a:t>lago</a:t>
            </a:r>
            <a:r>
              <a:rPr dirty="0" sz="1000" spc="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Arial"/>
                <a:cs typeface="Arial"/>
              </a:rPr>
              <a:t>oppure</a:t>
            </a:r>
            <a:r>
              <a:rPr dirty="0" sz="1000" spc="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Arial"/>
                <a:cs typeface="Arial"/>
              </a:rPr>
              <a:t>Chi</a:t>
            </a:r>
            <a:r>
              <a:rPr dirty="0" sz="1000" spc="-9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1000" spc="-40">
                <a:solidFill>
                  <a:srgbClr val="FF0000"/>
                </a:solidFill>
                <a:latin typeface="Arial"/>
                <a:cs typeface="Arial"/>
              </a:rPr>
              <a:t>ra</a:t>
            </a:r>
            <a:r>
              <a:rPr dirty="0" sz="1000" spc="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FF0000"/>
                </a:solidFill>
                <a:latin typeface="Arial"/>
                <a:cs typeface="Arial"/>
              </a:rPr>
              <a:t>va</a:t>
            </a:r>
            <a:r>
              <a:rPr dirty="0" sz="1000" spc="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Arial"/>
                <a:cs typeface="Arial"/>
              </a:rPr>
              <a:t>al</a:t>
            </a:r>
            <a:r>
              <a:rPr dirty="0" sz="1000" spc="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75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dirty="0" sz="1000" spc="-8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1000" spc="-60">
                <a:solidFill>
                  <a:srgbClr val="FF0000"/>
                </a:solidFill>
                <a:latin typeface="Arial"/>
                <a:cs typeface="Arial"/>
              </a:rPr>
              <a:t>re</a:t>
            </a:r>
            <a:r>
              <a:rPr dirty="0" sz="1000" spc="-5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12/35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91122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92628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97708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23425"/>
            <a:ext cx="50800" cy="21155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86925"/>
            <a:ext cx="50800" cy="20520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993771"/>
            <a:ext cx="4457065" cy="1996439"/>
          </a:xfrm>
          <a:custGeom>
            <a:avLst/>
            <a:gdLst/>
            <a:ahLst/>
            <a:cxnLst/>
            <a:rect l="l" t="t" r="r" b="b"/>
            <a:pathLst>
              <a:path w="4457065" h="1996439">
                <a:moveTo>
                  <a:pt x="4456606" y="0"/>
                </a:moveTo>
                <a:lnTo>
                  <a:pt x="0" y="0"/>
                </a:lnTo>
                <a:lnTo>
                  <a:pt x="0" y="1945212"/>
                </a:lnTo>
                <a:lnTo>
                  <a:pt x="16636" y="1982725"/>
                </a:lnTo>
                <a:lnTo>
                  <a:pt x="4405806" y="1996012"/>
                </a:lnTo>
                <a:lnTo>
                  <a:pt x="4420049" y="1993967"/>
                </a:lnTo>
                <a:lnTo>
                  <a:pt x="4451170" y="196800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74225"/>
            <a:ext cx="0" cy="2084070"/>
          </a:xfrm>
          <a:custGeom>
            <a:avLst/>
            <a:gdLst/>
            <a:ahLst/>
            <a:cxnLst/>
            <a:rect l="l" t="t" r="r" b="b"/>
            <a:pathLst>
              <a:path w="0" h="2084070">
                <a:moveTo>
                  <a:pt x="0" y="208380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615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488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361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1707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809364"/>
            <a:ext cx="4380230" cy="342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7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 spc="-55">
                <a:latin typeface="Arial"/>
                <a:cs typeface="Arial"/>
              </a:rPr>
              <a:t>Scrivere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negazione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dell’affermazione: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30"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Arial"/>
                <a:cs typeface="Arial"/>
              </a:rPr>
              <a:t>Flavia</a:t>
            </a:r>
            <a:r>
              <a:rPr dirty="0" sz="1000" spc="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FF0000"/>
                </a:solidFill>
                <a:latin typeface="Arial"/>
                <a:cs typeface="Arial"/>
              </a:rPr>
              <a:t>va</a:t>
            </a:r>
            <a:r>
              <a:rPr dirty="0" sz="1000" spc="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Arial"/>
                <a:cs typeface="Arial"/>
              </a:rPr>
              <a:t>al</a:t>
            </a:r>
            <a:r>
              <a:rPr dirty="0" sz="1000" spc="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Arial"/>
                <a:cs typeface="Arial"/>
              </a:rPr>
              <a:t>lago</a:t>
            </a:r>
            <a:r>
              <a:rPr dirty="0" sz="1000" spc="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Arial"/>
                <a:cs typeface="Arial"/>
              </a:rPr>
              <a:t>oppure</a:t>
            </a:r>
            <a:r>
              <a:rPr dirty="0" sz="1000" spc="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Arial"/>
                <a:cs typeface="Arial"/>
              </a:rPr>
              <a:t>Chi</a:t>
            </a:r>
            <a:r>
              <a:rPr dirty="0" sz="1000" spc="-9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1000" spc="-40">
                <a:solidFill>
                  <a:srgbClr val="FF0000"/>
                </a:solidFill>
                <a:latin typeface="Arial"/>
                <a:cs typeface="Arial"/>
              </a:rPr>
              <a:t>ra</a:t>
            </a:r>
            <a:r>
              <a:rPr dirty="0" sz="1000" spc="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FF0000"/>
                </a:solidFill>
                <a:latin typeface="Arial"/>
                <a:cs typeface="Arial"/>
              </a:rPr>
              <a:t>va</a:t>
            </a:r>
            <a:r>
              <a:rPr dirty="0" sz="1000" spc="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Arial"/>
                <a:cs typeface="Arial"/>
              </a:rPr>
              <a:t>al</a:t>
            </a:r>
            <a:r>
              <a:rPr dirty="0" sz="1000" spc="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75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dirty="0" sz="1000" spc="-8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1000" spc="-60">
                <a:solidFill>
                  <a:srgbClr val="FF0000"/>
                </a:solidFill>
                <a:latin typeface="Arial"/>
                <a:cs typeface="Arial"/>
              </a:rPr>
              <a:t>re</a:t>
            </a:r>
            <a:r>
              <a:rPr dirty="0" sz="1000" spc="-5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12/35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91122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92628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97708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23425"/>
            <a:ext cx="50800" cy="21155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86925"/>
            <a:ext cx="50800" cy="20520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993771"/>
            <a:ext cx="4457065" cy="1996439"/>
          </a:xfrm>
          <a:custGeom>
            <a:avLst/>
            <a:gdLst/>
            <a:ahLst/>
            <a:cxnLst/>
            <a:rect l="l" t="t" r="r" b="b"/>
            <a:pathLst>
              <a:path w="4457065" h="1996439">
                <a:moveTo>
                  <a:pt x="4456606" y="0"/>
                </a:moveTo>
                <a:lnTo>
                  <a:pt x="0" y="0"/>
                </a:lnTo>
                <a:lnTo>
                  <a:pt x="0" y="1945212"/>
                </a:lnTo>
                <a:lnTo>
                  <a:pt x="16636" y="1982725"/>
                </a:lnTo>
                <a:lnTo>
                  <a:pt x="4405806" y="1996012"/>
                </a:lnTo>
                <a:lnTo>
                  <a:pt x="4420049" y="1993967"/>
                </a:lnTo>
                <a:lnTo>
                  <a:pt x="4451170" y="196800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74225"/>
            <a:ext cx="0" cy="2084070"/>
          </a:xfrm>
          <a:custGeom>
            <a:avLst/>
            <a:gdLst/>
            <a:ahLst/>
            <a:cxnLst/>
            <a:rect l="l" t="t" r="r" b="b"/>
            <a:pathLst>
              <a:path w="0" h="2084070">
                <a:moveTo>
                  <a:pt x="0" y="208380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615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488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361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1707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809364"/>
            <a:ext cx="4380230" cy="1231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7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 spc="-55">
                <a:latin typeface="Arial"/>
                <a:cs typeface="Arial"/>
              </a:rPr>
              <a:t>Scrivere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negazione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dell’affermazione: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30"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Arial"/>
                <a:cs typeface="Arial"/>
              </a:rPr>
              <a:t>Flavia</a:t>
            </a:r>
            <a:r>
              <a:rPr dirty="0" sz="1000" spc="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FF0000"/>
                </a:solidFill>
                <a:latin typeface="Arial"/>
                <a:cs typeface="Arial"/>
              </a:rPr>
              <a:t>va</a:t>
            </a:r>
            <a:r>
              <a:rPr dirty="0" sz="1000" spc="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Arial"/>
                <a:cs typeface="Arial"/>
              </a:rPr>
              <a:t>al</a:t>
            </a:r>
            <a:r>
              <a:rPr dirty="0" sz="1000" spc="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Arial"/>
                <a:cs typeface="Arial"/>
              </a:rPr>
              <a:t>lago</a:t>
            </a:r>
            <a:r>
              <a:rPr dirty="0" sz="1000" spc="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Arial"/>
                <a:cs typeface="Arial"/>
              </a:rPr>
              <a:t>oppure</a:t>
            </a:r>
            <a:r>
              <a:rPr dirty="0" sz="1000" spc="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Arial"/>
                <a:cs typeface="Arial"/>
              </a:rPr>
              <a:t>Chi</a:t>
            </a:r>
            <a:r>
              <a:rPr dirty="0" sz="1000" spc="-9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1000" spc="-40">
                <a:solidFill>
                  <a:srgbClr val="FF0000"/>
                </a:solidFill>
                <a:latin typeface="Arial"/>
                <a:cs typeface="Arial"/>
              </a:rPr>
              <a:t>ra</a:t>
            </a:r>
            <a:r>
              <a:rPr dirty="0" sz="1000" spc="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FF0000"/>
                </a:solidFill>
                <a:latin typeface="Arial"/>
                <a:cs typeface="Arial"/>
              </a:rPr>
              <a:t>va</a:t>
            </a:r>
            <a:r>
              <a:rPr dirty="0" sz="1000" spc="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Arial"/>
                <a:cs typeface="Arial"/>
              </a:rPr>
              <a:t>al</a:t>
            </a:r>
            <a:r>
              <a:rPr dirty="0" sz="1000" spc="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75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dirty="0" sz="1000" spc="-8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1000" spc="-60">
                <a:solidFill>
                  <a:srgbClr val="FF0000"/>
                </a:solidFill>
                <a:latin typeface="Arial"/>
                <a:cs typeface="Arial"/>
              </a:rPr>
              <a:t>re</a:t>
            </a:r>
            <a:r>
              <a:rPr dirty="0" sz="1000" spc="-5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 marR="370840">
              <a:lnSpc>
                <a:spcPct val="100000"/>
              </a:lnSpc>
            </a:pPr>
            <a:r>
              <a:rPr dirty="0" sz="1000" spc="-55">
                <a:latin typeface="Arial"/>
                <a:cs typeface="Arial"/>
              </a:rPr>
              <a:t>Chiamando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 i="1">
                <a:latin typeface="Lucida Sans"/>
                <a:cs typeface="Lucida Sans"/>
              </a:rPr>
              <a:t>p</a:t>
            </a:r>
            <a:r>
              <a:rPr dirty="0" sz="1000" spc="15">
                <a:latin typeface="Arial"/>
                <a:cs typeface="Arial"/>
              </a:rPr>
              <a:t>=“Flavia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va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al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lago”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 i="1">
                <a:latin typeface="Lucida Sans"/>
                <a:cs typeface="Lucida Sans"/>
              </a:rPr>
              <a:t>q</a:t>
            </a:r>
            <a:r>
              <a:rPr dirty="0" sz="1000" spc="20">
                <a:latin typeface="Arial"/>
                <a:cs typeface="Arial"/>
              </a:rPr>
              <a:t>=“Chi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40">
                <a:latin typeface="Arial"/>
                <a:cs typeface="Arial"/>
              </a:rPr>
              <a:t>ra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va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al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m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15">
                <a:latin typeface="Arial"/>
                <a:cs typeface="Arial"/>
              </a:rPr>
              <a:t>re”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ro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5">
                <a:latin typeface="Arial"/>
                <a:cs typeface="Arial"/>
              </a:rPr>
              <a:t>osizione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recedente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pu</a:t>
            </a:r>
            <a:r>
              <a:rPr dirty="0" sz="1000" spc="-565">
                <a:latin typeface="Arial"/>
                <a:cs typeface="Arial"/>
              </a:rPr>
              <a:t>o</a:t>
            </a:r>
            <a:r>
              <a:rPr dirty="0" sz="1000" spc="160">
                <a:latin typeface="Arial"/>
                <a:cs typeface="Arial"/>
              </a:rPr>
              <a:t>`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dunque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0">
                <a:latin typeface="Arial"/>
                <a:cs typeface="Arial"/>
              </a:rPr>
              <a:t>essere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riscritta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come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0" i="1">
                <a:latin typeface="Lucida Sans"/>
                <a:cs typeface="Lucida Sans"/>
              </a:rPr>
              <a:t>p</a:t>
            </a:r>
            <a:r>
              <a:rPr dirty="0" sz="1000" spc="-60" i="1">
                <a:latin typeface="Lucida Sans"/>
                <a:cs typeface="Lucida San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60" i="1">
                <a:latin typeface="Lucida Sans"/>
                <a:cs typeface="Lucida Sans"/>
              </a:rPr>
              <a:t>q</a:t>
            </a:r>
            <a:r>
              <a:rPr dirty="0" sz="1000" spc="-5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12/35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91122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92628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97708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23425"/>
            <a:ext cx="50800" cy="21155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86925"/>
            <a:ext cx="50800" cy="20520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993771"/>
            <a:ext cx="4457065" cy="1996439"/>
          </a:xfrm>
          <a:custGeom>
            <a:avLst/>
            <a:gdLst/>
            <a:ahLst/>
            <a:cxnLst/>
            <a:rect l="l" t="t" r="r" b="b"/>
            <a:pathLst>
              <a:path w="4457065" h="1996439">
                <a:moveTo>
                  <a:pt x="4456606" y="0"/>
                </a:moveTo>
                <a:lnTo>
                  <a:pt x="0" y="0"/>
                </a:lnTo>
                <a:lnTo>
                  <a:pt x="0" y="1945212"/>
                </a:lnTo>
                <a:lnTo>
                  <a:pt x="16636" y="1982725"/>
                </a:lnTo>
                <a:lnTo>
                  <a:pt x="4405806" y="1996012"/>
                </a:lnTo>
                <a:lnTo>
                  <a:pt x="4420049" y="1993967"/>
                </a:lnTo>
                <a:lnTo>
                  <a:pt x="4451170" y="196800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74225"/>
            <a:ext cx="0" cy="2084070"/>
          </a:xfrm>
          <a:custGeom>
            <a:avLst/>
            <a:gdLst/>
            <a:ahLst/>
            <a:cxnLst/>
            <a:rect l="l" t="t" r="r" b="b"/>
            <a:pathLst>
              <a:path w="0" h="2084070">
                <a:moveTo>
                  <a:pt x="0" y="208380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615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488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361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1707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809364"/>
            <a:ext cx="4380230" cy="1345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7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 spc="-55">
                <a:latin typeface="Arial"/>
                <a:cs typeface="Arial"/>
              </a:rPr>
              <a:t>Scrivere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negazione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dell’affermazione: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30"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Arial"/>
                <a:cs typeface="Arial"/>
              </a:rPr>
              <a:t>Flavia</a:t>
            </a:r>
            <a:r>
              <a:rPr dirty="0" sz="1000" spc="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FF0000"/>
                </a:solidFill>
                <a:latin typeface="Arial"/>
                <a:cs typeface="Arial"/>
              </a:rPr>
              <a:t>va</a:t>
            </a:r>
            <a:r>
              <a:rPr dirty="0" sz="1000" spc="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Arial"/>
                <a:cs typeface="Arial"/>
              </a:rPr>
              <a:t>al</a:t>
            </a:r>
            <a:r>
              <a:rPr dirty="0" sz="1000" spc="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Arial"/>
                <a:cs typeface="Arial"/>
              </a:rPr>
              <a:t>lago</a:t>
            </a:r>
            <a:r>
              <a:rPr dirty="0" sz="1000" spc="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Arial"/>
                <a:cs typeface="Arial"/>
              </a:rPr>
              <a:t>oppure</a:t>
            </a:r>
            <a:r>
              <a:rPr dirty="0" sz="1000" spc="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Arial"/>
                <a:cs typeface="Arial"/>
              </a:rPr>
              <a:t>Chi</a:t>
            </a:r>
            <a:r>
              <a:rPr dirty="0" sz="1000" spc="-9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1000" spc="-40">
                <a:solidFill>
                  <a:srgbClr val="FF0000"/>
                </a:solidFill>
                <a:latin typeface="Arial"/>
                <a:cs typeface="Arial"/>
              </a:rPr>
              <a:t>ra</a:t>
            </a:r>
            <a:r>
              <a:rPr dirty="0" sz="1000" spc="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FF0000"/>
                </a:solidFill>
                <a:latin typeface="Arial"/>
                <a:cs typeface="Arial"/>
              </a:rPr>
              <a:t>va</a:t>
            </a:r>
            <a:r>
              <a:rPr dirty="0" sz="1000" spc="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Arial"/>
                <a:cs typeface="Arial"/>
              </a:rPr>
              <a:t>al</a:t>
            </a:r>
            <a:r>
              <a:rPr dirty="0" sz="1000" spc="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75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dirty="0" sz="1000" spc="-8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1000" spc="-60">
                <a:solidFill>
                  <a:srgbClr val="FF0000"/>
                </a:solidFill>
                <a:latin typeface="Arial"/>
                <a:cs typeface="Arial"/>
              </a:rPr>
              <a:t>re</a:t>
            </a:r>
            <a:r>
              <a:rPr dirty="0" sz="1000" spc="-5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 marR="370840">
              <a:lnSpc>
                <a:spcPct val="100000"/>
              </a:lnSpc>
            </a:pPr>
            <a:r>
              <a:rPr dirty="0" sz="1000" spc="-55">
                <a:latin typeface="Arial"/>
                <a:cs typeface="Arial"/>
              </a:rPr>
              <a:t>Chiamando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 i="1">
                <a:latin typeface="Lucida Sans"/>
                <a:cs typeface="Lucida Sans"/>
              </a:rPr>
              <a:t>p</a:t>
            </a:r>
            <a:r>
              <a:rPr dirty="0" sz="1000" spc="15">
                <a:latin typeface="Arial"/>
                <a:cs typeface="Arial"/>
              </a:rPr>
              <a:t>=“Flavia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va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al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lago”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 i="1">
                <a:latin typeface="Lucida Sans"/>
                <a:cs typeface="Lucida Sans"/>
              </a:rPr>
              <a:t>q</a:t>
            </a:r>
            <a:r>
              <a:rPr dirty="0" sz="1000" spc="20">
                <a:latin typeface="Arial"/>
                <a:cs typeface="Arial"/>
              </a:rPr>
              <a:t>=“Chi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40">
                <a:latin typeface="Arial"/>
                <a:cs typeface="Arial"/>
              </a:rPr>
              <a:t>ra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va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al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m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15">
                <a:latin typeface="Arial"/>
                <a:cs typeface="Arial"/>
              </a:rPr>
              <a:t>re”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ro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5">
                <a:latin typeface="Arial"/>
                <a:cs typeface="Arial"/>
              </a:rPr>
              <a:t>osizione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recedente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pu</a:t>
            </a:r>
            <a:r>
              <a:rPr dirty="0" sz="1000" spc="-565">
                <a:latin typeface="Arial"/>
                <a:cs typeface="Arial"/>
              </a:rPr>
              <a:t>o</a:t>
            </a:r>
            <a:r>
              <a:rPr dirty="0" sz="1000" spc="160">
                <a:latin typeface="Arial"/>
                <a:cs typeface="Arial"/>
              </a:rPr>
              <a:t>`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dunque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0">
                <a:latin typeface="Arial"/>
                <a:cs typeface="Arial"/>
              </a:rPr>
              <a:t>essere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riscritta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come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0" i="1">
                <a:latin typeface="Lucida Sans"/>
                <a:cs typeface="Lucida Sans"/>
              </a:rPr>
              <a:t>p</a:t>
            </a:r>
            <a:r>
              <a:rPr dirty="0" sz="1000" spc="-60" i="1">
                <a:latin typeface="Lucida Sans"/>
                <a:cs typeface="Lucida San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60" i="1">
                <a:latin typeface="Lucida Sans"/>
                <a:cs typeface="Lucida Sans"/>
              </a:rPr>
              <a:t>q</a:t>
            </a:r>
            <a:r>
              <a:rPr dirty="0" sz="1000" spc="-5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95"/>
              </a:lnSpc>
            </a:pPr>
            <a:r>
              <a:rPr dirty="0" sz="1000" spc="-40">
                <a:latin typeface="Arial"/>
                <a:cs typeface="Arial"/>
              </a:rPr>
              <a:t>Dobbiamo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quindi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neg</a:t>
            </a:r>
            <a:r>
              <a:rPr dirty="0" sz="1000" spc="-110">
                <a:latin typeface="Arial"/>
                <a:cs typeface="Arial"/>
              </a:rPr>
              <a:t>a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una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disgiunzione.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12/35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91122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92628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97708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23425"/>
            <a:ext cx="50800" cy="21155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86925"/>
            <a:ext cx="50800" cy="20520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993771"/>
            <a:ext cx="4457065" cy="1996439"/>
          </a:xfrm>
          <a:custGeom>
            <a:avLst/>
            <a:gdLst/>
            <a:ahLst/>
            <a:cxnLst/>
            <a:rect l="l" t="t" r="r" b="b"/>
            <a:pathLst>
              <a:path w="4457065" h="1996439">
                <a:moveTo>
                  <a:pt x="4456606" y="0"/>
                </a:moveTo>
                <a:lnTo>
                  <a:pt x="0" y="0"/>
                </a:lnTo>
                <a:lnTo>
                  <a:pt x="0" y="1945212"/>
                </a:lnTo>
                <a:lnTo>
                  <a:pt x="16636" y="1982725"/>
                </a:lnTo>
                <a:lnTo>
                  <a:pt x="4405806" y="1996012"/>
                </a:lnTo>
                <a:lnTo>
                  <a:pt x="4420049" y="1993967"/>
                </a:lnTo>
                <a:lnTo>
                  <a:pt x="4451170" y="196800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74225"/>
            <a:ext cx="0" cy="2084070"/>
          </a:xfrm>
          <a:custGeom>
            <a:avLst/>
            <a:gdLst/>
            <a:ahLst/>
            <a:cxnLst/>
            <a:rect l="l" t="t" r="r" b="b"/>
            <a:pathLst>
              <a:path w="0" h="2084070">
                <a:moveTo>
                  <a:pt x="0" y="208380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615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488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361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1707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06498" y="2325954"/>
            <a:ext cx="281940" cy="0"/>
          </a:xfrm>
          <a:custGeom>
            <a:avLst/>
            <a:gdLst/>
            <a:ahLst/>
            <a:cxnLst/>
            <a:rect l="l" t="t" r="r" b="b"/>
            <a:pathLst>
              <a:path w="281939" h="0">
                <a:moveTo>
                  <a:pt x="0" y="0"/>
                </a:moveTo>
                <a:lnTo>
                  <a:pt x="28152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13830" y="809364"/>
            <a:ext cx="4380230" cy="1687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7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 spc="-55">
                <a:latin typeface="Arial"/>
                <a:cs typeface="Arial"/>
              </a:rPr>
              <a:t>Scrivere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negazione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dell’affermazione: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30"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Arial"/>
                <a:cs typeface="Arial"/>
              </a:rPr>
              <a:t>Flavia</a:t>
            </a:r>
            <a:r>
              <a:rPr dirty="0" sz="1000" spc="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FF0000"/>
                </a:solidFill>
                <a:latin typeface="Arial"/>
                <a:cs typeface="Arial"/>
              </a:rPr>
              <a:t>va</a:t>
            </a:r>
            <a:r>
              <a:rPr dirty="0" sz="1000" spc="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Arial"/>
                <a:cs typeface="Arial"/>
              </a:rPr>
              <a:t>al</a:t>
            </a:r>
            <a:r>
              <a:rPr dirty="0" sz="1000" spc="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Arial"/>
                <a:cs typeface="Arial"/>
              </a:rPr>
              <a:t>lago</a:t>
            </a:r>
            <a:r>
              <a:rPr dirty="0" sz="1000" spc="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Arial"/>
                <a:cs typeface="Arial"/>
              </a:rPr>
              <a:t>oppure</a:t>
            </a:r>
            <a:r>
              <a:rPr dirty="0" sz="1000" spc="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Arial"/>
                <a:cs typeface="Arial"/>
              </a:rPr>
              <a:t>Chi</a:t>
            </a:r>
            <a:r>
              <a:rPr dirty="0" sz="1000" spc="-9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1000" spc="-40">
                <a:solidFill>
                  <a:srgbClr val="FF0000"/>
                </a:solidFill>
                <a:latin typeface="Arial"/>
                <a:cs typeface="Arial"/>
              </a:rPr>
              <a:t>ra</a:t>
            </a:r>
            <a:r>
              <a:rPr dirty="0" sz="1000" spc="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FF0000"/>
                </a:solidFill>
                <a:latin typeface="Arial"/>
                <a:cs typeface="Arial"/>
              </a:rPr>
              <a:t>va</a:t>
            </a:r>
            <a:r>
              <a:rPr dirty="0" sz="1000" spc="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Arial"/>
                <a:cs typeface="Arial"/>
              </a:rPr>
              <a:t>al</a:t>
            </a:r>
            <a:r>
              <a:rPr dirty="0" sz="1000" spc="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75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dirty="0" sz="1000" spc="-8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1000" spc="-60">
                <a:solidFill>
                  <a:srgbClr val="FF0000"/>
                </a:solidFill>
                <a:latin typeface="Arial"/>
                <a:cs typeface="Arial"/>
              </a:rPr>
              <a:t>re</a:t>
            </a:r>
            <a:r>
              <a:rPr dirty="0" sz="1000" spc="-5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 marR="370840">
              <a:lnSpc>
                <a:spcPct val="100000"/>
              </a:lnSpc>
            </a:pPr>
            <a:r>
              <a:rPr dirty="0" sz="1000" spc="-55">
                <a:latin typeface="Arial"/>
                <a:cs typeface="Arial"/>
              </a:rPr>
              <a:t>Chiamando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 i="1">
                <a:latin typeface="Lucida Sans"/>
                <a:cs typeface="Lucida Sans"/>
              </a:rPr>
              <a:t>p</a:t>
            </a:r>
            <a:r>
              <a:rPr dirty="0" sz="1000" spc="15">
                <a:latin typeface="Arial"/>
                <a:cs typeface="Arial"/>
              </a:rPr>
              <a:t>=“Flavia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va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al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lago”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 i="1">
                <a:latin typeface="Lucida Sans"/>
                <a:cs typeface="Lucida Sans"/>
              </a:rPr>
              <a:t>q</a:t>
            </a:r>
            <a:r>
              <a:rPr dirty="0" sz="1000" spc="20">
                <a:latin typeface="Arial"/>
                <a:cs typeface="Arial"/>
              </a:rPr>
              <a:t>=“Chi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40">
                <a:latin typeface="Arial"/>
                <a:cs typeface="Arial"/>
              </a:rPr>
              <a:t>ra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va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al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m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15">
                <a:latin typeface="Arial"/>
                <a:cs typeface="Arial"/>
              </a:rPr>
              <a:t>re”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ro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5">
                <a:latin typeface="Arial"/>
                <a:cs typeface="Arial"/>
              </a:rPr>
              <a:t>osizione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recedente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pu</a:t>
            </a:r>
            <a:r>
              <a:rPr dirty="0" sz="1000" spc="-565">
                <a:latin typeface="Arial"/>
                <a:cs typeface="Arial"/>
              </a:rPr>
              <a:t>o</a:t>
            </a:r>
            <a:r>
              <a:rPr dirty="0" sz="1000" spc="160">
                <a:latin typeface="Arial"/>
                <a:cs typeface="Arial"/>
              </a:rPr>
              <a:t>`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dunque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0">
                <a:latin typeface="Arial"/>
                <a:cs typeface="Arial"/>
              </a:rPr>
              <a:t>essere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riscritta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come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0" i="1">
                <a:latin typeface="Lucida Sans"/>
                <a:cs typeface="Lucida Sans"/>
              </a:rPr>
              <a:t>p</a:t>
            </a:r>
            <a:r>
              <a:rPr dirty="0" sz="1000" spc="-60" i="1">
                <a:latin typeface="Lucida Sans"/>
                <a:cs typeface="Lucida San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60" i="1">
                <a:latin typeface="Lucida Sans"/>
                <a:cs typeface="Lucida Sans"/>
              </a:rPr>
              <a:t>q</a:t>
            </a:r>
            <a:r>
              <a:rPr dirty="0" sz="1000" spc="-5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 marR="83820">
              <a:lnSpc>
                <a:spcPts val="1200"/>
              </a:lnSpc>
              <a:spcBef>
                <a:spcPts val="35"/>
              </a:spcBef>
            </a:pPr>
            <a:r>
              <a:rPr dirty="0" sz="1000" spc="-40">
                <a:latin typeface="Arial"/>
                <a:cs typeface="Arial"/>
              </a:rPr>
              <a:t>Dobbiamo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quindi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neg</a:t>
            </a:r>
            <a:r>
              <a:rPr dirty="0" sz="1000" spc="-110">
                <a:latin typeface="Arial"/>
                <a:cs typeface="Arial"/>
              </a:rPr>
              <a:t>a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una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disgiunzione.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seconda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f</a:t>
            </a:r>
            <a:r>
              <a:rPr dirty="0" sz="1000" spc="-55">
                <a:latin typeface="Arial"/>
                <a:cs typeface="Arial"/>
              </a:rPr>
              <a:t>o</a:t>
            </a:r>
            <a:r>
              <a:rPr dirty="0" sz="1000" spc="-30">
                <a:latin typeface="Arial"/>
                <a:cs typeface="Arial"/>
              </a:rPr>
              <a:t>rmula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De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M</a:t>
            </a:r>
            <a:r>
              <a:rPr dirty="0" sz="1000" spc="-45">
                <a:latin typeface="Arial"/>
                <a:cs typeface="Arial"/>
              </a:rPr>
              <a:t>o</a:t>
            </a:r>
            <a:r>
              <a:rPr dirty="0" sz="1000" spc="-45">
                <a:latin typeface="Arial"/>
                <a:cs typeface="Arial"/>
              </a:rPr>
              <a:t>rgan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sappiamo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ts val="1155"/>
              </a:lnSpc>
            </a:pPr>
            <a:r>
              <a:rPr dirty="0" sz="1000" spc="-100" i="1">
                <a:latin typeface="Lucida Sans"/>
                <a:cs typeface="Lucida Sans"/>
              </a:rPr>
              <a:t>p</a:t>
            </a:r>
            <a:r>
              <a:rPr dirty="0" sz="1000" spc="-60" i="1">
                <a:latin typeface="Lucida Sans"/>
                <a:cs typeface="Lucida San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100" i="1">
                <a:latin typeface="Lucida Sans"/>
                <a:cs typeface="Lucida Sans"/>
              </a:rPr>
              <a:t>q</a:t>
            </a:r>
            <a:r>
              <a:rPr dirty="0" sz="1000" i="1">
                <a:latin typeface="Lucida Sans"/>
                <a:cs typeface="Lucida Sans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9" i="1">
                <a:latin typeface="Lucida Sans"/>
                <a:cs typeface="Lucida Sans"/>
              </a:rPr>
              <a:t>p</a:t>
            </a:r>
            <a:r>
              <a:rPr dirty="0" sz="1000" spc="-60">
                <a:latin typeface="Arial"/>
                <a:cs typeface="Arial"/>
              </a:rPr>
              <a:t>¯</a:t>
            </a:r>
            <a:r>
              <a:rPr dirty="0" sz="1000" spc="-110">
                <a:latin typeface="Arial"/>
                <a:cs typeface="Arial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∧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30" i="1">
                <a:latin typeface="Lucida Sans"/>
                <a:cs typeface="Lucida Sans"/>
              </a:rPr>
              <a:t>q</a:t>
            </a:r>
            <a:r>
              <a:rPr dirty="0" sz="1000" spc="-95">
                <a:latin typeface="Arial"/>
                <a:cs typeface="Arial"/>
              </a:rPr>
              <a:t>¯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12/35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91122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92628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97708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23425"/>
            <a:ext cx="50800" cy="21155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86925"/>
            <a:ext cx="50800" cy="20520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993771"/>
            <a:ext cx="4457065" cy="1996439"/>
          </a:xfrm>
          <a:custGeom>
            <a:avLst/>
            <a:gdLst/>
            <a:ahLst/>
            <a:cxnLst/>
            <a:rect l="l" t="t" r="r" b="b"/>
            <a:pathLst>
              <a:path w="4457065" h="1996439">
                <a:moveTo>
                  <a:pt x="4456606" y="0"/>
                </a:moveTo>
                <a:lnTo>
                  <a:pt x="0" y="0"/>
                </a:lnTo>
                <a:lnTo>
                  <a:pt x="0" y="1945212"/>
                </a:lnTo>
                <a:lnTo>
                  <a:pt x="16636" y="1982725"/>
                </a:lnTo>
                <a:lnTo>
                  <a:pt x="4405806" y="1996012"/>
                </a:lnTo>
                <a:lnTo>
                  <a:pt x="4420049" y="1993967"/>
                </a:lnTo>
                <a:lnTo>
                  <a:pt x="4451170" y="196800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74225"/>
            <a:ext cx="0" cy="2084070"/>
          </a:xfrm>
          <a:custGeom>
            <a:avLst/>
            <a:gdLst/>
            <a:ahLst/>
            <a:cxnLst/>
            <a:rect l="l" t="t" r="r" b="b"/>
            <a:pathLst>
              <a:path w="0" h="2084070">
                <a:moveTo>
                  <a:pt x="0" y="208380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615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488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361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1707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06498" y="2325954"/>
            <a:ext cx="281940" cy="0"/>
          </a:xfrm>
          <a:custGeom>
            <a:avLst/>
            <a:gdLst/>
            <a:ahLst/>
            <a:cxnLst/>
            <a:rect l="l" t="t" r="r" b="b"/>
            <a:pathLst>
              <a:path w="281939" h="0">
                <a:moveTo>
                  <a:pt x="0" y="0"/>
                </a:moveTo>
                <a:lnTo>
                  <a:pt x="28152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13830" y="809364"/>
            <a:ext cx="4380865" cy="2180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7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 spc="-55">
                <a:latin typeface="Arial"/>
                <a:cs typeface="Arial"/>
              </a:rPr>
              <a:t>Scrivere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negazione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dell’affermazione: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30"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Arial"/>
                <a:cs typeface="Arial"/>
              </a:rPr>
              <a:t>Flavia</a:t>
            </a:r>
            <a:r>
              <a:rPr dirty="0" sz="1000" spc="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FF0000"/>
                </a:solidFill>
                <a:latin typeface="Arial"/>
                <a:cs typeface="Arial"/>
              </a:rPr>
              <a:t>va</a:t>
            </a:r>
            <a:r>
              <a:rPr dirty="0" sz="1000" spc="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Arial"/>
                <a:cs typeface="Arial"/>
              </a:rPr>
              <a:t>al</a:t>
            </a:r>
            <a:r>
              <a:rPr dirty="0" sz="1000" spc="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Arial"/>
                <a:cs typeface="Arial"/>
              </a:rPr>
              <a:t>lago</a:t>
            </a:r>
            <a:r>
              <a:rPr dirty="0" sz="1000" spc="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Arial"/>
                <a:cs typeface="Arial"/>
              </a:rPr>
              <a:t>oppure</a:t>
            </a:r>
            <a:r>
              <a:rPr dirty="0" sz="1000" spc="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Arial"/>
                <a:cs typeface="Arial"/>
              </a:rPr>
              <a:t>Chi</a:t>
            </a:r>
            <a:r>
              <a:rPr dirty="0" sz="1000" spc="-9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1000" spc="-40">
                <a:solidFill>
                  <a:srgbClr val="FF0000"/>
                </a:solidFill>
                <a:latin typeface="Arial"/>
                <a:cs typeface="Arial"/>
              </a:rPr>
              <a:t>ra</a:t>
            </a:r>
            <a:r>
              <a:rPr dirty="0" sz="1000" spc="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FF0000"/>
                </a:solidFill>
                <a:latin typeface="Arial"/>
                <a:cs typeface="Arial"/>
              </a:rPr>
              <a:t>va</a:t>
            </a:r>
            <a:r>
              <a:rPr dirty="0" sz="1000" spc="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Arial"/>
                <a:cs typeface="Arial"/>
              </a:rPr>
              <a:t>al</a:t>
            </a:r>
            <a:r>
              <a:rPr dirty="0" sz="1000" spc="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75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dirty="0" sz="1000" spc="-8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1000" spc="-60">
                <a:solidFill>
                  <a:srgbClr val="FF0000"/>
                </a:solidFill>
                <a:latin typeface="Arial"/>
                <a:cs typeface="Arial"/>
              </a:rPr>
              <a:t>re</a:t>
            </a:r>
            <a:r>
              <a:rPr dirty="0" sz="1000" spc="-5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 marR="370840">
              <a:lnSpc>
                <a:spcPct val="100000"/>
              </a:lnSpc>
            </a:pPr>
            <a:r>
              <a:rPr dirty="0" sz="1000" spc="-55">
                <a:latin typeface="Arial"/>
                <a:cs typeface="Arial"/>
              </a:rPr>
              <a:t>Chiamando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 i="1">
                <a:latin typeface="Lucida Sans"/>
                <a:cs typeface="Lucida Sans"/>
              </a:rPr>
              <a:t>p</a:t>
            </a:r>
            <a:r>
              <a:rPr dirty="0" sz="1000" spc="15">
                <a:latin typeface="Arial"/>
                <a:cs typeface="Arial"/>
              </a:rPr>
              <a:t>=“Flavia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va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al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lago”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 i="1">
                <a:latin typeface="Lucida Sans"/>
                <a:cs typeface="Lucida Sans"/>
              </a:rPr>
              <a:t>q</a:t>
            </a:r>
            <a:r>
              <a:rPr dirty="0" sz="1000" spc="20">
                <a:latin typeface="Arial"/>
                <a:cs typeface="Arial"/>
              </a:rPr>
              <a:t>=“Chi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40">
                <a:latin typeface="Arial"/>
                <a:cs typeface="Arial"/>
              </a:rPr>
              <a:t>ra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va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al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m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15">
                <a:latin typeface="Arial"/>
                <a:cs typeface="Arial"/>
              </a:rPr>
              <a:t>re”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ro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5">
                <a:latin typeface="Arial"/>
                <a:cs typeface="Arial"/>
              </a:rPr>
              <a:t>osizione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recedente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pu</a:t>
            </a:r>
            <a:r>
              <a:rPr dirty="0" sz="1000" spc="-565">
                <a:latin typeface="Arial"/>
                <a:cs typeface="Arial"/>
              </a:rPr>
              <a:t>o</a:t>
            </a:r>
            <a:r>
              <a:rPr dirty="0" sz="1000" spc="160">
                <a:latin typeface="Arial"/>
                <a:cs typeface="Arial"/>
              </a:rPr>
              <a:t>`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dunque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0">
                <a:latin typeface="Arial"/>
                <a:cs typeface="Arial"/>
              </a:rPr>
              <a:t>essere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riscritta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come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0" i="1">
                <a:latin typeface="Lucida Sans"/>
                <a:cs typeface="Lucida Sans"/>
              </a:rPr>
              <a:t>p</a:t>
            </a:r>
            <a:r>
              <a:rPr dirty="0" sz="1000" spc="-60" i="1">
                <a:latin typeface="Lucida Sans"/>
                <a:cs typeface="Lucida San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60" i="1">
                <a:latin typeface="Lucida Sans"/>
                <a:cs typeface="Lucida Sans"/>
              </a:rPr>
              <a:t>q</a:t>
            </a:r>
            <a:r>
              <a:rPr dirty="0" sz="1000" spc="-5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 marR="84455">
              <a:lnSpc>
                <a:spcPts val="1200"/>
              </a:lnSpc>
              <a:spcBef>
                <a:spcPts val="35"/>
              </a:spcBef>
            </a:pPr>
            <a:r>
              <a:rPr dirty="0" sz="1000" spc="-40">
                <a:latin typeface="Arial"/>
                <a:cs typeface="Arial"/>
              </a:rPr>
              <a:t>Dobbiamo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quindi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neg</a:t>
            </a:r>
            <a:r>
              <a:rPr dirty="0" sz="1000" spc="-110">
                <a:latin typeface="Arial"/>
                <a:cs typeface="Arial"/>
              </a:rPr>
              <a:t>a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una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disgiunzione.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seconda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f</a:t>
            </a:r>
            <a:r>
              <a:rPr dirty="0" sz="1000" spc="-55">
                <a:latin typeface="Arial"/>
                <a:cs typeface="Arial"/>
              </a:rPr>
              <a:t>o</a:t>
            </a:r>
            <a:r>
              <a:rPr dirty="0" sz="1000" spc="-30">
                <a:latin typeface="Arial"/>
                <a:cs typeface="Arial"/>
              </a:rPr>
              <a:t>rmula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De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M</a:t>
            </a:r>
            <a:r>
              <a:rPr dirty="0" sz="1000" spc="-45">
                <a:latin typeface="Arial"/>
                <a:cs typeface="Arial"/>
              </a:rPr>
              <a:t>o</a:t>
            </a:r>
            <a:r>
              <a:rPr dirty="0" sz="1000" spc="-45">
                <a:latin typeface="Arial"/>
                <a:cs typeface="Arial"/>
              </a:rPr>
              <a:t>rgan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sappiamo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ts val="1155"/>
              </a:lnSpc>
            </a:pPr>
            <a:r>
              <a:rPr dirty="0" sz="1000" spc="-100" i="1">
                <a:latin typeface="Lucida Sans"/>
                <a:cs typeface="Lucida Sans"/>
              </a:rPr>
              <a:t>p</a:t>
            </a:r>
            <a:r>
              <a:rPr dirty="0" sz="1000" spc="-60" i="1">
                <a:latin typeface="Lucida Sans"/>
                <a:cs typeface="Lucida San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100" i="1">
                <a:latin typeface="Lucida Sans"/>
                <a:cs typeface="Lucida Sans"/>
              </a:rPr>
              <a:t>q</a:t>
            </a:r>
            <a:r>
              <a:rPr dirty="0" sz="1000" i="1">
                <a:latin typeface="Lucida Sans"/>
                <a:cs typeface="Lucida Sans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9" i="1">
                <a:latin typeface="Lucida Sans"/>
                <a:cs typeface="Lucida Sans"/>
              </a:rPr>
              <a:t>p</a:t>
            </a:r>
            <a:r>
              <a:rPr dirty="0" sz="1000" spc="-60">
                <a:latin typeface="Arial"/>
                <a:cs typeface="Arial"/>
              </a:rPr>
              <a:t>¯</a:t>
            </a:r>
            <a:r>
              <a:rPr dirty="0" sz="1000" spc="-110">
                <a:latin typeface="Arial"/>
                <a:cs typeface="Arial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∧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30" i="1">
                <a:latin typeface="Lucida Sans"/>
                <a:cs typeface="Lucida Sans"/>
              </a:rPr>
              <a:t>q</a:t>
            </a:r>
            <a:r>
              <a:rPr dirty="0" sz="1000" spc="-95">
                <a:latin typeface="Arial"/>
                <a:cs typeface="Arial"/>
              </a:rPr>
              <a:t>¯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000" spc="-40">
                <a:latin typeface="Arial"/>
                <a:cs typeface="Arial"/>
              </a:rPr>
              <a:t>Nel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nostro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caso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quin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ris</a:t>
            </a:r>
            <a:r>
              <a:rPr dirty="0" sz="1000" spc="-25">
                <a:latin typeface="Arial"/>
                <a:cs typeface="Arial"/>
              </a:rPr>
              <a:t>p</a:t>
            </a:r>
            <a:r>
              <a:rPr dirty="0" sz="1000" spc="-90">
                <a:latin typeface="Arial"/>
                <a:cs typeface="Arial"/>
              </a:rPr>
              <a:t>os</a:t>
            </a:r>
            <a:r>
              <a:rPr dirty="0" sz="1000">
                <a:latin typeface="Arial"/>
                <a:cs typeface="Arial"/>
              </a:rPr>
              <a:t>ta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all’esercizio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Arial"/>
                <a:cs typeface="Arial"/>
              </a:rPr>
              <a:t>Flavia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Arial"/>
                <a:cs typeface="Arial"/>
              </a:rPr>
              <a:t>non</a:t>
            </a:r>
            <a:r>
              <a:rPr dirty="0" sz="1000" spc="4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FF0000"/>
                </a:solidFill>
                <a:latin typeface="Arial"/>
                <a:cs typeface="Arial"/>
              </a:rPr>
              <a:t>va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Arial"/>
                <a:cs typeface="Arial"/>
              </a:rPr>
              <a:t>al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Arial"/>
                <a:cs typeface="Arial"/>
              </a:rPr>
              <a:t>lago</a:t>
            </a:r>
            <a:r>
              <a:rPr dirty="0" sz="1000" spc="4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12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Arial"/>
                <a:cs typeface="Arial"/>
              </a:rPr>
              <a:t>Chi</a:t>
            </a:r>
            <a:r>
              <a:rPr dirty="0" sz="1000" spc="-9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1000" spc="-40">
                <a:solidFill>
                  <a:srgbClr val="FF0000"/>
                </a:solidFill>
                <a:latin typeface="Arial"/>
                <a:cs typeface="Arial"/>
              </a:rPr>
              <a:t>ra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Arial"/>
                <a:cs typeface="Arial"/>
              </a:rPr>
              <a:t>non</a:t>
            </a:r>
            <a:r>
              <a:rPr dirty="0" sz="1000" spc="-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FF0000"/>
                </a:solidFill>
                <a:latin typeface="Arial"/>
                <a:cs typeface="Arial"/>
              </a:rPr>
              <a:t>va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Arial"/>
                <a:cs typeface="Arial"/>
              </a:rPr>
              <a:t>al</a:t>
            </a:r>
            <a:r>
              <a:rPr dirty="0" sz="10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75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dirty="0" sz="1000" spc="-8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1000" spc="-60">
                <a:solidFill>
                  <a:srgbClr val="FF0000"/>
                </a:solidFill>
                <a:latin typeface="Arial"/>
                <a:cs typeface="Arial"/>
              </a:rPr>
              <a:t>re</a:t>
            </a:r>
            <a:r>
              <a:rPr dirty="0" sz="1000" spc="-5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12/35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Esercizi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riepilogo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13/35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002600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789212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840012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914806"/>
            <a:ext cx="50800" cy="18871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78306"/>
            <a:ext cx="50800" cy="18236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085151"/>
            <a:ext cx="4457065" cy="1767839"/>
          </a:xfrm>
          <a:custGeom>
            <a:avLst/>
            <a:gdLst/>
            <a:ahLst/>
            <a:cxnLst/>
            <a:rect l="l" t="t" r="r" b="b"/>
            <a:pathLst>
              <a:path w="4457065" h="1767839">
                <a:moveTo>
                  <a:pt x="4456606" y="0"/>
                </a:moveTo>
                <a:lnTo>
                  <a:pt x="0" y="0"/>
                </a:lnTo>
                <a:lnTo>
                  <a:pt x="0" y="1716760"/>
                </a:lnTo>
                <a:lnTo>
                  <a:pt x="16636" y="1754274"/>
                </a:lnTo>
                <a:lnTo>
                  <a:pt x="4405806" y="1767560"/>
                </a:lnTo>
                <a:lnTo>
                  <a:pt x="4420049" y="1765515"/>
                </a:lnTo>
                <a:lnTo>
                  <a:pt x="4451170" y="173955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65606"/>
            <a:ext cx="0" cy="1855470"/>
          </a:xfrm>
          <a:custGeom>
            <a:avLst/>
            <a:gdLst/>
            <a:ahLst/>
            <a:cxnLst/>
            <a:rect l="l" t="t" r="r" b="b"/>
            <a:pathLst>
              <a:path w="0" h="1855470">
                <a:moveTo>
                  <a:pt x="0" y="185535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5290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94020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92750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90845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900754"/>
            <a:ext cx="3521710" cy="341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8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 spc="-55">
                <a:latin typeface="Arial"/>
                <a:cs typeface="Arial"/>
              </a:rPr>
              <a:t>Scrivere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negazione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dell’affermazione: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Arial"/>
                <a:cs typeface="Arial"/>
              </a:rPr>
              <a:t>non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dirty="0" sz="1000" spc="-35">
                <a:solidFill>
                  <a:srgbClr val="FF0000"/>
                </a:solidFill>
                <a:latin typeface="Arial"/>
                <a:cs typeface="Arial"/>
              </a:rPr>
              <a:t>’</a:t>
            </a:r>
            <a:r>
              <a:rPr dirty="0" sz="1000" spc="-315">
                <a:solidFill>
                  <a:srgbClr val="FF0000"/>
                </a:solidFill>
                <a:latin typeface="Arial"/>
                <a:cs typeface="Arial"/>
              </a:rPr>
              <a:t>`</a:t>
            </a:r>
            <a:r>
              <a:rPr dirty="0" sz="1000" spc="-12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FF0000"/>
                </a:solidFill>
                <a:latin typeface="Arial"/>
                <a:cs typeface="Arial"/>
              </a:rPr>
              <a:t>notte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120">
                <a:solidFill>
                  <a:srgbClr val="FF0000"/>
                </a:solidFill>
                <a:latin typeface="Arial"/>
                <a:cs typeface="Arial"/>
              </a:rPr>
              <a:t>se</a:t>
            </a:r>
            <a:r>
              <a:rPr dirty="0" sz="1000" spc="-65">
                <a:solidFill>
                  <a:srgbClr val="FF0000"/>
                </a:solidFill>
                <a:latin typeface="Arial"/>
                <a:cs typeface="Arial"/>
              </a:rPr>
              <a:t>nza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Arial"/>
                <a:cs typeface="Arial"/>
              </a:rPr>
              <a:t>stelle</a:t>
            </a:r>
            <a:r>
              <a:rPr dirty="0" sz="1000" spc="-5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13/35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86254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999308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050108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74745"/>
            <a:ext cx="50800" cy="22372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38245"/>
            <a:ext cx="50800" cy="21737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945090"/>
            <a:ext cx="4457065" cy="2117725"/>
          </a:xfrm>
          <a:custGeom>
            <a:avLst/>
            <a:gdLst/>
            <a:ahLst/>
            <a:cxnLst/>
            <a:rect l="l" t="t" r="r" b="b"/>
            <a:pathLst>
              <a:path w="4457065" h="2117725">
                <a:moveTo>
                  <a:pt x="4456606" y="0"/>
                </a:moveTo>
                <a:lnTo>
                  <a:pt x="0" y="0"/>
                </a:lnTo>
                <a:lnTo>
                  <a:pt x="0" y="2066917"/>
                </a:lnTo>
                <a:lnTo>
                  <a:pt x="16636" y="2104431"/>
                </a:lnTo>
                <a:lnTo>
                  <a:pt x="4405806" y="2117717"/>
                </a:lnTo>
                <a:lnTo>
                  <a:pt x="4420049" y="2115672"/>
                </a:lnTo>
                <a:lnTo>
                  <a:pt x="4451170" y="208971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25545"/>
            <a:ext cx="0" cy="2205990"/>
          </a:xfrm>
          <a:custGeom>
            <a:avLst/>
            <a:gdLst/>
            <a:ahLst/>
            <a:cxnLst/>
            <a:rect l="l" t="t" r="r" b="b"/>
            <a:pathLst>
              <a:path w="0" h="2205990">
                <a:moveTo>
                  <a:pt x="0" y="220551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1284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0014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8744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76839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30201" y="2182622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13830" y="760685"/>
            <a:ext cx="4352290" cy="1543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  <a:p>
            <a:pPr marL="12700" marR="178435">
              <a:lnSpc>
                <a:spcPct val="100000"/>
              </a:lnSpc>
              <a:spcBef>
                <a:spcPts val="285"/>
              </a:spcBef>
            </a:pPr>
            <a:r>
              <a:rPr dirty="0" sz="1000" spc="-35">
                <a:latin typeface="Arial"/>
                <a:cs typeface="Arial"/>
              </a:rPr>
              <a:t>Durante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t</a:t>
            </a:r>
            <a:r>
              <a:rPr dirty="0" sz="1000" spc="-20">
                <a:latin typeface="Arial"/>
                <a:cs typeface="Arial"/>
              </a:rPr>
              <a:t>o</a:t>
            </a:r>
            <a:r>
              <a:rPr dirty="0" sz="1000" spc="-55">
                <a:latin typeface="Arial"/>
                <a:cs typeface="Arial"/>
              </a:rPr>
              <a:t>rneo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scacc</a:t>
            </a:r>
            <a:r>
              <a:rPr dirty="0" sz="1000" spc="-50">
                <a:latin typeface="Arial"/>
                <a:cs typeface="Arial"/>
              </a:rPr>
              <a:t>h</a:t>
            </a:r>
            <a:r>
              <a:rPr dirty="0" sz="1000" spc="5">
                <a:latin typeface="Arial"/>
                <a:cs typeface="Arial"/>
              </a:rPr>
              <a:t>i,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Luca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ha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vinto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pi</a:t>
            </a:r>
            <a:r>
              <a:rPr dirty="0" sz="1000" spc="-555">
                <a:latin typeface="Arial"/>
                <a:cs typeface="Arial"/>
              </a:rPr>
              <a:t>u</a:t>
            </a:r>
            <a:r>
              <a:rPr dirty="0" sz="1000" spc="160">
                <a:latin typeface="Arial"/>
                <a:cs typeface="Arial"/>
              </a:rPr>
              <a:t>`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10">
                <a:latin typeface="Arial"/>
                <a:cs typeface="Arial"/>
              </a:rPr>
              <a:t>rtite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Nicole,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ma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non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F</a:t>
            </a:r>
            <a:r>
              <a:rPr dirty="0" sz="1000" spc="-65">
                <a:latin typeface="Arial"/>
                <a:cs typeface="Arial"/>
              </a:rPr>
              <a:t>rancesco.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Inoltre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Giuli</a:t>
            </a:r>
            <a:r>
              <a:rPr dirty="0" sz="1000" spc="-45">
                <a:latin typeface="Arial"/>
                <a:cs typeface="Arial"/>
              </a:rPr>
              <a:t>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ha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vin</a:t>
            </a:r>
            <a:r>
              <a:rPr dirty="0" sz="1000" spc="5">
                <a:latin typeface="Arial"/>
                <a:cs typeface="Arial"/>
              </a:rPr>
              <a:t>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meno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10">
                <a:latin typeface="Arial"/>
                <a:cs typeface="Arial"/>
              </a:rPr>
              <a:t>rtite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M</a:t>
            </a:r>
            <a:r>
              <a:rPr dirty="0" sz="1000" spc="-50">
                <a:latin typeface="Arial"/>
                <a:cs typeface="Arial"/>
              </a:rPr>
              <a:t>a</a:t>
            </a:r>
            <a:r>
              <a:rPr dirty="0" sz="1000">
                <a:latin typeface="Arial"/>
                <a:cs typeface="Arial"/>
              </a:rPr>
              <a:t>rta,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m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pi</a:t>
            </a:r>
            <a:r>
              <a:rPr dirty="0" sz="1000" spc="-555">
                <a:latin typeface="Arial"/>
                <a:cs typeface="Arial"/>
              </a:rPr>
              <a:t>u</a:t>
            </a:r>
            <a:r>
              <a:rPr dirty="0" sz="1000" spc="160">
                <a:latin typeface="Arial"/>
                <a:cs typeface="Arial"/>
              </a:rPr>
              <a:t>`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F</a:t>
            </a:r>
            <a:r>
              <a:rPr dirty="0" sz="1000" spc="-65">
                <a:latin typeface="Arial"/>
                <a:cs typeface="Arial"/>
              </a:rPr>
              <a:t>rancesco.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Chi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vincit</a:t>
            </a:r>
            <a:r>
              <a:rPr dirty="0" sz="1000" spc="-55">
                <a:latin typeface="Arial"/>
                <a:cs typeface="Arial"/>
              </a:rPr>
              <a:t>o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del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t</a:t>
            </a:r>
            <a:r>
              <a:rPr dirty="0" sz="1000" spc="-20">
                <a:latin typeface="Arial"/>
                <a:cs typeface="Arial"/>
              </a:rPr>
              <a:t>o</a:t>
            </a:r>
            <a:r>
              <a:rPr dirty="0" sz="1000" spc="-65">
                <a:latin typeface="Arial"/>
                <a:cs typeface="Arial"/>
              </a:rPr>
              <a:t>rneo?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  <a:spcBef>
                <a:spcPts val="83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ri</a:t>
            </a:r>
            <a:r>
              <a:rPr dirty="0" sz="1000" spc="-120">
                <a:latin typeface="Arial"/>
                <a:cs typeface="Arial"/>
              </a:rPr>
              <a:t>s</a:t>
            </a:r>
            <a:r>
              <a:rPr dirty="0" sz="1000" spc="-55">
                <a:latin typeface="Arial"/>
                <a:cs typeface="Arial"/>
              </a:rPr>
              <a:t>olvere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questo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ti</a:t>
            </a:r>
            <a:r>
              <a:rPr dirty="0" sz="1000" spc="50">
                <a:latin typeface="Arial"/>
                <a:cs typeface="Arial"/>
              </a:rPr>
              <a:t>p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quesito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utile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schematizz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le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inf</a:t>
            </a:r>
            <a:r>
              <a:rPr dirty="0" sz="1000" spc="-55">
                <a:latin typeface="Arial"/>
                <a:cs typeface="Arial"/>
              </a:rPr>
              <a:t>o</a:t>
            </a:r>
            <a:r>
              <a:rPr dirty="0" sz="1000" spc="-35">
                <a:latin typeface="Arial"/>
                <a:cs typeface="Arial"/>
              </a:rPr>
              <a:t>rmazioni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nel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m</a:t>
            </a:r>
            <a:r>
              <a:rPr dirty="0" sz="1000" spc="-20">
                <a:latin typeface="Arial"/>
                <a:cs typeface="Arial"/>
              </a:rPr>
              <a:t>o</a:t>
            </a:r>
            <a:r>
              <a:rPr dirty="0" sz="1000" spc="-50">
                <a:latin typeface="Arial"/>
                <a:cs typeface="Arial"/>
              </a:rPr>
              <a:t>do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seguente.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Intr</a:t>
            </a:r>
            <a:r>
              <a:rPr dirty="0" sz="1000" spc="15">
                <a:latin typeface="Arial"/>
                <a:cs typeface="Arial"/>
              </a:rPr>
              <a:t>o</a:t>
            </a:r>
            <a:r>
              <a:rPr dirty="0" sz="1000" spc="-50">
                <a:latin typeface="Arial"/>
                <a:cs typeface="Arial"/>
              </a:rPr>
              <a:t>duciamo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95">
                <a:latin typeface="Arial"/>
                <a:cs typeface="Arial"/>
              </a:rPr>
              <a:t>segue</a:t>
            </a:r>
            <a:r>
              <a:rPr dirty="0" sz="1000" spc="-50">
                <a:latin typeface="Arial"/>
                <a:cs typeface="Arial"/>
              </a:rPr>
              <a:t>n</a:t>
            </a:r>
            <a:r>
              <a:rPr dirty="0" sz="1000" spc="45">
                <a:latin typeface="Arial"/>
                <a:cs typeface="Arial"/>
              </a:rPr>
              <a:t>ti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notazioni:</a:t>
            </a:r>
            <a:endParaRPr sz="10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54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85">
                <a:latin typeface="Arial"/>
                <a:cs typeface="Arial"/>
              </a:rPr>
              <a:t>L=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Luca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3/35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002600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789212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840012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914806"/>
            <a:ext cx="50800" cy="18871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78306"/>
            <a:ext cx="50800" cy="18236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085151"/>
            <a:ext cx="4457065" cy="1767839"/>
          </a:xfrm>
          <a:custGeom>
            <a:avLst/>
            <a:gdLst/>
            <a:ahLst/>
            <a:cxnLst/>
            <a:rect l="l" t="t" r="r" b="b"/>
            <a:pathLst>
              <a:path w="4457065" h="1767839">
                <a:moveTo>
                  <a:pt x="4456606" y="0"/>
                </a:moveTo>
                <a:lnTo>
                  <a:pt x="0" y="0"/>
                </a:lnTo>
                <a:lnTo>
                  <a:pt x="0" y="1716760"/>
                </a:lnTo>
                <a:lnTo>
                  <a:pt x="16636" y="1754274"/>
                </a:lnTo>
                <a:lnTo>
                  <a:pt x="4405806" y="1767560"/>
                </a:lnTo>
                <a:lnTo>
                  <a:pt x="4420049" y="1765515"/>
                </a:lnTo>
                <a:lnTo>
                  <a:pt x="4451170" y="173955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65606"/>
            <a:ext cx="0" cy="1855470"/>
          </a:xfrm>
          <a:custGeom>
            <a:avLst/>
            <a:gdLst/>
            <a:ahLst/>
            <a:cxnLst/>
            <a:rect l="l" t="t" r="r" b="b"/>
            <a:pathLst>
              <a:path w="0" h="1855470">
                <a:moveTo>
                  <a:pt x="0" y="185535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5290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94020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92750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90845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900754"/>
            <a:ext cx="3521710" cy="341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8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 spc="-55">
                <a:latin typeface="Arial"/>
                <a:cs typeface="Arial"/>
              </a:rPr>
              <a:t>Scrivere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negazione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dell’affermazione: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Arial"/>
                <a:cs typeface="Arial"/>
              </a:rPr>
              <a:t>non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dirty="0" sz="1000" spc="-35">
                <a:solidFill>
                  <a:srgbClr val="FF0000"/>
                </a:solidFill>
                <a:latin typeface="Arial"/>
                <a:cs typeface="Arial"/>
              </a:rPr>
              <a:t>’</a:t>
            </a:r>
            <a:r>
              <a:rPr dirty="0" sz="1000" spc="-315">
                <a:solidFill>
                  <a:srgbClr val="FF0000"/>
                </a:solidFill>
                <a:latin typeface="Arial"/>
                <a:cs typeface="Arial"/>
              </a:rPr>
              <a:t>`</a:t>
            </a:r>
            <a:r>
              <a:rPr dirty="0" sz="1000" spc="-12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FF0000"/>
                </a:solidFill>
                <a:latin typeface="Arial"/>
                <a:cs typeface="Arial"/>
              </a:rPr>
              <a:t>notte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120">
                <a:solidFill>
                  <a:srgbClr val="FF0000"/>
                </a:solidFill>
                <a:latin typeface="Arial"/>
                <a:cs typeface="Arial"/>
              </a:rPr>
              <a:t>se</a:t>
            </a:r>
            <a:r>
              <a:rPr dirty="0" sz="1000" spc="-65">
                <a:solidFill>
                  <a:srgbClr val="FF0000"/>
                </a:solidFill>
                <a:latin typeface="Arial"/>
                <a:cs typeface="Arial"/>
              </a:rPr>
              <a:t>nza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Arial"/>
                <a:cs typeface="Arial"/>
              </a:rPr>
              <a:t>stelle</a:t>
            </a:r>
            <a:r>
              <a:rPr dirty="0" sz="1000" spc="-5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13/35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002600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789212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840012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914806"/>
            <a:ext cx="50800" cy="18871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78306"/>
            <a:ext cx="50800" cy="18236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085151"/>
            <a:ext cx="4457065" cy="1767839"/>
          </a:xfrm>
          <a:custGeom>
            <a:avLst/>
            <a:gdLst/>
            <a:ahLst/>
            <a:cxnLst/>
            <a:rect l="l" t="t" r="r" b="b"/>
            <a:pathLst>
              <a:path w="4457065" h="1767839">
                <a:moveTo>
                  <a:pt x="4456606" y="0"/>
                </a:moveTo>
                <a:lnTo>
                  <a:pt x="0" y="0"/>
                </a:lnTo>
                <a:lnTo>
                  <a:pt x="0" y="1716760"/>
                </a:lnTo>
                <a:lnTo>
                  <a:pt x="16636" y="1754274"/>
                </a:lnTo>
                <a:lnTo>
                  <a:pt x="4405806" y="1767560"/>
                </a:lnTo>
                <a:lnTo>
                  <a:pt x="4420049" y="1765515"/>
                </a:lnTo>
                <a:lnTo>
                  <a:pt x="4451170" y="173955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65606"/>
            <a:ext cx="0" cy="1855470"/>
          </a:xfrm>
          <a:custGeom>
            <a:avLst/>
            <a:gdLst/>
            <a:ahLst/>
            <a:cxnLst/>
            <a:rect l="l" t="t" r="r" b="b"/>
            <a:pathLst>
              <a:path w="0" h="1855470">
                <a:moveTo>
                  <a:pt x="0" y="185535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5290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94020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92750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90845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900754"/>
            <a:ext cx="4156075" cy="1193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8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 spc="-55">
                <a:latin typeface="Arial"/>
                <a:cs typeface="Arial"/>
              </a:rPr>
              <a:t>Scrivere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negazione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dell’affermazione: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Arial"/>
                <a:cs typeface="Arial"/>
              </a:rPr>
              <a:t>non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dirty="0" sz="1000" spc="-35">
                <a:solidFill>
                  <a:srgbClr val="FF0000"/>
                </a:solidFill>
                <a:latin typeface="Arial"/>
                <a:cs typeface="Arial"/>
              </a:rPr>
              <a:t>’</a:t>
            </a:r>
            <a:r>
              <a:rPr dirty="0" sz="1000" spc="-315">
                <a:solidFill>
                  <a:srgbClr val="FF0000"/>
                </a:solidFill>
                <a:latin typeface="Arial"/>
                <a:cs typeface="Arial"/>
              </a:rPr>
              <a:t>`</a:t>
            </a:r>
            <a:r>
              <a:rPr dirty="0" sz="1000" spc="-12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FF0000"/>
                </a:solidFill>
                <a:latin typeface="Arial"/>
                <a:cs typeface="Arial"/>
              </a:rPr>
              <a:t>notte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120">
                <a:solidFill>
                  <a:srgbClr val="FF0000"/>
                </a:solidFill>
                <a:latin typeface="Arial"/>
                <a:cs typeface="Arial"/>
              </a:rPr>
              <a:t>se</a:t>
            </a:r>
            <a:r>
              <a:rPr dirty="0" sz="1000" spc="-65">
                <a:solidFill>
                  <a:srgbClr val="FF0000"/>
                </a:solidFill>
                <a:latin typeface="Arial"/>
                <a:cs typeface="Arial"/>
              </a:rPr>
              <a:t>nza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Arial"/>
                <a:cs typeface="Arial"/>
              </a:rPr>
              <a:t>stelle</a:t>
            </a:r>
            <a:r>
              <a:rPr dirty="0" sz="1000" spc="-5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000" spc="-25">
                <a:latin typeface="Arial"/>
                <a:cs typeface="Arial"/>
              </a:rPr>
              <a:t>T</a:t>
            </a:r>
            <a:r>
              <a:rPr dirty="0" sz="1000" spc="-65">
                <a:latin typeface="Arial"/>
                <a:cs typeface="Arial"/>
              </a:rPr>
              <a:t>ale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affermazione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contiene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due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negazioni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(non,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senza):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essa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equivalente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alla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seguente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40">
                <a:latin typeface="Arial"/>
                <a:cs typeface="Arial"/>
              </a:rPr>
              <a:t>“tutte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5">
                <a:latin typeface="Arial"/>
                <a:cs typeface="Arial"/>
              </a:rPr>
              <a:t>notti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hanno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almeno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una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stella”.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13/35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002600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789212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840012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914806"/>
            <a:ext cx="50800" cy="18871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78306"/>
            <a:ext cx="50800" cy="18236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085151"/>
            <a:ext cx="4457065" cy="1767839"/>
          </a:xfrm>
          <a:custGeom>
            <a:avLst/>
            <a:gdLst/>
            <a:ahLst/>
            <a:cxnLst/>
            <a:rect l="l" t="t" r="r" b="b"/>
            <a:pathLst>
              <a:path w="4457065" h="1767839">
                <a:moveTo>
                  <a:pt x="4456606" y="0"/>
                </a:moveTo>
                <a:lnTo>
                  <a:pt x="0" y="0"/>
                </a:lnTo>
                <a:lnTo>
                  <a:pt x="0" y="1716760"/>
                </a:lnTo>
                <a:lnTo>
                  <a:pt x="16636" y="1754274"/>
                </a:lnTo>
                <a:lnTo>
                  <a:pt x="4405806" y="1767560"/>
                </a:lnTo>
                <a:lnTo>
                  <a:pt x="4420049" y="1765515"/>
                </a:lnTo>
                <a:lnTo>
                  <a:pt x="4451170" y="173955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65606"/>
            <a:ext cx="0" cy="1855470"/>
          </a:xfrm>
          <a:custGeom>
            <a:avLst/>
            <a:gdLst/>
            <a:ahLst/>
            <a:cxnLst/>
            <a:rect l="l" t="t" r="r" b="b"/>
            <a:pathLst>
              <a:path w="0" h="1855470">
                <a:moveTo>
                  <a:pt x="0" y="185535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5290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94020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92750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90845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900754"/>
            <a:ext cx="4224655" cy="1345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8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 spc="-55">
                <a:latin typeface="Arial"/>
                <a:cs typeface="Arial"/>
              </a:rPr>
              <a:t>Scrivere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negazione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dell’affermazione: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Arial"/>
                <a:cs typeface="Arial"/>
              </a:rPr>
              <a:t>non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dirty="0" sz="1000" spc="-35">
                <a:solidFill>
                  <a:srgbClr val="FF0000"/>
                </a:solidFill>
                <a:latin typeface="Arial"/>
                <a:cs typeface="Arial"/>
              </a:rPr>
              <a:t>’</a:t>
            </a:r>
            <a:r>
              <a:rPr dirty="0" sz="1000" spc="-315">
                <a:solidFill>
                  <a:srgbClr val="FF0000"/>
                </a:solidFill>
                <a:latin typeface="Arial"/>
                <a:cs typeface="Arial"/>
              </a:rPr>
              <a:t>`</a:t>
            </a:r>
            <a:r>
              <a:rPr dirty="0" sz="1000" spc="-12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FF0000"/>
                </a:solidFill>
                <a:latin typeface="Arial"/>
                <a:cs typeface="Arial"/>
              </a:rPr>
              <a:t>notte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120">
                <a:solidFill>
                  <a:srgbClr val="FF0000"/>
                </a:solidFill>
                <a:latin typeface="Arial"/>
                <a:cs typeface="Arial"/>
              </a:rPr>
              <a:t>se</a:t>
            </a:r>
            <a:r>
              <a:rPr dirty="0" sz="1000" spc="-65">
                <a:solidFill>
                  <a:srgbClr val="FF0000"/>
                </a:solidFill>
                <a:latin typeface="Arial"/>
                <a:cs typeface="Arial"/>
              </a:rPr>
              <a:t>nza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Arial"/>
                <a:cs typeface="Arial"/>
              </a:rPr>
              <a:t>stelle</a:t>
            </a:r>
            <a:r>
              <a:rPr dirty="0" sz="1000" spc="-5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000" spc="-25">
                <a:latin typeface="Arial"/>
                <a:cs typeface="Arial"/>
              </a:rPr>
              <a:t>T</a:t>
            </a:r>
            <a:r>
              <a:rPr dirty="0" sz="1000" spc="-65">
                <a:latin typeface="Arial"/>
                <a:cs typeface="Arial"/>
              </a:rPr>
              <a:t>ale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affermazione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contiene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due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negazioni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(non,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senza):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essa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equivalente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alla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seguente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40">
                <a:latin typeface="Arial"/>
                <a:cs typeface="Arial"/>
              </a:rPr>
              <a:t>“tutte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5">
                <a:latin typeface="Arial"/>
                <a:cs typeface="Arial"/>
              </a:rPr>
              <a:t>notti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hanno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almeno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una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stella”.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Quest’ultima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redicato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contiene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quantificat</a:t>
            </a:r>
            <a:r>
              <a:rPr dirty="0" sz="1000" spc="-55">
                <a:latin typeface="Arial"/>
                <a:cs typeface="Arial"/>
              </a:rPr>
              <a:t>o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</a:t>
            </a:r>
            <a:r>
              <a:rPr dirty="0" sz="1000" spc="-50">
                <a:latin typeface="Arial"/>
                <a:cs typeface="Arial"/>
              </a:rPr>
              <a:t>n</a:t>
            </a:r>
            <a:r>
              <a:rPr dirty="0" sz="1000" spc="-50">
                <a:latin typeface="Arial"/>
                <a:cs typeface="Arial"/>
              </a:rPr>
              <a:t>iversa</a:t>
            </a:r>
            <a:r>
              <a:rPr dirty="0" sz="1000" spc="-30">
                <a:latin typeface="Arial"/>
                <a:cs typeface="Arial"/>
              </a:rPr>
              <a:t>l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15">
                <a:solidFill>
                  <a:srgbClr val="FF0000"/>
                </a:solidFill>
                <a:latin typeface="Arial"/>
                <a:cs typeface="Arial"/>
              </a:rPr>
              <a:t>tutte</a:t>
            </a:r>
            <a:r>
              <a:rPr dirty="0" sz="1000" spc="-5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13/35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002600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789212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840012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914806"/>
            <a:ext cx="50800" cy="18871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78306"/>
            <a:ext cx="50800" cy="18236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085151"/>
            <a:ext cx="4457065" cy="1767839"/>
          </a:xfrm>
          <a:custGeom>
            <a:avLst/>
            <a:gdLst/>
            <a:ahLst/>
            <a:cxnLst/>
            <a:rect l="l" t="t" r="r" b="b"/>
            <a:pathLst>
              <a:path w="4457065" h="1767839">
                <a:moveTo>
                  <a:pt x="4456606" y="0"/>
                </a:moveTo>
                <a:lnTo>
                  <a:pt x="0" y="0"/>
                </a:lnTo>
                <a:lnTo>
                  <a:pt x="0" y="1716760"/>
                </a:lnTo>
                <a:lnTo>
                  <a:pt x="16636" y="1754274"/>
                </a:lnTo>
                <a:lnTo>
                  <a:pt x="4405806" y="1767560"/>
                </a:lnTo>
                <a:lnTo>
                  <a:pt x="4420049" y="1765515"/>
                </a:lnTo>
                <a:lnTo>
                  <a:pt x="4451170" y="173955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65606"/>
            <a:ext cx="0" cy="1855470"/>
          </a:xfrm>
          <a:custGeom>
            <a:avLst/>
            <a:gdLst/>
            <a:ahLst/>
            <a:cxnLst/>
            <a:rect l="l" t="t" r="r" b="b"/>
            <a:pathLst>
              <a:path w="0" h="1855470">
                <a:moveTo>
                  <a:pt x="0" y="185535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5290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94020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92750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90845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900754"/>
            <a:ext cx="4224655" cy="196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8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 spc="-55">
                <a:latin typeface="Arial"/>
                <a:cs typeface="Arial"/>
              </a:rPr>
              <a:t>Scrivere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negazione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dell’affermazione: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Arial"/>
                <a:cs typeface="Arial"/>
              </a:rPr>
              <a:t>non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dirty="0" sz="1000" spc="-35">
                <a:solidFill>
                  <a:srgbClr val="FF0000"/>
                </a:solidFill>
                <a:latin typeface="Arial"/>
                <a:cs typeface="Arial"/>
              </a:rPr>
              <a:t>’</a:t>
            </a:r>
            <a:r>
              <a:rPr dirty="0" sz="1000" spc="-315">
                <a:solidFill>
                  <a:srgbClr val="FF0000"/>
                </a:solidFill>
                <a:latin typeface="Arial"/>
                <a:cs typeface="Arial"/>
              </a:rPr>
              <a:t>`</a:t>
            </a:r>
            <a:r>
              <a:rPr dirty="0" sz="1000" spc="-12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FF0000"/>
                </a:solidFill>
                <a:latin typeface="Arial"/>
                <a:cs typeface="Arial"/>
              </a:rPr>
              <a:t>notte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120">
                <a:solidFill>
                  <a:srgbClr val="FF0000"/>
                </a:solidFill>
                <a:latin typeface="Arial"/>
                <a:cs typeface="Arial"/>
              </a:rPr>
              <a:t>se</a:t>
            </a:r>
            <a:r>
              <a:rPr dirty="0" sz="1000" spc="-65">
                <a:solidFill>
                  <a:srgbClr val="FF0000"/>
                </a:solidFill>
                <a:latin typeface="Arial"/>
                <a:cs typeface="Arial"/>
              </a:rPr>
              <a:t>nza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Arial"/>
                <a:cs typeface="Arial"/>
              </a:rPr>
              <a:t>stelle</a:t>
            </a:r>
            <a:r>
              <a:rPr dirty="0" sz="1000" spc="-5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000" spc="-25">
                <a:latin typeface="Arial"/>
                <a:cs typeface="Arial"/>
              </a:rPr>
              <a:t>T</a:t>
            </a:r>
            <a:r>
              <a:rPr dirty="0" sz="1000" spc="-65">
                <a:latin typeface="Arial"/>
                <a:cs typeface="Arial"/>
              </a:rPr>
              <a:t>ale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affermazione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contiene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due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negazioni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(non,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senza):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essa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equivalente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alla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seguente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40">
                <a:latin typeface="Arial"/>
                <a:cs typeface="Arial"/>
              </a:rPr>
              <a:t>“tutte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5">
                <a:latin typeface="Arial"/>
                <a:cs typeface="Arial"/>
              </a:rPr>
              <a:t>notti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hanno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almeno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una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stella”.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Quest’ultima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redicato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contiene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quantificat</a:t>
            </a:r>
            <a:r>
              <a:rPr dirty="0" sz="1000" spc="-55">
                <a:latin typeface="Arial"/>
                <a:cs typeface="Arial"/>
              </a:rPr>
              <a:t>o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</a:t>
            </a:r>
            <a:r>
              <a:rPr dirty="0" sz="1000" spc="-50">
                <a:latin typeface="Arial"/>
                <a:cs typeface="Arial"/>
              </a:rPr>
              <a:t>n</a:t>
            </a:r>
            <a:r>
              <a:rPr dirty="0" sz="1000" spc="-50">
                <a:latin typeface="Arial"/>
                <a:cs typeface="Arial"/>
              </a:rPr>
              <a:t>iversa</a:t>
            </a:r>
            <a:r>
              <a:rPr dirty="0" sz="1000" spc="-30">
                <a:latin typeface="Arial"/>
                <a:cs typeface="Arial"/>
              </a:rPr>
              <a:t>l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15">
                <a:solidFill>
                  <a:srgbClr val="FF0000"/>
                </a:solidFill>
                <a:latin typeface="Arial"/>
                <a:cs typeface="Arial"/>
              </a:rPr>
              <a:t>tutte</a:t>
            </a:r>
            <a:r>
              <a:rPr dirty="0" sz="1000" spc="-5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95"/>
              </a:lnSpc>
            </a:pPr>
            <a:r>
              <a:rPr dirty="0" sz="1000" spc="-25">
                <a:latin typeface="Arial"/>
                <a:cs typeface="Arial"/>
              </a:rPr>
              <a:t>In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altre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-35">
                <a:latin typeface="Arial"/>
                <a:cs typeface="Arial"/>
              </a:rPr>
              <a:t>role,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detta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0" i="1">
                <a:latin typeface="Lucida Sans"/>
                <a:cs typeface="Lucida Sans"/>
              </a:rPr>
              <a:t>p</a:t>
            </a:r>
            <a:r>
              <a:rPr dirty="0" sz="1000" spc="55" i="1">
                <a:latin typeface="Lucida Sans"/>
                <a:cs typeface="Lucida Sans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>
                <a:latin typeface="Arial"/>
                <a:cs typeface="Arial"/>
              </a:rPr>
              <a:t>r</a:t>
            </a:r>
            <a:r>
              <a:rPr dirty="0" sz="1000" spc="-50">
                <a:latin typeface="Arial"/>
                <a:cs typeface="Arial"/>
              </a:rPr>
              <a:t>o</a:t>
            </a:r>
            <a:r>
              <a:rPr dirty="0" sz="1000" spc="-25">
                <a:latin typeface="Arial"/>
                <a:cs typeface="Arial"/>
              </a:rPr>
              <a:t>p</a:t>
            </a:r>
            <a:r>
              <a:rPr dirty="0" sz="1000" spc="-55">
                <a:latin typeface="Arial"/>
                <a:cs typeface="Arial"/>
              </a:rPr>
              <a:t>osizione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“avere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almeno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una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stella”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chiamato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 i="1">
                <a:latin typeface="Lucida Sans"/>
                <a:cs typeface="Lucida Sans"/>
              </a:rPr>
              <a:t>N</a:t>
            </a:r>
            <a:endParaRPr sz="1000">
              <a:latin typeface="Lucida Sans"/>
              <a:cs typeface="Lucida Sans"/>
            </a:endParaRPr>
          </a:p>
          <a:p>
            <a:pPr marL="12700">
              <a:lnSpc>
                <a:spcPts val="1200"/>
              </a:lnSpc>
            </a:pPr>
            <a:r>
              <a:rPr dirty="0" sz="1000" spc="-40">
                <a:latin typeface="Arial"/>
                <a:cs typeface="Arial"/>
              </a:rPr>
              <a:t>l’insieme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15">
                <a:latin typeface="Arial"/>
                <a:cs typeface="Arial"/>
              </a:rPr>
              <a:t>tutte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notti,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25">
                <a:latin typeface="Arial"/>
                <a:cs typeface="Arial"/>
              </a:rPr>
              <a:t>otre</a:t>
            </a:r>
            <a:r>
              <a:rPr dirty="0" sz="1000" spc="-55">
                <a:latin typeface="Arial"/>
                <a:cs typeface="Arial"/>
              </a:rPr>
              <a:t>mmo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riscrivere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l’affermazione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dicendo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500505">
              <a:lnSpc>
                <a:spcPct val="100000"/>
              </a:lnSpc>
            </a:pPr>
            <a:r>
              <a:rPr dirty="0" sz="1000" spc="-340">
                <a:latin typeface="Lucida Sans Unicode"/>
                <a:cs typeface="Lucida Sans Unicode"/>
              </a:rPr>
              <a:t>∀</a:t>
            </a:r>
            <a:r>
              <a:rPr dirty="0" sz="1000" spc="-90" i="1">
                <a:latin typeface="Lucida Sans"/>
                <a:cs typeface="Lucida Sans"/>
              </a:rPr>
              <a:t>x</a:t>
            </a:r>
            <a:r>
              <a:rPr dirty="0" sz="1000" spc="50" i="1">
                <a:latin typeface="Lucida Sans"/>
                <a:cs typeface="Lucida San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0" i="1">
                <a:latin typeface="Lucida Sans"/>
                <a:cs typeface="Lucida Sans"/>
              </a:rPr>
              <a:t>N</a:t>
            </a:r>
            <a:r>
              <a:rPr dirty="0" sz="1000" spc="40" i="1">
                <a:latin typeface="Lucida Sans"/>
                <a:cs typeface="Lucida Sans"/>
              </a:rPr>
              <a:t> 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0" i="1">
                <a:latin typeface="Lucida Sans"/>
                <a:cs typeface="Lucida Sans"/>
              </a:rPr>
              <a:t>p</a:t>
            </a:r>
            <a:r>
              <a:rPr dirty="0" sz="1000" spc="25" i="1">
                <a:latin typeface="Lucida Sans"/>
                <a:cs typeface="Lucida Sans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vera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i="1">
                <a:latin typeface="Lucida Sans"/>
                <a:cs typeface="Lucida Sans"/>
              </a:rPr>
              <a:t>x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13/35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193962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1990420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1105804"/>
            <a:ext cx="50800" cy="8465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1169305"/>
            <a:ext cx="50800" cy="7830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1112367"/>
            <a:ext cx="4457065" cy="890905"/>
          </a:xfrm>
          <a:custGeom>
            <a:avLst/>
            <a:gdLst/>
            <a:ahLst/>
            <a:cxnLst/>
            <a:rect l="l" t="t" r="r" b="b"/>
            <a:pathLst>
              <a:path w="4457065" h="890905">
                <a:moveTo>
                  <a:pt x="4456606" y="0"/>
                </a:moveTo>
                <a:lnTo>
                  <a:pt x="0" y="0"/>
                </a:lnTo>
                <a:lnTo>
                  <a:pt x="0" y="839952"/>
                </a:lnTo>
                <a:lnTo>
                  <a:pt x="16636" y="877466"/>
                </a:lnTo>
                <a:lnTo>
                  <a:pt x="4405806" y="890752"/>
                </a:lnTo>
                <a:lnTo>
                  <a:pt x="4420049" y="888707"/>
                </a:lnTo>
                <a:lnTo>
                  <a:pt x="4451170" y="86274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156605"/>
            <a:ext cx="0" cy="815340"/>
          </a:xfrm>
          <a:custGeom>
            <a:avLst/>
            <a:gdLst/>
            <a:ahLst/>
            <a:cxnLst/>
            <a:rect l="l" t="t" r="r" b="b"/>
            <a:pathLst>
              <a:path w="0" h="815339">
                <a:moveTo>
                  <a:pt x="0" y="81476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1439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1312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1185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09945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1117674"/>
            <a:ext cx="4354195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redicato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col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quantificat</a:t>
            </a:r>
            <a:r>
              <a:rPr dirty="0" sz="1000" spc="-55">
                <a:latin typeface="Arial"/>
                <a:cs typeface="Arial"/>
              </a:rPr>
              <a:t>o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40">
                <a:latin typeface="Lucida Sans Unicode"/>
                <a:cs typeface="Lucida Sans Unicode"/>
              </a:rPr>
              <a:t>∀</a:t>
            </a:r>
            <a:r>
              <a:rPr dirty="0" sz="1000" spc="15">
                <a:latin typeface="Lucida Sans Unicode"/>
                <a:cs typeface="Lucida Sans Unicode"/>
              </a:rPr>
              <a:t> </a:t>
            </a:r>
            <a:r>
              <a:rPr dirty="0" sz="1000" spc="-55">
                <a:latin typeface="Arial"/>
                <a:cs typeface="Arial"/>
              </a:rPr>
              <a:t>si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nega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attraverso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quantificat</a:t>
            </a:r>
            <a:r>
              <a:rPr dirty="0" sz="1000" spc="-55">
                <a:latin typeface="Arial"/>
                <a:cs typeface="Arial"/>
              </a:rPr>
              <a:t>o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esistenziale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14">
                <a:latin typeface="Lucida Sans Unicode"/>
                <a:cs typeface="Lucida Sans Unicode"/>
              </a:rPr>
              <a:t>∃</a:t>
            </a:r>
            <a:endParaRPr sz="1000">
              <a:latin typeface="Lucida Sans Unicode"/>
              <a:cs typeface="Lucida Sans Unicode"/>
            </a:endParaRPr>
          </a:p>
          <a:p>
            <a:pPr marL="12700">
              <a:lnSpc>
                <a:spcPts val="1200"/>
              </a:lnSpc>
            </a:pPr>
            <a:r>
              <a:rPr dirty="0" sz="1000" spc="-50">
                <a:latin typeface="Arial"/>
                <a:cs typeface="Arial"/>
              </a:rPr>
              <a:t>nel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seguente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m</a:t>
            </a:r>
            <a:r>
              <a:rPr dirty="0" sz="1000" spc="-20">
                <a:latin typeface="Arial"/>
                <a:cs typeface="Arial"/>
              </a:rPr>
              <a:t>o</a:t>
            </a:r>
            <a:r>
              <a:rPr dirty="0" sz="1000" spc="-40">
                <a:latin typeface="Arial"/>
                <a:cs typeface="Arial"/>
              </a:rPr>
              <a:t>do: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70648" y="1547861"/>
            <a:ext cx="135636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14">
                <a:latin typeface="Lucida Sans Unicode"/>
                <a:cs typeface="Lucida Sans Unicode"/>
              </a:rPr>
              <a:t>∃</a:t>
            </a:r>
            <a:r>
              <a:rPr dirty="0" sz="1000" spc="-484" i="1">
                <a:latin typeface="Lucida Sans"/>
                <a:cs typeface="Lucida Sans"/>
              </a:rPr>
              <a:t>x</a:t>
            </a:r>
            <a:r>
              <a:rPr dirty="0" sz="1000" spc="-60">
                <a:latin typeface="Arial"/>
                <a:cs typeface="Arial"/>
              </a:rPr>
              <a:t>¯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0" i="1">
                <a:latin typeface="Lucida Sans"/>
                <a:cs typeface="Lucida Sans"/>
              </a:rPr>
              <a:t>N</a:t>
            </a:r>
            <a:r>
              <a:rPr dirty="0" sz="1000" i="1">
                <a:latin typeface="Lucida Sans"/>
                <a:cs typeface="Lucida Sans"/>
              </a:rPr>
              <a:t> </a:t>
            </a:r>
            <a:r>
              <a:rPr dirty="0" sz="1000" spc="-55" i="1">
                <a:latin typeface="Lucida Sans"/>
                <a:cs typeface="Lucida Sans"/>
              </a:rPr>
              <a:t> </a:t>
            </a:r>
            <a:r>
              <a:rPr dirty="0" sz="1000" spc="-5">
                <a:latin typeface="Arial"/>
                <a:cs typeface="Arial"/>
              </a:rPr>
              <a:t>: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100" i="1">
                <a:latin typeface="Lucida Sans"/>
                <a:cs typeface="Lucida Sans"/>
              </a:rPr>
              <a:t>p</a:t>
            </a:r>
            <a:r>
              <a:rPr dirty="0" sz="1000" spc="25" i="1">
                <a:latin typeface="Lucida Sans"/>
                <a:cs typeface="Lucida Sans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falsa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84" i="1">
                <a:latin typeface="Lucida Sans"/>
                <a:cs typeface="Lucida Sans"/>
              </a:rPr>
              <a:t>x</a:t>
            </a:r>
            <a:r>
              <a:rPr dirty="0" sz="1000" spc="-60">
                <a:latin typeface="Arial"/>
                <a:cs typeface="Arial"/>
              </a:rPr>
              <a:t>¯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52623" y="1547861"/>
            <a:ext cx="8851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>
                <a:latin typeface="Arial"/>
                <a:cs typeface="Arial"/>
              </a:rPr>
              <a:t>(contr</a:t>
            </a:r>
            <a:r>
              <a:rPr dirty="0" sz="1000" spc="5">
                <a:latin typeface="Arial"/>
                <a:cs typeface="Arial"/>
              </a:rPr>
              <a:t>o</a:t>
            </a:r>
            <a:r>
              <a:rPr dirty="0" sz="1000" spc="-60">
                <a:latin typeface="Arial"/>
                <a:cs typeface="Arial"/>
              </a:rPr>
              <a:t>esempio)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14/35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193962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1990420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1105804"/>
            <a:ext cx="50800" cy="8465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1169305"/>
            <a:ext cx="50800" cy="7830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1112367"/>
            <a:ext cx="4457065" cy="890905"/>
          </a:xfrm>
          <a:custGeom>
            <a:avLst/>
            <a:gdLst/>
            <a:ahLst/>
            <a:cxnLst/>
            <a:rect l="l" t="t" r="r" b="b"/>
            <a:pathLst>
              <a:path w="4457065" h="890905">
                <a:moveTo>
                  <a:pt x="4456606" y="0"/>
                </a:moveTo>
                <a:lnTo>
                  <a:pt x="0" y="0"/>
                </a:lnTo>
                <a:lnTo>
                  <a:pt x="0" y="839952"/>
                </a:lnTo>
                <a:lnTo>
                  <a:pt x="16636" y="877466"/>
                </a:lnTo>
                <a:lnTo>
                  <a:pt x="4405806" y="890752"/>
                </a:lnTo>
                <a:lnTo>
                  <a:pt x="4420049" y="888707"/>
                </a:lnTo>
                <a:lnTo>
                  <a:pt x="4451170" y="86274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156605"/>
            <a:ext cx="0" cy="815340"/>
          </a:xfrm>
          <a:custGeom>
            <a:avLst/>
            <a:gdLst/>
            <a:ahLst/>
            <a:cxnLst/>
            <a:rect l="l" t="t" r="r" b="b"/>
            <a:pathLst>
              <a:path w="0" h="815339">
                <a:moveTo>
                  <a:pt x="0" y="81476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1439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1312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1185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09945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1117674"/>
            <a:ext cx="4354195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redicato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col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quantificat</a:t>
            </a:r>
            <a:r>
              <a:rPr dirty="0" sz="1000" spc="-55">
                <a:latin typeface="Arial"/>
                <a:cs typeface="Arial"/>
              </a:rPr>
              <a:t>o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40">
                <a:latin typeface="Lucida Sans Unicode"/>
                <a:cs typeface="Lucida Sans Unicode"/>
              </a:rPr>
              <a:t>∀</a:t>
            </a:r>
            <a:r>
              <a:rPr dirty="0" sz="1000" spc="15">
                <a:latin typeface="Lucida Sans Unicode"/>
                <a:cs typeface="Lucida Sans Unicode"/>
              </a:rPr>
              <a:t> </a:t>
            </a:r>
            <a:r>
              <a:rPr dirty="0" sz="1000" spc="-55">
                <a:latin typeface="Arial"/>
                <a:cs typeface="Arial"/>
              </a:rPr>
              <a:t>si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nega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attraverso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quantificat</a:t>
            </a:r>
            <a:r>
              <a:rPr dirty="0" sz="1000" spc="-55">
                <a:latin typeface="Arial"/>
                <a:cs typeface="Arial"/>
              </a:rPr>
              <a:t>o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esistenziale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14">
                <a:latin typeface="Lucida Sans Unicode"/>
                <a:cs typeface="Lucida Sans Unicode"/>
              </a:rPr>
              <a:t>∃</a:t>
            </a:r>
            <a:endParaRPr sz="1000">
              <a:latin typeface="Lucida Sans Unicode"/>
              <a:cs typeface="Lucida Sans Unicode"/>
            </a:endParaRPr>
          </a:p>
          <a:p>
            <a:pPr marL="12700">
              <a:lnSpc>
                <a:spcPts val="1200"/>
              </a:lnSpc>
            </a:pPr>
            <a:r>
              <a:rPr dirty="0" sz="1000" spc="-50">
                <a:latin typeface="Arial"/>
                <a:cs typeface="Arial"/>
              </a:rPr>
              <a:t>nel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seguente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m</a:t>
            </a:r>
            <a:r>
              <a:rPr dirty="0" sz="1000" spc="-20">
                <a:latin typeface="Arial"/>
                <a:cs typeface="Arial"/>
              </a:rPr>
              <a:t>o</a:t>
            </a:r>
            <a:r>
              <a:rPr dirty="0" sz="1000" spc="-40">
                <a:latin typeface="Arial"/>
                <a:cs typeface="Arial"/>
              </a:rPr>
              <a:t>do: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70648" y="1547861"/>
            <a:ext cx="135636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14">
                <a:latin typeface="Lucida Sans Unicode"/>
                <a:cs typeface="Lucida Sans Unicode"/>
              </a:rPr>
              <a:t>∃</a:t>
            </a:r>
            <a:r>
              <a:rPr dirty="0" sz="1000" spc="-484" i="1">
                <a:latin typeface="Lucida Sans"/>
                <a:cs typeface="Lucida Sans"/>
              </a:rPr>
              <a:t>x</a:t>
            </a:r>
            <a:r>
              <a:rPr dirty="0" sz="1000" spc="-60">
                <a:latin typeface="Arial"/>
                <a:cs typeface="Arial"/>
              </a:rPr>
              <a:t>¯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0" i="1">
                <a:latin typeface="Lucida Sans"/>
                <a:cs typeface="Lucida Sans"/>
              </a:rPr>
              <a:t>N</a:t>
            </a:r>
            <a:r>
              <a:rPr dirty="0" sz="1000" i="1">
                <a:latin typeface="Lucida Sans"/>
                <a:cs typeface="Lucida Sans"/>
              </a:rPr>
              <a:t> </a:t>
            </a:r>
            <a:r>
              <a:rPr dirty="0" sz="1000" spc="-55" i="1">
                <a:latin typeface="Lucida Sans"/>
                <a:cs typeface="Lucida Sans"/>
              </a:rPr>
              <a:t> </a:t>
            </a:r>
            <a:r>
              <a:rPr dirty="0" sz="1000" spc="-5">
                <a:latin typeface="Arial"/>
                <a:cs typeface="Arial"/>
              </a:rPr>
              <a:t>: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100" i="1">
                <a:latin typeface="Lucida Sans"/>
                <a:cs typeface="Lucida Sans"/>
              </a:rPr>
              <a:t>p</a:t>
            </a:r>
            <a:r>
              <a:rPr dirty="0" sz="1000" spc="25" i="1">
                <a:latin typeface="Lucida Sans"/>
                <a:cs typeface="Lucida Sans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falsa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84" i="1">
                <a:latin typeface="Lucida Sans"/>
                <a:cs typeface="Lucida Sans"/>
              </a:rPr>
              <a:t>x</a:t>
            </a:r>
            <a:r>
              <a:rPr dirty="0" sz="1000" spc="-60">
                <a:latin typeface="Arial"/>
                <a:cs typeface="Arial"/>
              </a:rPr>
              <a:t>¯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52623" y="1547861"/>
            <a:ext cx="8851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>
                <a:latin typeface="Arial"/>
                <a:cs typeface="Arial"/>
              </a:rPr>
              <a:t>(contr</a:t>
            </a:r>
            <a:r>
              <a:rPr dirty="0" sz="1000" spc="5">
                <a:latin typeface="Arial"/>
                <a:cs typeface="Arial"/>
              </a:rPr>
              <a:t>o</a:t>
            </a:r>
            <a:r>
              <a:rPr dirty="0" sz="1000" spc="-60">
                <a:latin typeface="Arial"/>
                <a:cs typeface="Arial"/>
              </a:rPr>
              <a:t>esempio)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14/35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193962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1990420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1105804"/>
            <a:ext cx="50800" cy="8465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1169305"/>
            <a:ext cx="50800" cy="7830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1112367"/>
            <a:ext cx="4457065" cy="890905"/>
          </a:xfrm>
          <a:custGeom>
            <a:avLst/>
            <a:gdLst/>
            <a:ahLst/>
            <a:cxnLst/>
            <a:rect l="l" t="t" r="r" b="b"/>
            <a:pathLst>
              <a:path w="4457065" h="890905">
                <a:moveTo>
                  <a:pt x="4456606" y="0"/>
                </a:moveTo>
                <a:lnTo>
                  <a:pt x="0" y="0"/>
                </a:lnTo>
                <a:lnTo>
                  <a:pt x="0" y="839952"/>
                </a:lnTo>
                <a:lnTo>
                  <a:pt x="16636" y="877466"/>
                </a:lnTo>
                <a:lnTo>
                  <a:pt x="4405806" y="890752"/>
                </a:lnTo>
                <a:lnTo>
                  <a:pt x="4420049" y="888707"/>
                </a:lnTo>
                <a:lnTo>
                  <a:pt x="4451170" y="86274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156605"/>
            <a:ext cx="0" cy="815340"/>
          </a:xfrm>
          <a:custGeom>
            <a:avLst/>
            <a:gdLst/>
            <a:ahLst/>
            <a:cxnLst/>
            <a:rect l="l" t="t" r="r" b="b"/>
            <a:pathLst>
              <a:path w="0" h="815339">
                <a:moveTo>
                  <a:pt x="0" y="81476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1439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1312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1185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09945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1117674"/>
            <a:ext cx="4354195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redicato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col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quantificat</a:t>
            </a:r>
            <a:r>
              <a:rPr dirty="0" sz="1000" spc="-55">
                <a:latin typeface="Arial"/>
                <a:cs typeface="Arial"/>
              </a:rPr>
              <a:t>o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40">
                <a:latin typeface="Lucida Sans Unicode"/>
                <a:cs typeface="Lucida Sans Unicode"/>
              </a:rPr>
              <a:t>∀</a:t>
            </a:r>
            <a:r>
              <a:rPr dirty="0" sz="1000" spc="15">
                <a:latin typeface="Lucida Sans Unicode"/>
                <a:cs typeface="Lucida Sans Unicode"/>
              </a:rPr>
              <a:t> </a:t>
            </a:r>
            <a:r>
              <a:rPr dirty="0" sz="1000" spc="-55">
                <a:latin typeface="Arial"/>
                <a:cs typeface="Arial"/>
              </a:rPr>
              <a:t>si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nega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attraverso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quantificat</a:t>
            </a:r>
            <a:r>
              <a:rPr dirty="0" sz="1000" spc="-55">
                <a:latin typeface="Arial"/>
                <a:cs typeface="Arial"/>
              </a:rPr>
              <a:t>o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esistenziale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14">
                <a:latin typeface="Lucida Sans Unicode"/>
                <a:cs typeface="Lucida Sans Unicode"/>
              </a:rPr>
              <a:t>∃</a:t>
            </a:r>
            <a:endParaRPr sz="1000">
              <a:latin typeface="Lucida Sans Unicode"/>
              <a:cs typeface="Lucida Sans Unicode"/>
            </a:endParaRPr>
          </a:p>
          <a:p>
            <a:pPr marL="12700">
              <a:lnSpc>
                <a:spcPts val="1200"/>
              </a:lnSpc>
            </a:pPr>
            <a:r>
              <a:rPr dirty="0" sz="1000" spc="-50">
                <a:latin typeface="Arial"/>
                <a:cs typeface="Arial"/>
              </a:rPr>
              <a:t>nel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seguente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m</a:t>
            </a:r>
            <a:r>
              <a:rPr dirty="0" sz="1000" spc="-20">
                <a:latin typeface="Arial"/>
                <a:cs typeface="Arial"/>
              </a:rPr>
              <a:t>o</a:t>
            </a:r>
            <a:r>
              <a:rPr dirty="0" sz="1000" spc="-40">
                <a:latin typeface="Arial"/>
                <a:cs typeface="Arial"/>
              </a:rPr>
              <a:t>do: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70648" y="1547861"/>
            <a:ext cx="135636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14">
                <a:latin typeface="Lucida Sans Unicode"/>
                <a:cs typeface="Lucida Sans Unicode"/>
              </a:rPr>
              <a:t>∃</a:t>
            </a:r>
            <a:r>
              <a:rPr dirty="0" sz="1000" spc="-484" i="1">
                <a:latin typeface="Lucida Sans"/>
                <a:cs typeface="Lucida Sans"/>
              </a:rPr>
              <a:t>x</a:t>
            </a:r>
            <a:r>
              <a:rPr dirty="0" sz="1000" spc="-60">
                <a:latin typeface="Arial"/>
                <a:cs typeface="Arial"/>
              </a:rPr>
              <a:t>¯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0" i="1">
                <a:latin typeface="Lucida Sans"/>
                <a:cs typeface="Lucida Sans"/>
              </a:rPr>
              <a:t>N</a:t>
            </a:r>
            <a:r>
              <a:rPr dirty="0" sz="1000" i="1">
                <a:latin typeface="Lucida Sans"/>
                <a:cs typeface="Lucida Sans"/>
              </a:rPr>
              <a:t> </a:t>
            </a:r>
            <a:r>
              <a:rPr dirty="0" sz="1000" spc="-55" i="1">
                <a:latin typeface="Lucida Sans"/>
                <a:cs typeface="Lucida Sans"/>
              </a:rPr>
              <a:t> </a:t>
            </a:r>
            <a:r>
              <a:rPr dirty="0" sz="1000" spc="-5">
                <a:latin typeface="Arial"/>
                <a:cs typeface="Arial"/>
              </a:rPr>
              <a:t>: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100" i="1">
                <a:latin typeface="Lucida Sans"/>
                <a:cs typeface="Lucida Sans"/>
              </a:rPr>
              <a:t>p</a:t>
            </a:r>
            <a:r>
              <a:rPr dirty="0" sz="1000" spc="25" i="1">
                <a:latin typeface="Lucida Sans"/>
                <a:cs typeface="Lucida Sans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falsa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84" i="1">
                <a:latin typeface="Lucida Sans"/>
                <a:cs typeface="Lucida Sans"/>
              </a:rPr>
              <a:t>x</a:t>
            </a:r>
            <a:r>
              <a:rPr dirty="0" sz="1000" spc="-60">
                <a:latin typeface="Arial"/>
                <a:cs typeface="Arial"/>
              </a:rPr>
              <a:t>¯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52623" y="1547861"/>
            <a:ext cx="8851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>
                <a:latin typeface="Arial"/>
                <a:cs typeface="Arial"/>
              </a:rPr>
              <a:t>(contr</a:t>
            </a:r>
            <a:r>
              <a:rPr dirty="0" sz="1000" spc="5">
                <a:latin typeface="Arial"/>
                <a:cs typeface="Arial"/>
              </a:rPr>
              <a:t>o</a:t>
            </a:r>
            <a:r>
              <a:rPr dirty="0" sz="1000" spc="-60">
                <a:latin typeface="Arial"/>
                <a:cs typeface="Arial"/>
              </a:rPr>
              <a:t>esempio)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3830" y="1826207"/>
            <a:ext cx="42354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ris</a:t>
            </a:r>
            <a:r>
              <a:rPr dirty="0" sz="1000" spc="-25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osta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c</a:t>
            </a:r>
            <a:r>
              <a:rPr dirty="0" sz="1000" spc="-95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rretta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dunque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1000" spc="-55">
                <a:solidFill>
                  <a:srgbClr val="FF0000"/>
                </a:solidFill>
                <a:latin typeface="Arial"/>
                <a:cs typeface="Arial"/>
              </a:rPr>
              <a:t>siste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Arial"/>
                <a:cs typeface="Arial"/>
              </a:rPr>
              <a:t>almeno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Arial"/>
                <a:cs typeface="Arial"/>
              </a:rPr>
              <a:t>una</a:t>
            </a:r>
            <a:r>
              <a:rPr dirty="0" sz="10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FF0000"/>
                </a:solidFill>
                <a:latin typeface="Arial"/>
                <a:cs typeface="Arial"/>
              </a:rPr>
              <a:t>notte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80">
                <a:solidFill>
                  <a:srgbClr val="FF0000"/>
                </a:solidFill>
                <a:latin typeface="Arial"/>
                <a:cs typeface="Arial"/>
              </a:rPr>
              <a:t>che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Arial"/>
                <a:cs typeface="Arial"/>
              </a:rPr>
              <a:t>non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FF0000"/>
                </a:solidFill>
                <a:latin typeface="Arial"/>
                <a:cs typeface="Arial"/>
              </a:rPr>
              <a:t>ha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Arial"/>
                <a:cs typeface="Arial"/>
              </a:rPr>
              <a:t>alcuna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Arial"/>
                <a:cs typeface="Arial"/>
              </a:rPr>
              <a:t>stella</a:t>
            </a:r>
            <a:r>
              <a:rPr dirty="0" sz="1000" spc="-5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14/35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Esercizi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riepilogo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15/35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393811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202408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253208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306032"/>
            <a:ext cx="50800" cy="9090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369533"/>
            <a:ext cx="50800" cy="8455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476378"/>
            <a:ext cx="4457065" cy="789940"/>
          </a:xfrm>
          <a:custGeom>
            <a:avLst/>
            <a:gdLst/>
            <a:ahLst/>
            <a:cxnLst/>
            <a:rect l="l" t="t" r="r" b="b"/>
            <a:pathLst>
              <a:path w="4457065" h="789939">
                <a:moveTo>
                  <a:pt x="4456606" y="0"/>
                </a:moveTo>
                <a:lnTo>
                  <a:pt x="0" y="0"/>
                </a:lnTo>
                <a:lnTo>
                  <a:pt x="0" y="738730"/>
                </a:lnTo>
                <a:lnTo>
                  <a:pt x="16636" y="776244"/>
                </a:lnTo>
                <a:lnTo>
                  <a:pt x="4405806" y="789531"/>
                </a:lnTo>
                <a:lnTo>
                  <a:pt x="4420049" y="787486"/>
                </a:lnTo>
                <a:lnTo>
                  <a:pt x="4451170" y="76152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356833"/>
            <a:ext cx="0" cy="877569"/>
          </a:xfrm>
          <a:custGeom>
            <a:avLst/>
            <a:gdLst/>
            <a:ahLst/>
            <a:cxnLst/>
            <a:rect l="l" t="t" r="r" b="b"/>
            <a:pathLst>
              <a:path w="0" h="877569">
                <a:moveTo>
                  <a:pt x="0" y="87732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34413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33143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31873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29968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1291952"/>
            <a:ext cx="4380865" cy="9493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9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ct val="100000"/>
              </a:lnSpc>
              <a:spcBef>
                <a:spcPts val="285"/>
              </a:spcBef>
            </a:pPr>
            <a:r>
              <a:rPr dirty="0" sz="1000" spc="-55">
                <a:latin typeface="Arial"/>
                <a:cs typeface="Arial"/>
              </a:rPr>
              <a:t>Due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bambini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55">
                <a:latin typeface="Arial"/>
                <a:cs typeface="Arial"/>
              </a:rPr>
              <a:t>rendono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turno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delle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c</a:t>
            </a:r>
            <a:r>
              <a:rPr dirty="0" sz="1000" spc="-105">
                <a:latin typeface="Arial"/>
                <a:cs typeface="Arial"/>
              </a:rPr>
              <a:t>a</a:t>
            </a:r>
            <a:r>
              <a:rPr dirty="0" sz="1000" spc="-50">
                <a:latin typeface="Arial"/>
                <a:cs typeface="Arial"/>
              </a:rPr>
              <a:t>ramelle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da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sacchetto.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regola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richiede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bambini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non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85">
                <a:latin typeface="Arial"/>
                <a:cs typeface="Arial"/>
              </a:rPr>
              <a:t>ossono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>
                <a:latin typeface="Arial"/>
                <a:cs typeface="Arial"/>
              </a:rPr>
              <a:t>r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-50">
                <a:latin typeface="Arial"/>
                <a:cs typeface="Arial"/>
              </a:rPr>
              <a:t>n</a:t>
            </a:r>
            <a:r>
              <a:rPr dirty="0" sz="1000" spc="-80">
                <a:latin typeface="Arial"/>
                <a:cs typeface="Arial"/>
              </a:rPr>
              <a:t>de</a:t>
            </a:r>
            <a:r>
              <a:rPr dirty="0" sz="1000">
                <a:latin typeface="Arial"/>
                <a:cs typeface="Arial"/>
              </a:rPr>
              <a:t>r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n</a:t>
            </a:r>
            <a:r>
              <a:rPr dirty="0" sz="1000" spc="-315">
                <a:latin typeface="Arial"/>
                <a:cs typeface="Arial"/>
              </a:rPr>
              <a:t>´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4,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n</a:t>
            </a:r>
            <a:r>
              <a:rPr dirty="0" sz="1000" spc="-315">
                <a:latin typeface="Arial"/>
                <a:cs typeface="Arial"/>
              </a:rPr>
              <a:t>´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numero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m</a:t>
            </a:r>
            <a:r>
              <a:rPr dirty="0" sz="1000" spc="-85">
                <a:latin typeface="Arial"/>
                <a:cs typeface="Arial"/>
              </a:rPr>
              <a:t>a</a:t>
            </a:r>
            <a:r>
              <a:rPr dirty="0" sz="1000" spc="-40">
                <a:latin typeface="Arial"/>
                <a:cs typeface="Arial"/>
              </a:rPr>
              <a:t>ggi</a:t>
            </a:r>
            <a:r>
              <a:rPr dirty="0" sz="1000" spc="-80">
                <a:latin typeface="Arial"/>
                <a:cs typeface="Arial"/>
              </a:rPr>
              <a:t>o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uguale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ad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8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c</a:t>
            </a:r>
            <a:r>
              <a:rPr dirty="0" sz="1000" spc="-105">
                <a:latin typeface="Arial"/>
                <a:cs typeface="Arial"/>
              </a:rPr>
              <a:t>a</a:t>
            </a:r>
            <a:r>
              <a:rPr dirty="0" sz="1000" spc="-50">
                <a:latin typeface="Arial"/>
                <a:cs typeface="Arial"/>
              </a:rPr>
              <a:t>ramelle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ad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ogni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80">
                <a:latin typeface="Arial"/>
                <a:cs typeface="Arial"/>
              </a:rPr>
              <a:t>t</a:t>
            </a:r>
            <a:r>
              <a:rPr dirty="0" sz="1000" spc="-50">
                <a:latin typeface="Arial"/>
                <a:cs typeface="Arial"/>
              </a:rPr>
              <a:t>u</a:t>
            </a:r>
            <a:r>
              <a:rPr dirty="0" sz="1000" spc="-30">
                <a:latin typeface="Arial"/>
                <a:cs typeface="Arial"/>
              </a:rPr>
              <a:t>rno.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2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Vince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bambino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riesc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rendere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l’ultima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c</a:t>
            </a:r>
            <a:r>
              <a:rPr dirty="0" sz="1000" spc="-105">
                <a:latin typeface="Arial"/>
                <a:cs typeface="Arial"/>
              </a:rPr>
              <a:t>a</a:t>
            </a:r>
            <a:r>
              <a:rPr dirty="0" sz="1000" spc="-40">
                <a:latin typeface="Arial"/>
                <a:cs typeface="Arial"/>
              </a:rPr>
              <a:t>ramella.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Se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inizialmente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c</a:t>
            </a:r>
            <a:r>
              <a:rPr dirty="0" sz="1000" spc="-105">
                <a:latin typeface="Arial"/>
                <a:cs typeface="Arial"/>
              </a:rPr>
              <a:t>a</a:t>
            </a:r>
            <a:r>
              <a:rPr dirty="0" sz="1000" spc="-50">
                <a:latin typeface="Arial"/>
                <a:cs typeface="Arial"/>
              </a:rPr>
              <a:t>ramelle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sono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9,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quante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c</a:t>
            </a:r>
            <a:r>
              <a:rPr dirty="0" sz="1000" spc="-105">
                <a:latin typeface="Arial"/>
                <a:cs typeface="Arial"/>
              </a:rPr>
              <a:t>a</a:t>
            </a:r>
            <a:r>
              <a:rPr dirty="0" sz="1000" spc="-50">
                <a:latin typeface="Arial"/>
                <a:cs typeface="Arial"/>
              </a:rPr>
              <a:t>ramelle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5">
                <a:latin typeface="Arial"/>
                <a:cs typeface="Arial"/>
              </a:rPr>
              <a:t>deve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rendere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25">
                <a:latin typeface="Arial"/>
                <a:cs typeface="Arial"/>
              </a:rPr>
              <a:t>rimo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bambino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0">
                <a:latin typeface="Arial"/>
                <a:cs typeface="Arial"/>
              </a:rPr>
              <a:t>essere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sicuro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vince</a:t>
            </a:r>
            <a:r>
              <a:rPr dirty="0" sz="1000">
                <a:latin typeface="Arial"/>
                <a:cs typeface="Arial"/>
              </a:rPr>
              <a:t>r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-90">
                <a:latin typeface="Arial"/>
                <a:cs typeface="Arial"/>
              </a:rPr>
              <a:t>?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15/35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305846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3109265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359878"/>
            <a:ext cx="50800" cy="27112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423378"/>
            <a:ext cx="50800" cy="26477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366441"/>
            <a:ext cx="4457065" cy="2755900"/>
          </a:xfrm>
          <a:custGeom>
            <a:avLst/>
            <a:gdLst/>
            <a:ahLst/>
            <a:cxnLst/>
            <a:rect l="l" t="t" r="r" b="b"/>
            <a:pathLst>
              <a:path w="4457065" h="2755900">
                <a:moveTo>
                  <a:pt x="4456606" y="0"/>
                </a:moveTo>
                <a:lnTo>
                  <a:pt x="0" y="0"/>
                </a:lnTo>
                <a:lnTo>
                  <a:pt x="0" y="2704723"/>
                </a:lnTo>
                <a:lnTo>
                  <a:pt x="16636" y="2742237"/>
                </a:lnTo>
                <a:lnTo>
                  <a:pt x="4405806" y="2755523"/>
                </a:lnTo>
                <a:lnTo>
                  <a:pt x="4420049" y="2753478"/>
                </a:lnTo>
                <a:lnTo>
                  <a:pt x="4451170" y="272752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410678"/>
            <a:ext cx="0" cy="2679700"/>
          </a:xfrm>
          <a:custGeom>
            <a:avLst/>
            <a:gdLst/>
            <a:ahLst/>
            <a:cxnLst/>
            <a:rect l="l" t="t" r="r" b="b"/>
            <a:pathLst>
              <a:path w="0" h="2679700">
                <a:moveTo>
                  <a:pt x="0" y="267953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39797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8527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37257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5352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371125"/>
            <a:ext cx="7359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830" y="667598"/>
            <a:ext cx="4380230" cy="2429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5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25">
                <a:latin typeface="Arial"/>
                <a:cs typeface="Arial"/>
              </a:rPr>
              <a:t>rimo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bambino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pu</a:t>
            </a:r>
            <a:r>
              <a:rPr dirty="0" sz="1000" spc="-565">
                <a:latin typeface="Arial"/>
                <a:cs typeface="Arial"/>
              </a:rPr>
              <a:t>o</a:t>
            </a:r>
            <a:r>
              <a:rPr dirty="0" sz="1000" spc="160">
                <a:latin typeface="Arial"/>
                <a:cs typeface="Arial"/>
              </a:rPr>
              <a:t>`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sicuramente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vincere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in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due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m</a:t>
            </a:r>
            <a:r>
              <a:rPr dirty="0" sz="1000" spc="-2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di.</a:t>
            </a:r>
            <a:endParaRPr sz="1000">
              <a:latin typeface="Arial"/>
              <a:cs typeface="Arial"/>
            </a:endParaRPr>
          </a:p>
          <a:p>
            <a:pPr marL="12700" marR="34925">
              <a:lnSpc>
                <a:spcPts val="1200"/>
              </a:lnSpc>
              <a:spcBef>
                <a:spcPts val="35"/>
              </a:spcBef>
            </a:pP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suddette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regole,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egli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non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pu</a:t>
            </a:r>
            <a:r>
              <a:rPr dirty="0" sz="1000" spc="-565">
                <a:latin typeface="Arial"/>
                <a:cs typeface="Arial"/>
              </a:rPr>
              <a:t>o</a:t>
            </a:r>
            <a:r>
              <a:rPr dirty="0" sz="1000" spc="160">
                <a:latin typeface="Arial"/>
                <a:cs typeface="Arial"/>
              </a:rPr>
              <a:t>`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rendere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4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c</a:t>
            </a:r>
            <a:r>
              <a:rPr dirty="0" sz="1000" spc="-105">
                <a:latin typeface="Arial"/>
                <a:cs typeface="Arial"/>
              </a:rPr>
              <a:t>a</a:t>
            </a:r>
            <a:r>
              <a:rPr dirty="0" sz="1000" spc="-40">
                <a:latin typeface="Arial"/>
                <a:cs typeface="Arial"/>
              </a:rPr>
              <a:t>ramelle,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n</a:t>
            </a:r>
            <a:r>
              <a:rPr dirty="0" sz="1000" spc="-315">
                <a:latin typeface="Arial"/>
                <a:cs typeface="Arial"/>
              </a:rPr>
              <a:t>´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8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9.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N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pu</a:t>
            </a:r>
            <a:r>
              <a:rPr dirty="0" sz="1000" spc="-565">
                <a:latin typeface="Arial"/>
                <a:cs typeface="Arial"/>
              </a:rPr>
              <a:t>o</a:t>
            </a:r>
            <a:r>
              <a:rPr dirty="0" sz="1000" spc="160">
                <a:latin typeface="Arial"/>
                <a:cs typeface="Arial"/>
              </a:rPr>
              <a:t>`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all</a:t>
            </a:r>
            <a:r>
              <a:rPr dirty="0" sz="1000" spc="-70">
                <a:latin typeface="Arial"/>
                <a:cs typeface="Arial"/>
              </a:rPr>
              <a:t>o</a:t>
            </a:r>
            <a:r>
              <a:rPr dirty="0" sz="1000" spc="-40">
                <a:latin typeface="Arial"/>
                <a:cs typeface="Arial"/>
              </a:rPr>
              <a:t>ra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rendere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u</a:t>
            </a:r>
            <a:r>
              <a:rPr dirty="0" sz="1000" spc="-45">
                <a:latin typeface="Arial"/>
                <a:cs typeface="Arial"/>
              </a:rPr>
              <a:t>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numero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com</a:t>
            </a:r>
            <a:r>
              <a:rPr dirty="0" sz="1000" spc="-80">
                <a:latin typeface="Arial"/>
                <a:cs typeface="Arial"/>
              </a:rPr>
              <a:t>p</a:t>
            </a:r>
            <a:r>
              <a:rPr dirty="0" sz="1000" spc="-75">
                <a:latin typeface="Arial"/>
                <a:cs typeface="Arial"/>
              </a:rPr>
              <a:t>reso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1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3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oppure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uno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com</a:t>
            </a:r>
            <a:r>
              <a:rPr dirty="0" sz="1000" spc="-80">
                <a:latin typeface="Arial"/>
                <a:cs typeface="Arial"/>
              </a:rPr>
              <a:t>p</a:t>
            </a:r>
            <a:r>
              <a:rPr dirty="0" sz="1000" spc="-75">
                <a:latin typeface="Arial"/>
                <a:cs typeface="Arial"/>
              </a:rPr>
              <a:t>reso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5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7.</a:t>
            </a:r>
            <a:endParaRPr sz="1000">
              <a:latin typeface="Arial"/>
              <a:cs typeface="Arial"/>
            </a:endParaRPr>
          </a:p>
          <a:p>
            <a:pPr marL="12700" marR="37465">
              <a:lnSpc>
                <a:spcPts val="1200"/>
              </a:lnSpc>
            </a:pPr>
            <a:r>
              <a:rPr dirty="0" sz="1000" spc="-70">
                <a:latin typeface="Arial"/>
                <a:cs typeface="Arial"/>
              </a:rPr>
              <a:t>Sup</a:t>
            </a:r>
            <a:r>
              <a:rPr dirty="0" sz="1000" spc="-40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oniamo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ne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renda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5: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n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10">
                <a:latin typeface="Arial"/>
                <a:cs typeface="Arial"/>
              </a:rPr>
              <a:t>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sacchetto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rimangono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4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c</a:t>
            </a:r>
            <a:r>
              <a:rPr dirty="0" sz="1000" spc="-105">
                <a:latin typeface="Arial"/>
                <a:cs typeface="Arial"/>
              </a:rPr>
              <a:t>a</a:t>
            </a:r>
            <a:r>
              <a:rPr dirty="0" sz="1000" spc="-50">
                <a:latin typeface="Arial"/>
                <a:cs typeface="Arial"/>
              </a:rPr>
              <a:t>ramelle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ed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secondo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bambino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costretto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ren</a:t>
            </a:r>
            <a:r>
              <a:rPr dirty="0" sz="1000" spc="-65">
                <a:latin typeface="Arial"/>
                <a:cs typeface="Arial"/>
              </a:rPr>
              <a:t>d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-15">
                <a:latin typeface="Arial"/>
                <a:cs typeface="Arial"/>
              </a:rPr>
              <a:t>r</a:t>
            </a:r>
            <a:r>
              <a:rPr dirty="0" sz="1000" spc="-30">
                <a:latin typeface="Arial"/>
                <a:cs typeface="Arial"/>
              </a:rPr>
              <a:t>n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numero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inferi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non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infrangere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regole.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terzo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turno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dunque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25">
                <a:latin typeface="Arial"/>
                <a:cs typeface="Arial"/>
              </a:rPr>
              <a:t>rimo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bambino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vince</a:t>
            </a:r>
            <a:r>
              <a:rPr dirty="0" sz="1000" spc="-40">
                <a:latin typeface="Arial"/>
                <a:cs typeface="Arial"/>
              </a:rPr>
              <a:t>r</a:t>
            </a:r>
            <a:r>
              <a:rPr dirty="0" sz="1000" spc="-330">
                <a:latin typeface="Arial"/>
                <a:cs typeface="Arial"/>
              </a:rPr>
              <a:t>`</a:t>
            </a:r>
            <a:r>
              <a:rPr dirty="0" sz="1000" spc="-45">
                <a:latin typeface="Arial"/>
                <a:cs typeface="Arial"/>
              </a:rPr>
              <a:t>a.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ts val="1200"/>
              </a:lnSpc>
            </a:pPr>
            <a:r>
              <a:rPr dirty="0" sz="1000" spc="-30">
                <a:latin typeface="Arial"/>
                <a:cs typeface="Arial"/>
              </a:rPr>
              <a:t>Alternativamente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25">
                <a:latin typeface="Arial"/>
                <a:cs typeface="Arial"/>
              </a:rPr>
              <a:t>rimo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bambino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pu</a:t>
            </a:r>
            <a:r>
              <a:rPr dirty="0" sz="1000" spc="-565">
                <a:latin typeface="Arial"/>
                <a:cs typeface="Arial"/>
              </a:rPr>
              <a:t>o</a:t>
            </a:r>
            <a:r>
              <a:rPr dirty="0" sz="1000" spc="160">
                <a:latin typeface="Arial"/>
                <a:cs typeface="Arial"/>
              </a:rPr>
              <a:t>`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rendere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al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25">
                <a:latin typeface="Arial"/>
                <a:cs typeface="Arial"/>
              </a:rPr>
              <a:t>rimo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turno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una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sola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c</a:t>
            </a:r>
            <a:r>
              <a:rPr dirty="0" sz="1000" spc="-105">
                <a:latin typeface="Arial"/>
                <a:cs typeface="Arial"/>
              </a:rPr>
              <a:t>a</a:t>
            </a:r>
            <a:r>
              <a:rPr dirty="0" sz="1000" spc="-40">
                <a:latin typeface="Arial"/>
                <a:cs typeface="Arial"/>
              </a:rPr>
              <a:t>ramella.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In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questo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caso,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al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secondo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bambino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</a:t>
            </a:r>
            <a:r>
              <a:rPr dirty="0" sz="1000" spc="-20">
                <a:latin typeface="Arial"/>
                <a:cs typeface="Arial"/>
              </a:rPr>
              <a:t>im</a:t>
            </a:r>
            <a:r>
              <a:rPr dirty="0" sz="1000" spc="-85">
                <a:latin typeface="Arial"/>
                <a:cs typeface="Arial"/>
              </a:rPr>
              <a:t>a</a:t>
            </a:r>
            <a:r>
              <a:rPr dirty="0" sz="1000" spc="-60">
                <a:latin typeface="Arial"/>
                <a:cs typeface="Arial"/>
              </a:rPr>
              <a:t>ngono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8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c</a:t>
            </a:r>
            <a:r>
              <a:rPr dirty="0" sz="1000" spc="-105">
                <a:latin typeface="Arial"/>
                <a:cs typeface="Arial"/>
              </a:rPr>
              <a:t>a</a:t>
            </a:r>
            <a:r>
              <a:rPr dirty="0" sz="1000" spc="-50">
                <a:latin typeface="Arial"/>
                <a:cs typeface="Arial"/>
              </a:rPr>
              <a:t>ramelle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nel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sacchetto.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Egli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non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pu</a:t>
            </a:r>
            <a:r>
              <a:rPr dirty="0" sz="1000" spc="-565">
                <a:latin typeface="Arial"/>
                <a:cs typeface="Arial"/>
              </a:rPr>
              <a:t>o</a:t>
            </a:r>
            <a:r>
              <a:rPr dirty="0" sz="1000" spc="160">
                <a:latin typeface="Arial"/>
                <a:cs typeface="Arial"/>
              </a:rPr>
              <a:t>`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renderne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n</a:t>
            </a:r>
            <a:r>
              <a:rPr dirty="0" sz="1000" spc="-315">
                <a:latin typeface="Arial"/>
                <a:cs typeface="Arial"/>
              </a:rPr>
              <a:t>´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4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n</a:t>
            </a:r>
            <a:r>
              <a:rPr dirty="0" sz="1000" spc="-315">
                <a:latin typeface="Arial"/>
                <a:cs typeface="Arial"/>
              </a:rPr>
              <a:t>´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8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90">
                <a:latin typeface="Arial"/>
                <a:cs typeface="Arial"/>
              </a:rPr>
              <a:t>senza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viol</a:t>
            </a:r>
            <a:r>
              <a:rPr dirty="0" sz="1000" spc="-75">
                <a:latin typeface="Arial"/>
                <a:cs typeface="Arial"/>
              </a:rPr>
              <a:t>a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le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regole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quindi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costretto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renderne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nume</a:t>
            </a:r>
            <a:r>
              <a:rPr dirty="0" sz="1000">
                <a:latin typeface="Arial"/>
                <a:cs typeface="Arial"/>
              </a:rPr>
              <a:t>r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com</a:t>
            </a:r>
            <a:r>
              <a:rPr dirty="0" sz="1000" spc="-80">
                <a:latin typeface="Arial"/>
                <a:cs typeface="Arial"/>
              </a:rPr>
              <a:t>p</a:t>
            </a:r>
            <a:r>
              <a:rPr dirty="0" sz="1000" spc="-75">
                <a:latin typeface="Arial"/>
                <a:cs typeface="Arial"/>
              </a:rPr>
              <a:t>reso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80">
                <a:latin typeface="Arial"/>
                <a:cs typeface="Arial"/>
              </a:rPr>
              <a:t>t</a:t>
            </a:r>
            <a:r>
              <a:rPr dirty="0" sz="1000">
                <a:latin typeface="Arial"/>
                <a:cs typeface="Arial"/>
              </a:rPr>
              <a:t>r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1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3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oppure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5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7.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In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entrambi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casi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al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successivo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turno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25">
                <a:latin typeface="Arial"/>
                <a:cs typeface="Arial"/>
              </a:rPr>
              <a:t>rimo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bambi</a:t>
            </a:r>
            <a:r>
              <a:rPr dirty="0" sz="1000" spc="-50">
                <a:latin typeface="Arial"/>
                <a:cs typeface="Arial"/>
              </a:rPr>
              <a:t>n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5">
                <a:latin typeface="Arial"/>
                <a:cs typeface="Arial"/>
              </a:rPr>
              <a:t>ot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-330">
                <a:latin typeface="Arial"/>
                <a:cs typeface="Arial"/>
              </a:rPr>
              <a:t>`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rendere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95">
                <a:latin typeface="Arial"/>
                <a:cs typeface="Arial"/>
              </a:rPr>
              <a:t>sem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complement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ad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8,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95">
                <a:latin typeface="Arial"/>
                <a:cs typeface="Arial"/>
              </a:rPr>
              <a:t>essendo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numero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com</a:t>
            </a:r>
            <a:r>
              <a:rPr dirty="0" sz="1000" spc="-80">
                <a:latin typeface="Arial"/>
                <a:cs typeface="Arial"/>
              </a:rPr>
              <a:t>p</a:t>
            </a:r>
            <a:r>
              <a:rPr dirty="0" sz="1000" spc="-75">
                <a:latin typeface="Arial"/>
                <a:cs typeface="Arial"/>
              </a:rPr>
              <a:t>reso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5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7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nel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25">
                <a:latin typeface="Arial"/>
                <a:cs typeface="Arial"/>
              </a:rPr>
              <a:t>rimo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caso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oppure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1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3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nel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secondo,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vincendo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in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m</a:t>
            </a:r>
            <a:r>
              <a:rPr dirty="0" sz="1000" spc="-20">
                <a:latin typeface="Arial"/>
                <a:cs typeface="Arial"/>
              </a:rPr>
              <a:t>o</a:t>
            </a:r>
            <a:r>
              <a:rPr dirty="0" sz="1000" spc="-50">
                <a:latin typeface="Arial"/>
                <a:cs typeface="Arial"/>
              </a:rPr>
              <a:t>do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gi</a:t>
            </a:r>
            <a:r>
              <a:rPr dirty="0" sz="1000" spc="-20">
                <a:latin typeface="Arial"/>
                <a:cs typeface="Arial"/>
              </a:rPr>
              <a:t>o</a:t>
            </a:r>
            <a:r>
              <a:rPr dirty="0" sz="1000" spc="-60">
                <a:latin typeface="Arial"/>
                <a:cs typeface="Arial"/>
              </a:rPr>
              <a:t>co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al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terzo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turno.</a:t>
            </a:r>
            <a:endParaRPr sz="1000">
              <a:latin typeface="Arial"/>
              <a:cs typeface="Arial"/>
            </a:endParaRPr>
          </a:p>
          <a:p>
            <a:pPr marL="12700" marR="26034">
              <a:lnSpc>
                <a:spcPts val="1200"/>
              </a:lnSpc>
            </a:pPr>
            <a:r>
              <a:rPr dirty="0" sz="1000" spc="-25">
                <a:latin typeface="Arial"/>
                <a:cs typeface="Arial"/>
              </a:rPr>
              <a:t>In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40">
                <a:latin typeface="Arial"/>
                <a:cs typeface="Arial"/>
              </a:rPr>
              <a:t>tutti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gli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altri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casi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25">
                <a:latin typeface="Arial"/>
                <a:cs typeface="Arial"/>
              </a:rPr>
              <a:t>rimo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bambino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erdereb</a:t>
            </a:r>
            <a:r>
              <a:rPr dirty="0" sz="1000" spc="-45">
                <a:latin typeface="Arial"/>
                <a:cs typeface="Arial"/>
              </a:rPr>
              <a:t>b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55">
                <a:latin typeface="Arial"/>
                <a:cs typeface="Arial"/>
              </a:rPr>
              <a:t>erc</a:t>
            </a:r>
            <a:r>
              <a:rPr dirty="0" sz="1000" spc="-95">
                <a:latin typeface="Arial"/>
                <a:cs typeface="Arial"/>
              </a:rPr>
              <a:t>h</a:t>
            </a:r>
            <a:r>
              <a:rPr dirty="0" sz="1000" spc="-315">
                <a:latin typeface="Arial"/>
                <a:cs typeface="Arial"/>
              </a:rPr>
              <a:t>´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secondo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bambino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pu</a:t>
            </a:r>
            <a:r>
              <a:rPr dirty="0" sz="1000" spc="-565">
                <a:latin typeface="Arial"/>
                <a:cs typeface="Arial"/>
              </a:rPr>
              <a:t>o</a:t>
            </a:r>
            <a:r>
              <a:rPr dirty="0" sz="1000" spc="160">
                <a:latin typeface="Arial"/>
                <a:cs typeface="Arial"/>
              </a:rPr>
              <a:t>´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rendere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5">
                <a:latin typeface="Arial"/>
                <a:cs typeface="Arial"/>
              </a:rPr>
              <a:t>sem</a:t>
            </a:r>
            <a:r>
              <a:rPr dirty="0" sz="1000" spc="-105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c</a:t>
            </a:r>
            <a:r>
              <a:rPr dirty="0" sz="1000" spc="-45">
                <a:latin typeface="Arial"/>
                <a:cs typeface="Arial"/>
              </a:rPr>
              <a:t>omplement</a:t>
            </a:r>
            <a:r>
              <a:rPr dirty="0" sz="1000" spc="-70">
                <a:latin typeface="Arial"/>
                <a:cs typeface="Arial"/>
              </a:rPr>
              <a:t>a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9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90">
                <a:latin typeface="Arial"/>
                <a:cs typeface="Arial"/>
              </a:rPr>
              <a:t>senza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viol</a:t>
            </a:r>
            <a:r>
              <a:rPr dirty="0" sz="1000" spc="-75">
                <a:latin typeface="Arial"/>
                <a:cs typeface="Arial"/>
              </a:rPr>
              <a:t>a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regole,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cui,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in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definitiva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ris</a:t>
            </a:r>
            <a:r>
              <a:rPr dirty="0" sz="1000" spc="-25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osta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c</a:t>
            </a:r>
            <a:r>
              <a:rPr dirty="0" sz="1000" spc="-95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rretta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c</a:t>
            </a:r>
            <a:r>
              <a:rPr dirty="0" sz="1000" spc="-105">
                <a:latin typeface="Arial"/>
                <a:cs typeface="Arial"/>
              </a:rPr>
              <a:t>a</a:t>
            </a:r>
            <a:r>
              <a:rPr dirty="0" sz="1000" spc="-45">
                <a:latin typeface="Arial"/>
                <a:cs typeface="Arial"/>
              </a:rPr>
              <a:t>ramella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oppure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FF0000"/>
                </a:solidFill>
                <a:latin typeface="Arial"/>
                <a:cs typeface="Arial"/>
              </a:rPr>
              <a:t>5</a:t>
            </a:r>
            <a:r>
              <a:rPr dirty="0" sz="10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c</a:t>
            </a:r>
            <a:r>
              <a:rPr dirty="0" sz="1000" spc="-105">
                <a:latin typeface="Arial"/>
                <a:cs typeface="Arial"/>
              </a:rPr>
              <a:t>a</a:t>
            </a:r>
            <a:r>
              <a:rPr dirty="0" sz="1000" spc="-40">
                <a:latin typeface="Arial"/>
                <a:cs typeface="Arial"/>
              </a:rPr>
              <a:t>ramelle.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-55"/>
              <a:t>16</a:t>
            </a:r>
            <a:r>
              <a:rPr dirty="0" spc="-40"/>
              <a:t>/35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86254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999308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050108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74745"/>
            <a:ext cx="50800" cy="22372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38245"/>
            <a:ext cx="50800" cy="21737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945090"/>
            <a:ext cx="4457065" cy="2117725"/>
          </a:xfrm>
          <a:custGeom>
            <a:avLst/>
            <a:gdLst/>
            <a:ahLst/>
            <a:cxnLst/>
            <a:rect l="l" t="t" r="r" b="b"/>
            <a:pathLst>
              <a:path w="4457065" h="2117725">
                <a:moveTo>
                  <a:pt x="4456606" y="0"/>
                </a:moveTo>
                <a:lnTo>
                  <a:pt x="0" y="0"/>
                </a:lnTo>
                <a:lnTo>
                  <a:pt x="0" y="2066917"/>
                </a:lnTo>
                <a:lnTo>
                  <a:pt x="16636" y="2104431"/>
                </a:lnTo>
                <a:lnTo>
                  <a:pt x="4405806" y="2117717"/>
                </a:lnTo>
                <a:lnTo>
                  <a:pt x="4420049" y="2115672"/>
                </a:lnTo>
                <a:lnTo>
                  <a:pt x="4451170" y="208971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25545"/>
            <a:ext cx="0" cy="2205990"/>
          </a:xfrm>
          <a:custGeom>
            <a:avLst/>
            <a:gdLst/>
            <a:ahLst/>
            <a:cxnLst/>
            <a:rect l="l" t="t" r="r" b="b"/>
            <a:pathLst>
              <a:path w="0" h="2205990">
                <a:moveTo>
                  <a:pt x="0" y="220551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1284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0014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8744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76839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30201" y="2182622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30201" y="2372411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13830" y="760685"/>
            <a:ext cx="4352290" cy="17329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  <a:p>
            <a:pPr marL="12700" marR="178435">
              <a:lnSpc>
                <a:spcPct val="100000"/>
              </a:lnSpc>
              <a:spcBef>
                <a:spcPts val="285"/>
              </a:spcBef>
            </a:pPr>
            <a:r>
              <a:rPr dirty="0" sz="1000" spc="-35">
                <a:latin typeface="Arial"/>
                <a:cs typeface="Arial"/>
              </a:rPr>
              <a:t>Durante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t</a:t>
            </a:r>
            <a:r>
              <a:rPr dirty="0" sz="1000" spc="-20">
                <a:latin typeface="Arial"/>
                <a:cs typeface="Arial"/>
              </a:rPr>
              <a:t>o</a:t>
            </a:r>
            <a:r>
              <a:rPr dirty="0" sz="1000" spc="-55">
                <a:latin typeface="Arial"/>
                <a:cs typeface="Arial"/>
              </a:rPr>
              <a:t>rneo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scacc</a:t>
            </a:r>
            <a:r>
              <a:rPr dirty="0" sz="1000" spc="-50">
                <a:latin typeface="Arial"/>
                <a:cs typeface="Arial"/>
              </a:rPr>
              <a:t>h</a:t>
            </a:r>
            <a:r>
              <a:rPr dirty="0" sz="1000" spc="5">
                <a:latin typeface="Arial"/>
                <a:cs typeface="Arial"/>
              </a:rPr>
              <a:t>i,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Luca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ha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vinto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pi</a:t>
            </a:r>
            <a:r>
              <a:rPr dirty="0" sz="1000" spc="-555">
                <a:latin typeface="Arial"/>
                <a:cs typeface="Arial"/>
              </a:rPr>
              <a:t>u</a:t>
            </a:r>
            <a:r>
              <a:rPr dirty="0" sz="1000" spc="160">
                <a:latin typeface="Arial"/>
                <a:cs typeface="Arial"/>
              </a:rPr>
              <a:t>`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10">
                <a:latin typeface="Arial"/>
                <a:cs typeface="Arial"/>
              </a:rPr>
              <a:t>rtite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Nicole,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ma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non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F</a:t>
            </a:r>
            <a:r>
              <a:rPr dirty="0" sz="1000" spc="-65">
                <a:latin typeface="Arial"/>
                <a:cs typeface="Arial"/>
              </a:rPr>
              <a:t>rancesco.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Inoltre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Giuli</a:t>
            </a:r>
            <a:r>
              <a:rPr dirty="0" sz="1000" spc="-45">
                <a:latin typeface="Arial"/>
                <a:cs typeface="Arial"/>
              </a:rPr>
              <a:t>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ha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vin</a:t>
            </a:r>
            <a:r>
              <a:rPr dirty="0" sz="1000" spc="5">
                <a:latin typeface="Arial"/>
                <a:cs typeface="Arial"/>
              </a:rPr>
              <a:t>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meno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10">
                <a:latin typeface="Arial"/>
                <a:cs typeface="Arial"/>
              </a:rPr>
              <a:t>rtite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M</a:t>
            </a:r>
            <a:r>
              <a:rPr dirty="0" sz="1000" spc="-50">
                <a:latin typeface="Arial"/>
                <a:cs typeface="Arial"/>
              </a:rPr>
              <a:t>a</a:t>
            </a:r>
            <a:r>
              <a:rPr dirty="0" sz="1000">
                <a:latin typeface="Arial"/>
                <a:cs typeface="Arial"/>
              </a:rPr>
              <a:t>rta,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m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pi</a:t>
            </a:r>
            <a:r>
              <a:rPr dirty="0" sz="1000" spc="-555">
                <a:latin typeface="Arial"/>
                <a:cs typeface="Arial"/>
              </a:rPr>
              <a:t>u</a:t>
            </a:r>
            <a:r>
              <a:rPr dirty="0" sz="1000" spc="160">
                <a:latin typeface="Arial"/>
                <a:cs typeface="Arial"/>
              </a:rPr>
              <a:t>`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F</a:t>
            </a:r>
            <a:r>
              <a:rPr dirty="0" sz="1000" spc="-65">
                <a:latin typeface="Arial"/>
                <a:cs typeface="Arial"/>
              </a:rPr>
              <a:t>rancesco.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Chi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vincit</a:t>
            </a:r>
            <a:r>
              <a:rPr dirty="0" sz="1000" spc="-55">
                <a:latin typeface="Arial"/>
                <a:cs typeface="Arial"/>
              </a:rPr>
              <a:t>o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del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t</a:t>
            </a:r>
            <a:r>
              <a:rPr dirty="0" sz="1000" spc="-20">
                <a:latin typeface="Arial"/>
                <a:cs typeface="Arial"/>
              </a:rPr>
              <a:t>o</a:t>
            </a:r>
            <a:r>
              <a:rPr dirty="0" sz="1000" spc="-65">
                <a:latin typeface="Arial"/>
                <a:cs typeface="Arial"/>
              </a:rPr>
              <a:t>rneo?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  <a:spcBef>
                <a:spcPts val="83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ri</a:t>
            </a:r>
            <a:r>
              <a:rPr dirty="0" sz="1000" spc="-120">
                <a:latin typeface="Arial"/>
                <a:cs typeface="Arial"/>
              </a:rPr>
              <a:t>s</a:t>
            </a:r>
            <a:r>
              <a:rPr dirty="0" sz="1000" spc="-55">
                <a:latin typeface="Arial"/>
                <a:cs typeface="Arial"/>
              </a:rPr>
              <a:t>olvere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questo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ti</a:t>
            </a:r>
            <a:r>
              <a:rPr dirty="0" sz="1000" spc="50">
                <a:latin typeface="Arial"/>
                <a:cs typeface="Arial"/>
              </a:rPr>
              <a:t>p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quesito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utile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schematizz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le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inf</a:t>
            </a:r>
            <a:r>
              <a:rPr dirty="0" sz="1000" spc="-55">
                <a:latin typeface="Arial"/>
                <a:cs typeface="Arial"/>
              </a:rPr>
              <a:t>o</a:t>
            </a:r>
            <a:r>
              <a:rPr dirty="0" sz="1000" spc="-35">
                <a:latin typeface="Arial"/>
                <a:cs typeface="Arial"/>
              </a:rPr>
              <a:t>rmazioni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nel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m</a:t>
            </a:r>
            <a:r>
              <a:rPr dirty="0" sz="1000" spc="-20">
                <a:latin typeface="Arial"/>
                <a:cs typeface="Arial"/>
              </a:rPr>
              <a:t>o</a:t>
            </a:r>
            <a:r>
              <a:rPr dirty="0" sz="1000" spc="-50">
                <a:latin typeface="Arial"/>
                <a:cs typeface="Arial"/>
              </a:rPr>
              <a:t>do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seguente.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Intr</a:t>
            </a:r>
            <a:r>
              <a:rPr dirty="0" sz="1000" spc="15">
                <a:latin typeface="Arial"/>
                <a:cs typeface="Arial"/>
              </a:rPr>
              <a:t>o</a:t>
            </a:r>
            <a:r>
              <a:rPr dirty="0" sz="1000" spc="-50">
                <a:latin typeface="Arial"/>
                <a:cs typeface="Arial"/>
              </a:rPr>
              <a:t>duciamo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95">
                <a:latin typeface="Arial"/>
                <a:cs typeface="Arial"/>
              </a:rPr>
              <a:t>segue</a:t>
            </a:r>
            <a:r>
              <a:rPr dirty="0" sz="1000" spc="-50">
                <a:latin typeface="Arial"/>
                <a:cs typeface="Arial"/>
              </a:rPr>
              <a:t>n</a:t>
            </a:r>
            <a:r>
              <a:rPr dirty="0" sz="1000" spc="45">
                <a:latin typeface="Arial"/>
                <a:cs typeface="Arial"/>
              </a:rPr>
              <a:t>ti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notazioni:</a:t>
            </a:r>
            <a:endParaRPr sz="10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54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85">
                <a:latin typeface="Arial"/>
                <a:cs typeface="Arial"/>
              </a:rPr>
              <a:t>L=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Luca</a:t>
            </a:r>
            <a:endParaRPr sz="10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70">
                <a:latin typeface="Arial"/>
                <a:cs typeface="Arial"/>
              </a:rPr>
              <a:t>F=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F</a:t>
            </a:r>
            <a:r>
              <a:rPr dirty="0" sz="1000" spc="-70">
                <a:latin typeface="Arial"/>
                <a:cs typeface="Arial"/>
              </a:rPr>
              <a:t>rancesco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3/35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Esercizi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riepilogo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17/35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81028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077692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12849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22483"/>
            <a:ext cx="50800" cy="23679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85984"/>
            <a:ext cx="50800" cy="23044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892829"/>
            <a:ext cx="4457065" cy="2248535"/>
          </a:xfrm>
          <a:custGeom>
            <a:avLst/>
            <a:gdLst/>
            <a:ahLst/>
            <a:cxnLst/>
            <a:rect l="l" t="t" r="r" b="b"/>
            <a:pathLst>
              <a:path w="4457065" h="2248535">
                <a:moveTo>
                  <a:pt x="4456606" y="0"/>
                </a:moveTo>
                <a:lnTo>
                  <a:pt x="0" y="0"/>
                </a:lnTo>
                <a:lnTo>
                  <a:pt x="0" y="2197563"/>
                </a:lnTo>
                <a:lnTo>
                  <a:pt x="16636" y="2235077"/>
                </a:lnTo>
                <a:lnTo>
                  <a:pt x="4405806" y="2248363"/>
                </a:lnTo>
                <a:lnTo>
                  <a:pt x="4420049" y="2246319"/>
                </a:lnTo>
                <a:lnTo>
                  <a:pt x="4451170" y="222036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73283"/>
            <a:ext cx="0" cy="2336165"/>
          </a:xfrm>
          <a:custGeom>
            <a:avLst/>
            <a:gdLst/>
            <a:ahLst/>
            <a:cxnLst/>
            <a:rect l="l" t="t" r="r" b="b"/>
            <a:pathLst>
              <a:path w="0" h="2336165">
                <a:moveTo>
                  <a:pt x="0" y="233615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6058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4788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3518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71613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708425"/>
            <a:ext cx="4313555" cy="797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10</a:t>
            </a:r>
            <a:endParaRPr sz="1000">
              <a:latin typeface="Gill Sans MT"/>
              <a:cs typeface="Gill Sans MT"/>
            </a:endParaRPr>
          </a:p>
          <a:p>
            <a:pPr marL="12700" marR="6350">
              <a:lnSpc>
                <a:spcPct val="100000"/>
              </a:lnSpc>
              <a:spcBef>
                <a:spcPts val="285"/>
              </a:spcBef>
            </a:pPr>
            <a:r>
              <a:rPr dirty="0" sz="1000" spc="-25">
                <a:latin typeface="Arial"/>
                <a:cs typeface="Arial"/>
              </a:rPr>
              <a:t>In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una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picc</a:t>
            </a:r>
            <a:r>
              <a:rPr dirty="0" sz="1000" spc="-45">
                <a:latin typeface="Arial"/>
                <a:cs typeface="Arial"/>
              </a:rPr>
              <a:t>ola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30">
                <a:latin typeface="Arial"/>
                <a:cs typeface="Arial"/>
              </a:rPr>
              <a:t>cit</a:t>
            </a:r>
            <a:r>
              <a:rPr dirty="0" sz="1000" spc="15">
                <a:latin typeface="Arial"/>
                <a:cs typeface="Arial"/>
              </a:rPr>
              <a:t>t</a:t>
            </a:r>
            <a:r>
              <a:rPr dirty="0" sz="1000" spc="-330">
                <a:latin typeface="Arial"/>
                <a:cs typeface="Arial"/>
              </a:rPr>
              <a:t>`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della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F</a:t>
            </a:r>
            <a:r>
              <a:rPr dirty="0" sz="1000" spc="-35">
                <a:latin typeface="Arial"/>
                <a:cs typeface="Arial"/>
              </a:rPr>
              <a:t>rancia,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un’indagine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svolta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1000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abitanti,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mostra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30%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-30">
                <a:latin typeface="Arial"/>
                <a:cs typeface="Arial"/>
              </a:rPr>
              <a:t>ro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80">
                <a:latin typeface="Arial"/>
                <a:cs typeface="Arial"/>
              </a:rPr>
              <a:t>ossiede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cellul</a:t>
            </a:r>
            <a:r>
              <a:rPr dirty="0" sz="1000" spc="-75">
                <a:latin typeface="Arial"/>
                <a:cs typeface="Arial"/>
              </a:rPr>
              <a:t>a</a:t>
            </a:r>
            <a:r>
              <a:rPr dirty="0" sz="1000" spc="-40">
                <a:latin typeface="Arial"/>
                <a:cs typeface="Arial"/>
              </a:rPr>
              <a:t>re,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15%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tablet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solo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10%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li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80">
                <a:latin typeface="Arial"/>
                <a:cs typeface="Arial"/>
              </a:rPr>
              <a:t>ossiede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entrambi.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95"/>
              </a:lnSpc>
            </a:pPr>
            <a:r>
              <a:rPr dirty="0" sz="1000" spc="-40">
                <a:latin typeface="Arial"/>
                <a:cs typeface="Arial"/>
              </a:rPr>
              <a:t>Quanta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ercentuale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della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o</a:t>
            </a:r>
            <a:r>
              <a:rPr dirty="0" sz="1000" spc="-25">
                <a:latin typeface="Arial"/>
                <a:cs typeface="Arial"/>
              </a:rPr>
              <a:t>p</a:t>
            </a:r>
            <a:r>
              <a:rPr dirty="0" sz="1000" spc="-55">
                <a:latin typeface="Arial"/>
                <a:cs typeface="Arial"/>
              </a:rPr>
              <a:t>olazione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non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100">
                <a:latin typeface="Arial"/>
                <a:cs typeface="Arial"/>
              </a:rPr>
              <a:t>oss</a:t>
            </a:r>
            <a:r>
              <a:rPr dirty="0" sz="1000" spc="10">
                <a:latin typeface="Arial"/>
                <a:cs typeface="Arial"/>
              </a:rPr>
              <a:t>i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-80">
                <a:latin typeface="Arial"/>
                <a:cs typeface="Arial"/>
              </a:rPr>
              <a:t>de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n</a:t>
            </a:r>
            <a:r>
              <a:rPr dirty="0" sz="1000" spc="-315">
                <a:latin typeface="Arial"/>
                <a:cs typeface="Arial"/>
              </a:rPr>
              <a:t>´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cellul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-40">
                <a:latin typeface="Arial"/>
                <a:cs typeface="Arial"/>
              </a:rPr>
              <a:t>re,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n</a:t>
            </a:r>
            <a:r>
              <a:rPr dirty="0" sz="1000" spc="-315">
                <a:latin typeface="Arial"/>
                <a:cs typeface="Arial"/>
              </a:rPr>
              <a:t>´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tablet?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17/35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81028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077692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12849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22483"/>
            <a:ext cx="50800" cy="23679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85984"/>
            <a:ext cx="50800" cy="23044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892829"/>
            <a:ext cx="4457065" cy="2248535"/>
          </a:xfrm>
          <a:custGeom>
            <a:avLst/>
            <a:gdLst/>
            <a:ahLst/>
            <a:cxnLst/>
            <a:rect l="l" t="t" r="r" b="b"/>
            <a:pathLst>
              <a:path w="4457065" h="2248535">
                <a:moveTo>
                  <a:pt x="4456606" y="0"/>
                </a:moveTo>
                <a:lnTo>
                  <a:pt x="0" y="0"/>
                </a:lnTo>
                <a:lnTo>
                  <a:pt x="0" y="2197563"/>
                </a:lnTo>
                <a:lnTo>
                  <a:pt x="16636" y="2235077"/>
                </a:lnTo>
                <a:lnTo>
                  <a:pt x="4405806" y="2248363"/>
                </a:lnTo>
                <a:lnTo>
                  <a:pt x="4420049" y="2246319"/>
                </a:lnTo>
                <a:lnTo>
                  <a:pt x="4451170" y="222036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73283"/>
            <a:ext cx="0" cy="2336165"/>
          </a:xfrm>
          <a:custGeom>
            <a:avLst/>
            <a:gdLst/>
            <a:ahLst/>
            <a:cxnLst/>
            <a:rect l="l" t="t" r="r" b="b"/>
            <a:pathLst>
              <a:path w="0" h="2336165">
                <a:moveTo>
                  <a:pt x="0" y="233615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6058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4788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3518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71613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708425"/>
            <a:ext cx="4313555" cy="797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10</a:t>
            </a:r>
            <a:endParaRPr sz="1000">
              <a:latin typeface="Gill Sans MT"/>
              <a:cs typeface="Gill Sans MT"/>
            </a:endParaRPr>
          </a:p>
          <a:p>
            <a:pPr marL="12700" marR="6350">
              <a:lnSpc>
                <a:spcPct val="100000"/>
              </a:lnSpc>
              <a:spcBef>
                <a:spcPts val="285"/>
              </a:spcBef>
            </a:pPr>
            <a:r>
              <a:rPr dirty="0" sz="1000" spc="-25">
                <a:latin typeface="Arial"/>
                <a:cs typeface="Arial"/>
              </a:rPr>
              <a:t>In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una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picc</a:t>
            </a:r>
            <a:r>
              <a:rPr dirty="0" sz="1000" spc="-45">
                <a:latin typeface="Arial"/>
                <a:cs typeface="Arial"/>
              </a:rPr>
              <a:t>ola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30">
                <a:latin typeface="Arial"/>
                <a:cs typeface="Arial"/>
              </a:rPr>
              <a:t>cit</a:t>
            </a:r>
            <a:r>
              <a:rPr dirty="0" sz="1000" spc="15">
                <a:latin typeface="Arial"/>
                <a:cs typeface="Arial"/>
              </a:rPr>
              <a:t>t</a:t>
            </a:r>
            <a:r>
              <a:rPr dirty="0" sz="1000" spc="-330">
                <a:latin typeface="Arial"/>
                <a:cs typeface="Arial"/>
              </a:rPr>
              <a:t>`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della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F</a:t>
            </a:r>
            <a:r>
              <a:rPr dirty="0" sz="1000" spc="-35">
                <a:latin typeface="Arial"/>
                <a:cs typeface="Arial"/>
              </a:rPr>
              <a:t>rancia,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un’indagine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svolta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1000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abitanti,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mostra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30%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-30">
                <a:latin typeface="Arial"/>
                <a:cs typeface="Arial"/>
              </a:rPr>
              <a:t>ro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80">
                <a:latin typeface="Arial"/>
                <a:cs typeface="Arial"/>
              </a:rPr>
              <a:t>ossiede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cellul</a:t>
            </a:r>
            <a:r>
              <a:rPr dirty="0" sz="1000" spc="-75">
                <a:latin typeface="Arial"/>
                <a:cs typeface="Arial"/>
              </a:rPr>
              <a:t>a</a:t>
            </a:r>
            <a:r>
              <a:rPr dirty="0" sz="1000" spc="-40">
                <a:latin typeface="Arial"/>
                <a:cs typeface="Arial"/>
              </a:rPr>
              <a:t>re,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15%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tablet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solo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10%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li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80">
                <a:latin typeface="Arial"/>
                <a:cs typeface="Arial"/>
              </a:rPr>
              <a:t>ossiede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entrambi.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95"/>
              </a:lnSpc>
            </a:pPr>
            <a:r>
              <a:rPr dirty="0" sz="1000" spc="-40">
                <a:latin typeface="Arial"/>
                <a:cs typeface="Arial"/>
              </a:rPr>
              <a:t>Quanta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ercentuale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della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o</a:t>
            </a:r>
            <a:r>
              <a:rPr dirty="0" sz="1000" spc="-25">
                <a:latin typeface="Arial"/>
                <a:cs typeface="Arial"/>
              </a:rPr>
              <a:t>p</a:t>
            </a:r>
            <a:r>
              <a:rPr dirty="0" sz="1000" spc="-55">
                <a:latin typeface="Arial"/>
                <a:cs typeface="Arial"/>
              </a:rPr>
              <a:t>olazione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non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100">
                <a:latin typeface="Arial"/>
                <a:cs typeface="Arial"/>
              </a:rPr>
              <a:t>oss</a:t>
            </a:r>
            <a:r>
              <a:rPr dirty="0" sz="1000" spc="10">
                <a:latin typeface="Arial"/>
                <a:cs typeface="Arial"/>
              </a:rPr>
              <a:t>i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-80">
                <a:latin typeface="Arial"/>
                <a:cs typeface="Arial"/>
              </a:rPr>
              <a:t>de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n</a:t>
            </a:r>
            <a:r>
              <a:rPr dirty="0" sz="1000" spc="-315">
                <a:latin typeface="Arial"/>
                <a:cs typeface="Arial"/>
              </a:rPr>
              <a:t>´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cellul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-40">
                <a:latin typeface="Arial"/>
                <a:cs typeface="Arial"/>
              </a:rPr>
              <a:t>re,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n</a:t>
            </a:r>
            <a:r>
              <a:rPr dirty="0" sz="1000" spc="-315">
                <a:latin typeface="Arial"/>
                <a:cs typeface="Arial"/>
              </a:rPr>
              <a:t>´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tablet?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17/35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81028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077692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12849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22483"/>
            <a:ext cx="50800" cy="23679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85984"/>
            <a:ext cx="50800" cy="23044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892829"/>
            <a:ext cx="4457065" cy="2248535"/>
          </a:xfrm>
          <a:custGeom>
            <a:avLst/>
            <a:gdLst/>
            <a:ahLst/>
            <a:cxnLst/>
            <a:rect l="l" t="t" r="r" b="b"/>
            <a:pathLst>
              <a:path w="4457065" h="2248535">
                <a:moveTo>
                  <a:pt x="4456606" y="0"/>
                </a:moveTo>
                <a:lnTo>
                  <a:pt x="0" y="0"/>
                </a:lnTo>
                <a:lnTo>
                  <a:pt x="0" y="2197563"/>
                </a:lnTo>
                <a:lnTo>
                  <a:pt x="16636" y="2235077"/>
                </a:lnTo>
                <a:lnTo>
                  <a:pt x="4405806" y="2248363"/>
                </a:lnTo>
                <a:lnTo>
                  <a:pt x="4420049" y="2246319"/>
                </a:lnTo>
                <a:lnTo>
                  <a:pt x="4451170" y="222036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73283"/>
            <a:ext cx="0" cy="2336165"/>
          </a:xfrm>
          <a:custGeom>
            <a:avLst/>
            <a:gdLst/>
            <a:ahLst/>
            <a:cxnLst/>
            <a:rect l="l" t="t" r="r" b="b"/>
            <a:pathLst>
              <a:path w="0" h="2336165">
                <a:moveTo>
                  <a:pt x="0" y="233615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6058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4788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3518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71613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30201" y="2274367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13830" y="708425"/>
            <a:ext cx="4313555" cy="1687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10</a:t>
            </a:r>
            <a:endParaRPr sz="1000">
              <a:latin typeface="Gill Sans MT"/>
              <a:cs typeface="Gill Sans MT"/>
            </a:endParaRPr>
          </a:p>
          <a:p>
            <a:pPr marL="12700" marR="6350">
              <a:lnSpc>
                <a:spcPct val="100000"/>
              </a:lnSpc>
              <a:spcBef>
                <a:spcPts val="285"/>
              </a:spcBef>
            </a:pPr>
            <a:r>
              <a:rPr dirty="0" sz="1000" spc="-25">
                <a:latin typeface="Arial"/>
                <a:cs typeface="Arial"/>
              </a:rPr>
              <a:t>In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una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picc</a:t>
            </a:r>
            <a:r>
              <a:rPr dirty="0" sz="1000" spc="-45">
                <a:latin typeface="Arial"/>
                <a:cs typeface="Arial"/>
              </a:rPr>
              <a:t>ola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30">
                <a:latin typeface="Arial"/>
                <a:cs typeface="Arial"/>
              </a:rPr>
              <a:t>cit</a:t>
            </a:r>
            <a:r>
              <a:rPr dirty="0" sz="1000" spc="15">
                <a:latin typeface="Arial"/>
                <a:cs typeface="Arial"/>
              </a:rPr>
              <a:t>t</a:t>
            </a:r>
            <a:r>
              <a:rPr dirty="0" sz="1000" spc="-330">
                <a:latin typeface="Arial"/>
                <a:cs typeface="Arial"/>
              </a:rPr>
              <a:t>`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della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F</a:t>
            </a:r>
            <a:r>
              <a:rPr dirty="0" sz="1000" spc="-35">
                <a:latin typeface="Arial"/>
                <a:cs typeface="Arial"/>
              </a:rPr>
              <a:t>rancia,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un’indagine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svolta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1000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abitanti,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mostra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30%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-30">
                <a:latin typeface="Arial"/>
                <a:cs typeface="Arial"/>
              </a:rPr>
              <a:t>ro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80">
                <a:latin typeface="Arial"/>
                <a:cs typeface="Arial"/>
              </a:rPr>
              <a:t>ossiede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cellul</a:t>
            </a:r>
            <a:r>
              <a:rPr dirty="0" sz="1000" spc="-75">
                <a:latin typeface="Arial"/>
                <a:cs typeface="Arial"/>
              </a:rPr>
              <a:t>a</a:t>
            </a:r>
            <a:r>
              <a:rPr dirty="0" sz="1000" spc="-40">
                <a:latin typeface="Arial"/>
                <a:cs typeface="Arial"/>
              </a:rPr>
              <a:t>re,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15%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tablet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solo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10%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li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80">
                <a:latin typeface="Arial"/>
                <a:cs typeface="Arial"/>
              </a:rPr>
              <a:t>ossiede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entrambi.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95"/>
              </a:lnSpc>
            </a:pPr>
            <a:r>
              <a:rPr dirty="0" sz="1000" spc="-40">
                <a:latin typeface="Arial"/>
                <a:cs typeface="Arial"/>
              </a:rPr>
              <a:t>Quanta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ercentuale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della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o</a:t>
            </a:r>
            <a:r>
              <a:rPr dirty="0" sz="1000" spc="-25">
                <a:latin typeface="Arial"/>
                <a:cs typeface="Arial"/>
              </a:rPr>
              <a:t>p</a:t>
            </a:r>
            <a:r>
              <a:rPr dirty="0" sz="1000" spc="-55">
                <a:latin typeface="Arial"/>
                <a:cs typeface="Arial"/>
              </a:rPr>
              <a:t>olazione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non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100">
                <a:latin typeface="Arial"/>
                <a:cs typeface="Arial"/>
              </a:rPr>
              <a:t>oss</a:t>
            </a:r>
            <a:r>
              <a:rPr dirty="0" sz="1000" spc="10">
                <a:latin typeface="Arial"/>
                <a:cs typeface="Arial"/>
              </a:rPr>
              <a:t>i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-80">
                <a:latin typeface="Arial"/>
                <a:cs typeface="Arial"/>
              </a:rPr>
              <a:t>de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n</a:t>
            </a:r>
            <a:r>
              <a:rPr dirty="0" sz="1000" spc="-315">
                <a:latin typeface="Arial"/>
                <a:cs typeface="Arial"/>
              </a:rPr>
              <a:t>´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cellul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-40">
                <a:latin typeface="Arial"/>
                <a:cs typeface="Arial"/>
              </a:rPr>
              <a:t>re,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n</a:t>
            </a:r>
            <a:r>
              <a:rPr dirty="0" sz="1000" spc="-315">
                <a:latin typeface="Arial"/>
                <a:cs typeface="Arial"/>
              </a:rPr>
              <a:t>´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tablet?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dati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recedenti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90">
                <a:latin typeface="Arial"/>
                <a:cs typeface="Arial"/>
              </a:rPr>
              <a:t>es</a:t>
            </a:r>
            <a:r>
              <a:rPr dirty="0" sz="1000" spc="-12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rimono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fatto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endParaRPr sz="10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30%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1000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abitanti,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ci</a:t>
            </a:r>
            <a:r>
              <a:rPr dirty="0" sz="1000" spc="-75">
                <a:latin typeface="Arial"/>
                <a:cs typeface="Arial"/>
              </a:rPr>
              <a:t>o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300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abitanti,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80">
                <a:latin typeface="Arial"/>
                <a:cs typeface="Arial"/>
              </a:rPr>
              <a:t>ossiede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cellul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-40">
                <a:latin typeface="Arial"/>
                <a:cs typeface="Arial"/>
              </a:rPr>
              <a:t>re;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17/35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81028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077692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12849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22483"/>
            <a:ext cx="50800" cy="23679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85984"/>
            <a:ext cx="50800" cy="23044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892829"/>
            <a:ext cx="4457065" cy="2248535"/>
          </a:xfrm>
          <a:custGeom>
            <a:avLst/>
            <a:gdLst/>
            <a:ahLst/>
            <a:cxnLst/>
            <a:rect l="l" t="t" r="r" b="b"/>
            <a:pathLst>
              <a:path w="4457065" h="2248535">
                <a:moveTo>
                  <a:pt x="4456606" y="0"/>
                </a:moveTo>
                <a:lnTo>
                  <a:pt x="0" y="0"/>
                </a:lnTo>
                <a:lnTo>
                  <a:pt x="0" y="2197563"/>
                </a:lnTo>
                <a:lnTo>
                  <a:pt x="16636" y="2235077"/>
                </a:lnTo>
                <a:lnTo>
                  <a:pt x="4405806" y="2248363"/>
                </a:lnTo>
                <a:lnTo>
                  <a:pt x="4420049" y="2246319"/>
                </a:lnTo>
                <a:lnTo>
                  <a:pt x="4451170" y="222036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73283"/>
            <a:ext cx="0" cy="2336165"/>
          </a:xfrm>
          <a:custGeom>
            <a:avLst/>
            <a:gdLst/>
            <a:ahLst/>
            <a:cxnLst/>
            <a:rect l="l" t="t" r="r" b="b"/>
            <a:pathLst>
              <a:path w="0" h="2336165">
                <a:moveTo>
                  <a:pt x="0" y="233615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6058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4788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3518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71613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30201" y="2274367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13830" y="708425"/>
            <a:ext cx="4313555" cy="1687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10</a:t>
            </a:r>
            <a:endParaRPr sz="1000">
              <a:latin typeface="Gill Sans MT"/>
              <a:cs typeface="Gill Sans MT"/>
            </a:endParaRPr>
          </a:p>
          <a:p>
            <a:pPr marL="12700" marR="6350">
              <a:lnSpc>
                <a:spcPct val="100000"/>
              </a:lnSpc>
              <a:spcBef>
                <a:spcPts val="285"/>
              </a:spcBef>
            </a:pPr>
            <a:r>
              <a:rPr dirty="0" sz="1000" spc="-25">
                <a:latin typeface="Arial"/>
                <a:cs typeface="Arial"/>
              </a:rPr>
              <a:t>In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una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picc</a:t>
            </a:r>
            <a:r>
              <a:rPr dirty="0" sz="1000" spc="-45">
                <a:latin typeface="Arial"/>
                <a:cs typeface="Arial"/>
              </a:rPr>
              <a:t>ola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30">
                <a:latin typeface="Arial"/>
                <a:cs typeface="Arial"/>
              </a:rPr>
              <a:t>cit</a:t>
            </a:r>
            <a:r>
              <a:rPr dirty="0" sz="1000" spc="15">
                <a:latin typeface="Arial"/>
                <a:cs typeface="Arial"/>
              </a:rPr>
              <a:t>t</a:t>
            </a:r>
            <a:r>
              <a:rPr dirty="0" sz="1000" spc="-330">
                <a:latin typeface="Arial"/>
                <a:cs typeface="Arial"/>
              </a:rPr>
              <a:t>`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della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F</a:t>
            </a:r>
            <a:r>
              <a:rPr dirty="0" sz="1000" spc="-35">
                <a:latin typeface="Arial"/>
                <a:cs typeface="Arial"/>
              </a:rPr>
              <a:t>rancia,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un’indagine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svolta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1000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abitanti,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mostra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30%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-30">
                <a:latin typeface="Arial"/>
                <a:cs typeface="Arial"/>
              </a:rPr>
              <a:t>ro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80">
                <a:latin typeface="Arial"/>
                <a:cs typeface="Arial"/>
              </a:rPr>
              <a:t>ossiede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cellul</a:t>
            </a:r>
            <a:r>
              <a:rPr dirty="0" sz="1000" spc="-75">
                <a:latin typeface="Arial"/>
                <a:cs typeface="Arial"/>
              </a:rPr>
              <a:t>a</a:t>
            </a:r>
            <a:r>
              <a:rPr dirty="0" sz="1000" spc="-40">
                <a:latin typeface="Arial"/>
                <a:cs typeface="Arial"/>
              </a:rPr>
              <a:t>re,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15%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tablet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solo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10%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li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80">
                <a:latin typeface="Arial"/>
                <a:cs typeface="Arial"/>
              </a:rPr>
              <a:t>ossiede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entrambi.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95"/>
              </a:lnSpc>
            </a:pPr>
            <a:r>
              <a:rPr dirty="0" sz="1000" spc="-40">
                <a:latin typeface="Arial"/>
                <a:cs typeface="Arial"/>
              </a:rPr>
              <a:t>Quanta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ercentuale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della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o</a:t>
            </a:r>
            <a:r>
              <a:rPr dirty="0" sz="1000" spc="-25">
                <a:latin typeface="Arial"/>
                <a:cs typeface="Arial"/>
              </a:rPr>
              <a:t>p</a:t>
            </a:r>
            <a:r>
              <a:rPr dirty="0" sz="1000" spc="-55">
                <a:latin typeface="Arial"/>
                <a:cs typeface="Arial"/>
              </a:rPr>
              <a:t>olazione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non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100">
                <a:latin typeface="Arial"/>
                <a:cs typeface="Arial"/>
              </a:rPr>
              <a:t>oss</a:t>
            </a:r>
            <a:r>
              <a:rPr dirty="0" sz="1000" spc="10">
                <a:latin typeface="Arial"/>
                <a:cs typeface="Arial"/>
              </a:rPr>
              <a:t>i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-80">
                <a:latin typeface="Arial"/>
                <a:cs typeface="Arial"/>
              </a:rPr>
              <a:t>de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n</a:t>
            </a:r>
            <a:r>
              <a:rPr dirty="0" sz="1000" spc="-315">
                <a:latin typeface="Arial"/>
                <a:cs typeface="Arial"/>
              </a:rPr>
              <a:t>´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cellul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-40">
                <a:latin typeface="Arial"/>
                <a:cs typeface="Arial"/>
              </a:rPr>
              <a:t>re,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n</a:t>
            </a:r>
            <a:r>
              <a:rPr dirty="0" sz="1000" spc="-315">
                <a:latin typeface="Arial"/>
                <a:cs typeface="Arial"/>
              </a:rPr>
              <a:t>´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tablet?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dati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recedenti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90">
                <a:latin typeface="Arial"/>
                <a:cs typeface="Arial"/>
              </a:rPr>
              <a:t>es</a:t>
            </a:r>
            <a:r>
              <a:rPr dirty="0" sz="1000" spc="-12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rimono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fatto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endParaRPr sz="10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30%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1000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abitanti,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ci</a:t>
            </a:r>
            <a:r>
              <a:rPr dirty="0" sz="1000" spc="-75">
                <a:latin typeface="Arial"/>
                <a:cs typeface="Arial"/>
              </a:rPr>
              <a:t>o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300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abitanti,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80">
                <a:latin typeface="Arial"/>
                <a:cs typeface="Arial"/>
              </a:rPr>
              <a:t>ossiede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cellul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-40">
                <a:latin typeface="Arial"/>
                <a:cs typeface="Arial"/>
              </a:rPr>
              <a:t>re;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17/35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81028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077692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12849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22483"/>
            <a:ext cx="50800" cy="23679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85984"/>
            <a:ext cx="50800" cy="23044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892829"/>
            <a:ext cx="4457065" cy="2248535"/>
          </a:xfrm>
          <a:custGeom>
            <a:avLst/>
            <a:gdLst/>
            <a:ahLst/>
            <a:cxnLst/>
            <a:rect l="l" t="t" r="r" b="b"/>
            <a:pathLst>
              <a:path w="4457065" h="2248535">
                <a:moveTo>
                  <a:pt x="4456606" y="0"/>
                </a:moveTo>
                <a:lnTo>
                  <a:pt x="0" y="0"/>
                </a:lnTo>
                <a:lnTo>
                  <a:pt x="0" y="2197563"/>
                </a:lnTo>
                <a:lnTo>
                  <a:pt x="16636" y="2235077"/>
                </a:lnTo>
                <a:lnTo>
                  <a:pt x="4405806" y="2248363"/>
                </a:lnTo>
                <a:lnTo>
                  <a:pt x="4420049" y="2246319"/>
                </a:lnTo>
                <a:lnTo>
                  <a:pt x="4451170" y="222036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73283"/>
            <a:ext cx="0" cy="2336165"/>
          </a:xfrm>
          <a:custGeom>
            <a:avLst/>
            <a:gdLst/>
            <a:ahLst/>
            <a:cxnLst/>
            <a:rect l="l" t="t" r="r" b="b"/>
            <a:pathLst>
              <a:path w="0" h="2336165">
                <a:moveTo>
                  <a:pt x="0" y="233615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6058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4788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3518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71613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30201" y="2274367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30201" y="2464156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13830" y="708425"/>
            <a:ext cx="4313555" cy="1876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10</a:t>
            </a:r>
            <a:endParaRPr sz="1000">
              <a:latin typeface="Gill Sans MT"/>
              <a:cs typeface="Gill Sans MT"/>
            </a:endParaRPr>
          </a:p>
          <a:p>
            <a:pPr marL="12700" marR="6350">
              <a:lnSpc>
                <a:spcPct val="100000"/>
              </a:lnSpc>
              <a:spcBef>
                <a:spcPts val="285"/>
              </a:spcBef>
            </a:pPr>
            <a:r>
              <a:rPr dirty="0" sz="1000" spc="-25">
                <a:latin typeface="Arial"/>
                <a:cs typeface="Arial"/>
              </a:rPr>
              <a:t>In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una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picc</a:t>
            </a:r>
            <a:r>
              <a:rPr dirty="0" sz="1000" spc="-45">
                <a:latin typeface="Arial"/>
                <a:cs typeface="Arial"/>
              </a:rPr>
              <a:t>ola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30">
                <a:latin typeface="Arial"/>
                <a:cs typeface="Arial"/>
              </a:rPr>
              <a:t>cit</a:t>
            </a:r>
            <a:r>
              <a:rPr dirty="0" sz="1000" spc="15">
                <a:latin typeface="Arial"/>
                <a:cs typeface="Arial"/>
              </a:rPr>
              <a:t>t</a:t>
            </a:r>
            <a:r>
              <a:rPr dirty="0" sz="1000" spc="-330">
                <a:latin typeface="Arial"/>
                <a:cs typeface="Arial"/>
              </a:rPr>
              <a:t>`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della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F</a:t>
            </a:r>
            <a:r>
              <a:rPr dirty="0" sz="1000" spc="-35">
                <a:latin typeface="Arial"/>
                <a:cs typeface="Arial"/>
              </a:rPr>
              <a:t>rancia,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un’indagine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svolta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1000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abitanti,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mostra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30%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-30">
                <a:latin typeface="Arial"/>
                <a:cs typeface="Arial"/>
              </a:rPr>
              <a:t>ro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80">
                <a:latin typeface="Arial"/>
                <a:cs typeface="Arial"/>
              </a:rPr>
              <a:t>ossiede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cellul</a:t>
            </a:r>
            <a:r>
              <a:rPr dirty="0" sz="1000" spc="-75">
                <a:latin typeface="Arial"/>
                <a:cs typeface="Arial"/>
              </a:rPr>
              <a:t>a</a:t>
            </a:r>
            <a:r>
              <a:rPr dirty="0" sz="1000" spc="-40">
                <a:latin typeface="Arial"/>
                <a:cs typeface="Arial"/>
              </a:rPr>
              <a:t>re,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15%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tablet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solo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10%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li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80">
                <a:latin typeface="Arial"/>
                <a:cs typeface="Arial"/>
              </a:rPr>
              <a:t>ossiede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entrambi.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95"/>
              </a:lnSpc>
            </a:pPr>
            <a:r>
              <a:rPr dirty="0" sz="1000" spc="-40">
                <a:latin typeface="Arial"/>
                <a:cs typeface="Arial"/>
              </a:rPr>
              <a:t>Quanta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ercentuale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della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o</a:t>
            </a:r>
            <a:r>
              <a:rPr dirty="0" sz="1000" spc="-25">
                <a:latin typeface="Arial"/>
                <a:cs typeface="Arial"/>
              </a:rPr>
              <a:t>p</a:t>
            </a:r>
            <a:r>
              <a:rPr dirty="0" sz="1000" spc="-55">
                <a:latin typeface="Arial"/>
                <a:cs typeface="Arial"/>
              </a:rPr>
              <a:t>olazione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non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100">
                <a:latin typeface="Arial"/>
                <a:cs typeface="Arial"/>
              </a:rPr>
              <a:t>oss</a:t>
            </a:r>
            <a:r>
              <a:rPr dirty="0" sz="1000" spc="10">
                <a:latin typeface="Arial"/>
                <a:cs typeface="Arial"/>
              </a:rPr>
              <a:t>i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-80">
                <a:latin typeface="Arial"/>
                <a:cs typeface="Arial"/>
              </a:rPr>
              <a:t>de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n</a:t>
            </a:r>
            <a:r>
              <a:rPr dirty="0" sz="1000" spc="-315">
                <a:latin typeface="Arial"/>
                <a:cs typeface="Arial"/>
              </a:rPr>
              <a:t>´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cellul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-40">
                <a:latin typeface="Arial"/>
                <a:cs typeface="Arial"/>
              </a:rPr>
              <a:t>re,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n</a:t>
            </a:r>
            <a:r>
              <a:rPr dirty="0" sz="1000" spc="-315">
                <a:latin typeface="Arial"/>
                <a:cs typeface="Arial"/>
              </a:rPr>
              <a:t>´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tablet?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dati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recedenti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90">
                <a:latin typeface="Arial"/>
                <a:cs typeface="Arial"/>
              </a:rPr>
              <a:t>es</a:t>
            </a:r>
            <a:r>
              <a:rPr dirty="0" sz="1000" spc="-12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rimono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fatto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endParaRPr sz="10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30%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1000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abitanti,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ci</a:t>
            </a:r>
            <a:r>
              <a:rPr dirty="0" sz="1000" spc="-75">
                <a:latin typeface="Arial"/>
                <a:cs typeface="Arial"/>
              </a:rPr>
              <a:t>o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300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abitanti,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80">
                <a:latin typeface="Arial"/>
                <a:cs typeface="Arial"/>
              </a:rPr>
              <a:t>ossiede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cellul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-40">
                <a:latin typeface="Arial"/>
                <a:cs typeface="Arial"/>
              </a:rPr>
              <a:t>re;</a:t>
            </a:r>
            <a:endParaRPr sz="10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15%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1000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abitanti,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c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150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abitanti,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80">
                <a:latin typeface="Arial"/>
                <a:cs typeface="Arial"/>
              </a:rPr>
              <a:t>ossiede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tablet;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17/35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81028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077692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12849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22483"/>
            <a:ext cx="50800" cy="23679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85984"/>
            <a:ext cx="50800" cy="23044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892829"/>
            <a:ext cx="4457065" cy="2248535"/>
          </a:xfrm>
          <a:custGeom>
            <a:avLst/>
            <a:gdLst/>
            <a:ahLst/>
            <a:cxnLst/>
            <a:rect l="l" t="t" r="r" b="b"/>
            <a:pathLst>
              <a:path w="4457065" h="2248535">
                <a:moveTo>
                  <a:pt x="4456606" y="0"/>
                </a:moveTo>
                <a:lnTo>
                  <a:pt x="0" y="0"/>
                </a:lnTo>
                <a:lnTo>
                  <a:pt x="0" y="2197563"/>
                </a:lnTo>
                <a:lnTo>
                  <a:pt x="16636" y="2235077"/>
                </a:lnTo>
                <a:lnTo>
                  <a:pt x="4405806" y="2248363"/>
                </a:lnTo>
                <a:lnTo>
                  <a:pt x="4420049" y="2246319"/>
                </a:lnTo>
                <a:lnTo>
                  <a:pt x="4451170" y="222036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73283"/>
            <a:ext cx="0" cy="2336165"/>
          </a:xfrm>
          <a:custGeom>
            <a:avLst/>
            <a:gdLst/>
            <a:ahLst/>
            <a:cxnLst/>
            <a:rect l="l" t="t" r="r" b="b"/>
            <a:pathLst>
              <a:path w="0" h="2336165">
                <a:moveTo>
                  <a:pt x="0" y="233615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6058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4788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3518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71613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30201" y="2274367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30201" y="2464156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13830" y="708425"/>
            <a:ext cx="4313555" cy="1876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10</a:t>
            </a:r>
            <a:endParaRPr sz="1000">
              <a:latin typeface="Gill Sans MT"/>
              <a:cs typeface="Gill Sans MT"/>
            </a:endParaRPr>
          </a:p>
          <a:p>
            <a:pPr marL="12700" marR="6350">
              <a:lnSpc>
                <a:spcPct val="100000"/>
              </a:lnSpc>
              <a:spcBef>
                <a:spcPts val="285"/>
              </a:spcBef>
            </a:pPr>
            <a:r>
              <a:rPr dirty="0" sz="1000" spc="-25">
                <a:latin typeface="Arial"/>
                <a:cs typeface="Arial"/>
              </a:rPr>
              <a:t>In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una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picc</a:t>
            </a:r>
            <a:r>
              <a:rPr dirty="0" sz="1000" spc="-45">
                <a:latin typeface="Arial"/>
                <a:cs typeface="Arial"/>
              </a:rPr>
              <a:t>ola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30">
                <a:latin typeface="Arial"/>
                <a:cs typeface="Arial"/>
              </a:rPr>
              <a:t>cit</a:t>
            </a:r>
            <a:r>
              <a:rPr dirty="0" sz="1000" spc="15">
                <a:latin typeface="Arial"/>
                <a:cs typeface="Arial"/>
              </a:rPr>
              <a:t>t</a:t>
            </a:r>
            <a:r>
              <a:rPr dirty="0" sz="1000" spc="-330">
                <a:latin typeface="Arial"/>
                <a:cs typeface="Arial"/>
              </a:rPr>
              <a:t>`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della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F</a:t>
            </a:r>
            <a:r>
              <a:rPr dirty="0" sz="1000" spc="-35">
                <a:latin typeface="Arial"/>
                <a:cs typeface="Arial"/>
              </a:rPr>
              <a:t>rancia,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un’indagine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svolta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1000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abitanti,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mostra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30%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-30">
                <a:latin typeface="Arial"/>
                <a:cs typeface="Arial"/>
              </a:rPr>
              <a:t>ro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80">
                <a:latin typeface="Arial"/>
                <a:cs typeface="Arial"/>
              </a:rPr>
              <a:t>ossiede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cellul</a:t>
            </a:r>
            <a:r>
              <a:rPr dirty="0" sz="1000" spc="-75">
                <a:latin typeface="Arial"/>
                <a:cs typeface="Arial"/>
              </a:rPr>
              <a:t>a</a:t>
            </a:r>
            <a:r>
              <a:rPr dirty="0" sz="1000" spc="-40">
                <a:latin typeface="Arial"/>
                <a:cs typeface="Arial"/>
              </a:rPr>
              <a:t>re,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15%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tablet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solo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10%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li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80">
                <a:latin typeface="Arial"/>
                <a:cs typeface="Arial"/>
              </a:rPr>
              <a:t>ossiede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entrambi.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95"/>
              </a:lnSpc>
            </a:pPr>
            <a:r>
              <a:rPr dirty="0" sz="1000" spc="-40">
                <a:latin typeface="Arial"/>
                <a:cs typeface="Arial"/>
              </a:rPr>
              <a:t>Quanta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ercentuale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della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o</a:t>
            </a:r>
            <a:r>
              <a:rPr dirty="0" sz="1000" spc="-25">
                <a:latin typeface="Arial"/>
                <a:cs typeface="Arial"/>
              </a:rPr>
              <a:t>p</a:t>
            </a:r>
            <a:r>
              <a:rPr dirty="0" sz="1000" spc="-55">
                <a:latin typeface="Arial"/>
                <a:cs typeface="Arial"/>
              </a:rPr>
              <a:t>olazione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non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100">
                <a:latin typeface="Arial"/>
                <a:cs typeface="Arial"/>
              </a:rPr>
              <a:t>oss</a:t>
            </a:r>
            <a:r>
              <a:rPr dirty="0" sz="1000" spc="10">
                <a:latin typeface="Arial"/>
                <a:cs typeface="Arial"/>
              </a:rPr>
              <a:t>i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-80">
                <a:latin typeface="Arial"/>
                <a:cs typeface="Arial"/>
              </a:rPr>
              <a:t>de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n</a:t>
            </a:r>
            <a:r>
              <a:rPr dirty="0" sz="1000" spc="-315">
                <a:latin typeface="Arial"/>
                <a:cs typeface="Arial"/>
              </a:rPr>
              <a:t>´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cellul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-40">
                <a:latin typeface="Arial"/>
                <a:cs typeface="Arial"/>
              </a:rPr>
              <a:t>re,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n</a:t>
            </a:r>
            <a:r>
              <a:rPr dirty="0" sz="1000" spc="-315">
                <a:latin typeface="Arial"/>
                <a:cs typeface="Arial"/>
              </a:rPr>
              <a:t>´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tablet?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dati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recedenti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90">
                <a:latin typeface="Arial"/>
                <a:cs typeface="Arial"/>
              </a:rPr>
              <a:t>es</a:t>
            </a:r>
            <a:r>
              <a:rPr dirty="0" sz="1000" spc="-12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rimono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fatto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endParaRPr sz="10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30%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1000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abitanti,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ci</a:t>
            </a:r>
            <a:r>
              <a:rPr dirty="0" sz="1000" spc="-75">
                <a:latin typeface="Arial"/>
                <a:cs typeface="Arial"/>
              </a:rPr>
              <a:t>o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300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abitanti,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80">
                <a:latin typeface="Arial"/>
                <a:cs typeface="Arial"/>
              </a:rPr>
              <a:t>ossiede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cellul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-40">
                <a:latin typeface="Arial"/>
                <a:cs typeface="Arial"/>
              </a:rPr>
              <a:t>re;</a:t>
            </a:r>
            <a:endParaRPr sz="10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15%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1000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abitanti,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c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150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abitanti,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80">
                <a:latin typeface="Arial"/>
                <a:cs typeface="Arial"/>
              </a:rPr>
              <a:t>ossiede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tablet;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17/35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81028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077692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12849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22483"/>
            <a:ext cx="50800" cy="23679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85984"/>
            <a:ext cx="50800" cy="23044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892829"/>
            <a:ext cx="4457065" cy="2248535"/>
          </a:xfrm>
          <a:custGeom>
            <a:avLst/>
            <a:gdLst/>
            <a:ahLst/>
            <a:cxnLst/>
            <a:rect l="l" t="t" r="r" b="b"/>
            <a:pathLst>
              <a:path w="4457065" h="2248535">
                <a:moveTo>
                  <a:pt x="4456606" y="0"/>
                </a:moveTo>
                <a:lnTo>
                  <a:pt x="0" y="0"/>
                </a:lnTo>
                <a:lnTo>
                  <a:pt x="0" y="2197563"/>
                </a:lnTo>
                <a:lnTo>
                  <a:pt x="16636" y="2235077"/>
                </a:lnTo>
                <a:lnTo>
                  <a:pt x="4405806" y="2248363"/>
                </a:lnTo>
                <a:lnTo>
                  <a:pt x="4420049" y="2246319"/>
                </a:lnTo>
                <a:lnTo>
                  <a:pt x="4451170" y="222036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73283"/>
            <a:ext cx="0" cy="2336165"/>
          </a:xfrm>
          <a:custGeom>
            <a:avLst/>
            <a:gdLst/>
            <a:ahLst/>
            <a:cxnLst/>
            <a:rect l="l" t="t" r="r" b="b"/>
            <a:pathLst>
              <a:path w="0" h="2336165">
                <a:moveTo>
                  <a:pt x="0" y="233615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6058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4788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3518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71613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30201" y="2274367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30201" y="2464156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30201" y="2653944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13830" y="708425"/>
            <a:ext cx="4313555" cy="20662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10</a:t>
            </a:r>
            <a:endParaRPr sz="1000">
              <a:latin typeface="Gill Sans MT"/>
              <a:cs typeface="Gill Sans MT"/>
            </a:endParaRPr>
          </a:p>
          <a:p>
            <a:pPr marL="12700" marR="6350">
              <a:lnSpc>
                <a:spcPct val="100000"/>
              </a:lnSpc>
              <a:spcBef>
                <a:spcPts val="285"/>
              </a:spcBef>
            </a:pPr>
            <a:r>
              <a:rPr dirty="0" sz="1000" spc="-25">
                <a:latin typeface="Arial"/>
                <a:cs typeface="Arial"/>
              </a:rPr>
              <a:t>In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una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picc</a:t>
            </a:r>
            <a:r>
              <a:rPr dirty="0" sz="1000" spc="-45">
                <a:latin typeface="Arial"/>
                <a:cs typeface="Arial"/>
              </a:rPr>
              <a:t>ola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30">
                <a:latin typeface="Arial"/>
                <a:cs typeface="Arial"/>
              </a:rPr>
              <a:t>cit</a:t>
            </a:r>
            <a:r>
              <a:rPr dirty="0" sz="1000" spc="15">
                <a:latin typeface="Arial"/>
                <a:cs typeface="Arial"/>
              </a:rPr>
              <a:t>t</a:t>
            </a:r>
            <a:r>
              <a:rPr dirty="0" sz="1000" spc="-330">
                <a:latin typeface="Arial"/>
                <a:cs typeface="Arial"/>
              </a:rPr>
              <a:t>`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della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F</a:t>
            </a:r>
            <a:r>
              <a:rPr dirty="0" sz="1000" spc="-35">
                <a:latin typeface="Arial"/>
                <a:cs typeface="Arial"/>
              </a:rPr>
              <a:t>rancia,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un’indagine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svolta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1000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abitanti,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mostra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30%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-30">
                <a:latin typeface="Arial"/>
                <a:cs typeface="Arial"/>
              </a:rPr>
              <a:t>ro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80">
                <a:latin typeface="Arial"/>
                <a:cs typeface="Arial"/>
              </a:rPr>
              <a:t>ossiede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cellul</a:t>
            </a:r>
            <a:r>
              <a:rPr dirty="0" sz="1000" spc="-75">
                <a:latin typeface="Arial"/>
                <a:cs typeface="Arial"/>
              </a:rPr>
              <a:t>a</a:t>
            </a:r>
            <a:r>
              <a:rPr dirty="0" sz="1000" spc="-40">
                <a:latin typeface="Arial"/>
                <a:cs typeface="Arial"/>
              </a:rPr>
              <a:t>re,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15%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tablet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solo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10%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li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80">
                <a:latin typeface="Arial"/>
                <a:cs typeface="Arial"/>
              </a:rPr>
              <a:t>ossiede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entrambi.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95"/>
              </a:lnSpc>
            </a:pPr>
            <a:r>
              <a:rPr dirty="0" sz="1000" spc="-40">
                <a:latin typeface="Arial"/>
                <a:cs typeface="Arial"/>
              </a:rPr>
              <a:t>Quanta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ercentuale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della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o</a:t>
            </a:r>
            <a:r>
              <a:rPr dirty="0" sz="1000" spc="-25">
                <a:latin typeface="Arial"/>
                <a:cs typeface="Arial"/>
              </a:rPr>
              <a:t>p</a:t>
            </a:r>
            <a:r>
              <a:rPr dirty="0" sz="1000" spc="-55">
                <a:latin typeface="Arial"/>
                <a:cs typeface="Arial"/>
              </a:rPr>
              <a:t>olazione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non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100">
                <a:latin typeface="Arial"/>
                <a:cs typeface="Arial"/>
              </a:rPr>
              <a:t>oss</a:t>
            </a:r>
            <a:r>
              <a:rPr dirty="0" sz="1000" spc="10">
                <a:latin typeface="Arial"/>
                <a:cs typeface="Arial"/>
              </a:rPr>
              <a:t>i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-80">
                <a:latin typeface="Arial"/>
                <a:cs typeface="Arial"/>
              </a:rPr>
              <a:t>de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n</a:t>
            </a:r>
            <a:r>
              <a:rPr dirty="0" sz="1000" spc="-315">
                <a:latin typeface="Arial"/>
                <a:cs typeface="Arial"/>
              </a:rPr>
              <a:t>´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cellul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-40">
                <a:latin typeface="Arial"/>
                <a:cs typeface="Arial"/>
              </a:rPr>
              <a:t>re,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n</a:t>
            </a:r>
            <a:r>
              <a:rPr dirty="0" sz="1000" spc="-315">
                <a:latin typeface="Arial"/>
                <a:cs typeface="Arial"/>
              </a:rPr>
              <a:t>´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tablet?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dati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recedenti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90">
                <a:latin typeface="Arial"/>
                <a:cs typeface="Arial"/>
              </a:rPr>
              <a:t>es</a:t>
            </a:r>
            <a:r>
              <a:rPr dirty="0" sz="1000" spc="-12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rimono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fatto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endParaRPr sz="10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30%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1000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abitanti,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ci</a:t>
            </a:r>
            <a:r>
              <a:rPr dirty="0" sz="1000" spc="-75">
                <a:latin typeface="Arial"/>
                <a:cs typeface="Arial"/>
              </a:rPr>
              <a:t>o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300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abitanti,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80">
                <a:latin typeface="Arial"/>
                <a:cs typeface="Arial"/>
              </a:rPr>
              <a:t>ossiede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cellul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-40">
                <a:latin typeface="Arial"/>
                <a:cs typeface="Arial"/>
              </a:rPr>
              <a:t>re;</a:t>
            </a:r>
            <a:endParaRPr sz="10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15%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1000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abitanti,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c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150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abitanti,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80">
                <a:latin typeface="Arial"/>
                <a:cs typeface="Arial"/>
              </a:rPr>
              <a:t>ossiede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tablet;</a:t>
            </a:r>
            <a:endParaRPr sz="10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3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10%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1000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abitanti,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c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100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abitanti,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80">
                <a:latin typeface="Arial"/>
                <a:cs typeface="Arial"/>
              </a:rPr>
              <a:t>ossiede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cellul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tablet.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17/35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81028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077692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12849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22483"/>
            <a:ext cx="50800" cy="23679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85984"/>
            <a:ext cx="50800" cy="23044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892829"/>
            <a:ext cx="4457065" cy="2248535"/>
          </a:xfrm>
          <a:custGeom>
            <a:avLst/>
            <a:gdLst/>
            <a:ahLst/>
            <a:cxnLst/>
            <a:rect l="l" t="t" r="r" b="b"/>
            <a:pathLst>
              <a:path w="4457065" h="2248535">
                <a:moveTo>
                  <a:pt x="4456606" y="0"/>
                </a:moveTo>
                <a:lnTo>
                  <a:pt x="0" y="0"/>
                </a:lnTo>
                <a:lnTo>
                  <a:pt x="0" y="2197563"/>
                </a:lnTo>
                <a:lnTo>
                  <a:pt x="16636" y="2235077"/>
                </a:lnTo>
                <a:lnTo>
                  <a:pt x="4405806" y="2248363"/>
                </a:lnTo>
                <a:lnTo>
                  <a:pt x="4420049" y="2246319"/>
                </a:lnTo>
                <a:lnTo>
                  <a:pt x="4451170" y="222036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73283"/>
            <a:ext cx="0" cy="2336165"/>
          </a:xfrm>
          <a:custGeom>
            <a:avLst/>
            <a:gdLst/>
            <a:ahLst/>
            <a:cxnLst/>
            <a:rect l="l" t="t" r="r" b="b"/>
            <a:pathLst>
              <a:path w="0" h="2336165">
                <a:moveTo>
                  <a:pt x="0" y="233615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6058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4788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3518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71613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30201" y="2274367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30201" y="2464156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30201" y="2653944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13830" y="708425"/>
            <a:ext cx="4313555" cy="20662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10</a:t>
            </a:r>
            <a:endParaRPr sz="1000">
              <a:latin typeface="Gill Sans MT"/>
              <a:cs typeface="Gill Sans MT"/>
            </a:endParaRPr>
          </a:p>
          <a:p>
            <a:pPr marL="12700" marR="6350">
              <a:lnSpc>
                <a:spcPct val="100000"/>
              </a:lnSpc>
              <a:spcBef>
                <a:spcPts val="285"/>
              </a:spcBef>
            </a:pPr>
            <a:r>
              <a:rPr dirty="0" sz="1000" spc="-25">
                <a:latin typeface="Arial"/>
                <a:cs typeface="Arial"/>
              </a:rPr>
              <a:t>In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una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picc</a:t>
            </a:r>
            <a:r>
              <a:rPr dirty="0" sz="1000" spc="-45">
                <a:latin typeface="Arial"/>
                <a:cs typeface="Arial"/>
              </a:rPr>
              <a:t>ola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30">
                <a:latin typeface="Arial"/>
                <a:cs typeface="Arial"/>
              </a:rPr>
              <a:t>cit</a:t>
            </a:r>
            <a:r>
              <a:rPr dirty="0" sz="1000" spc="15">
                <a:latin typeface="Arial"/>
                <a:cs typeface="Arial"/>
              </a:rPr>
              <a:t>t</a:t>
            </a:r>
            <a:r>
              <a:rPr dirty="0" sz="1000" spc="-330">
                <a:latin typeface="Arial"/>
                <a:cs typeface="Arial"/>
              </a:rPr>
              <a:t>`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della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F</a:t>
            </a:r>
            <a:r>
              <a:rPr dirty="0" sz="1000" spc="-35">
                <a:latin typeface="Arial"/>
                <a:cs typeface="Arial"/>
              </a:rPr>
              <a:t>rancia,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un’indagine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svolta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1000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abitanti,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mostra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30%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-30">
                <a:latin typeface="Arial"/>
                <a:cs typeface="Arial"/>
              </a:rPr>
              <a:t>ro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80">
                <a:latin typeface="Arial"/>
                <a:cs typeface="Arial"/>
              </a:rPr>
              <a:t>ossiede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cellul</a:t>
            </a:r>
            <a:r>
              <a:rPr dirty="0" sz="1000" spc="-75">
                <a:latin typeface="Arial"/>
                <a:cs typeface="Arial"/>
              </a:rPr>
              <a:t>a</a:t>
            </a:r>
            <a:r>
              <a:rPr dirty="0" sz="1000" spc="-40">
                <a:latin typeface="Arial"/>
                <a:cs typeface="Arial"/>
              </a:rPr>
              <a:t>re,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15%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tablet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solo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10%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li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80">
                <a:latin typeface="Arial"/>
                <a:cs typeface="Arial"/>
              </a:rPr>
              <a:t>ossiede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entrambi.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95"/>
              </a:lnSpc>
            </a:pPr>
            <a:r>
              <a:rPr dirty="0" sz="1000" spc="-40">
                <a:latin typeface="Arial"/>
                <a:cs typeface="Arial"/>
              </a:rPr>
              <a:t>Quanta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ercentuale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della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o</a:t>
            </a:r>
            <a:r>
              <a:rPr dirty="0" sz="1000" spc="-25">
                <a:latin typeface="Arial"/>
                <a:cs typeface="Arial"/>
              </a:rPr>
              <a:t>p</a:t>
            </a:r>
            <a:r>
              <a:rPr dirty="0" sz="1000" spc="-55">
                <a:latin typeface="Arial"/>
                <a:cs typeface="Arial"/>
              </a:rPr>
              <a:t>olazione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non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100">
                <a:latin typeface="Arial"/>
                <a:cs typeface="Arial"/>
              </a:rPr>
              <a:t>oss</a:t>
            </a:r>
            <a:r>
              <a:rPr dirty="0" sz="1000" spc="10">
                <a:latin typeface="Arial"/>
                <a:cs typeface="Arial"/>
              </a:rPr>
              <a:t>i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-80">
                <a:latin typeface="Arial"/>
                <a:cs typeface="Arial"/>
              </a:rPr>
              <a:t>de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n</a:t>
            </a:r>
            <a:r>
              <a:rPr dirty="0" sz="1000" spc="-315">
                <a:latin typeface="Arial"/>
                <a:cs typeface="Arial"/>
              </a:rPr>
              <a:t>´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cellul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-40">
                <a:latin typeface="Arial"/>
                <a:cs typeface="Arial"/>
              </a:rPr>
              <a:t>re,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n</a:t>
            </a:r>
            <a:r>
              <a:rPr dirty="0" sz="1000" spc="-315">
                <a:latin typeface="Arial"/>
                <a:cs typeface="Arial"/>
              </a:rPr>
              <a:t>´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tablet?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dati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recedenti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90">
                <a:latin typeface="Arial"/>
                <a:cs typeface="Arial"/>
              </a:rPr>
              <a:t>es</a:t>
            </a:r>
            <a:r>
              <a:rPr dirty="0" sz="1000" spc="-12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rimono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fatto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endParaRPr sz="10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30%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1000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abitanti,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ci</a:t>
            </a:r>
            <a:r>
              <a:rPr dirty="0" sz="1000" spc="-75">
                <a:latin typeface="Arial"/>
                <a:cs typeface="Arial"/>
              </a:rPr>
              <a:t>o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300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abitanti,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80">
                <a:latin typeface="Arial"/>
                <a:cs typeface="Arial"/>
              </a:rPr>
              <a:t>ossiede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cellul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-40">
                <a:latin typeface="Arial"/>
                <a:cs typeface="Arial"/>
              </a:rPr>
              <a:t>re;</a:t>
            </a:r>
            <a:endParaRPr sz="10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15%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1000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abitanti,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c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150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abitanti,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80">
                <a:latin typeface="Arial"/>
                <a:cs typeface="Arial"/>
              </a:rPr>
              <a:t>ossiede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tablet;</a:t>
            </a:r>
            <a:endParaRPr sz="10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3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10%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1000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abitanti,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c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100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abitanti,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80">
                <a:latin typeface="Arial"/>
                <a:cs typeface="Arial"/>
              </a:rPr>
              <a:t>ossiede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cellul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tablet.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17/35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81028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077692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12849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22483"/>
            <a:ext cx="50800" cy="23679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85984"/>
            <a:ext cx="50800" cy="23044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892829"/>
            <a:ext cx="4457065" cy="2248535"/>
          </a:xfrm>
          <a:custGeom>
            <a:avLst/>
            <a:gdLst/>
            <a:ahLst/>
            <a:cxnLst/>
            <a:rect l="l" t="t" r="r" b="b"/>
            <a:pathLst>
              <a:path w="4457065" h="2248535">
                <a:moveTo>
                  <a:pt x="4456606" y="0"/>
                </a:moveTo>
                <a:lnTo>
                  <a:pt x="0" y="0"/>
                </a:lnTo>
                <a:lnTo>
                  <a:pt x="0" y="2197563"/>
                </a:lnTo>
                <a:lnTo>
                  <a:pt x="16636" y="2235077"/>
                </a:lnTo>
                <a:lnTo>
                  <a:pt x="4405806" y="2248363"/>
                </a:lnTo>
                <a:lnTo>
                  <a:pt x="4420049" y="2246319"/>
                </a:lnTo>
                <a:lnTo>
                  <a:pt x="4451170" y="222036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73283"/>
            <a:ext cx="0" cy="2336165"/>
          </a:xfrm>
          <a:custGeom>
            <a:avLst/>
            <a:gdLst/>
            <a:ahLst/>
            <a:cxnLst/>
            <a:rect l="l" t="t" r="r" b="b"/>
            <a:pathLst>
              <a:path w="0" h="2336165">
                <a:moveTo>
                  <a:pt x="0" y="233615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6058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4788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3518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71613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30201" y="2274367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30201" y="2464156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30201" y="2653944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13830" y="708425"/>
            <a:ext cx="4313555" cy="2407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10</a:t>
            </a:r>
            <a:endParaRPr sz="1000">
              <a:latin typeface="Gill Sans MT"/>
              <a:cs typeface="Gill Sans MT"/>
            </a:endParaRPr>
          </a:p>
          <a:p>
            <a:pPr marL="12700" marR="6350">
              <a:lnSpc>
                <a:spcPct val="100000"/>
              </a:lnSpc>
              <a:spcBef>
                <a:spcPts val="285"/>
              </a:spcBef>
            </a:pPr>
            <a:r>
              <a:rPr dirty="0" sz="1000" spc="-25">
                <a:latin typeface="Arial"/>
                <a:cs typeface="Arial"/>
              </a:rPr>
              <a:t>In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una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picc</a:t>
            </a:r>
            <a:r>
              <a:rPr dirty="0" sz="1000" spc="-45">
                <a:latin typeface="Arial"/>
                <a:cs typeface="Arial"/>
              </a:rPr>
              <a:t>ola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30">
                <a:latin typeface="Arial"/>
                <a:cs typeface="Arial"/>
              </a:rPr>
              <a:t>cit</a:t>
            </a:r>
            <a:r>
              <a:rPr dirty="0" sz="1000" spc="15">
                <a:latin typeface="Arial"/>
                <a:cs typeface="Arial"/>
              </a:rPr>
              <a:t>t</a:t>
            </a:r>
            <a:r>
              <a:rPr dirty="0" sz="1000" spc="-330">
                <a:latin typeface="Arial"/>
                <a:cs typeface="Arial"/>
              </a:rPr>
              <a:t>`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della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F</a:t>
            </a:r>
            <a:r>
              <a:rPr dirty="0" sz="1000" spc="-35">
                <a:latin typeface="Arial"/>
                <a:cs typeface="Arial"/>
              </a:rPr>
              <a:t>rancia,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un’indagine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svolta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1000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abitanti,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mostra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30%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-30">
                <a:latin typeface="Arial"/>
                <a:cs typeface="Arial"/>
              </a:rPr>
              <a:t>ro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80">
                <a:latin typeface="Arial"/>
                <a:cs typeface="Arial"/>
              </a:rPr>
              <a:t>ossiede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cellul</a:t>
            </a:r>
            <a:r>
              <a:rPr dirty="0" sz="1000" spc="-75">
                <a:latin typeface="Arial"/>
                <a:cs typeface="Arial"/>
              </a:rPr>
              <a:t>a</a:t>
            </a:r>
            <a:r>
              <a:rPr dirty="0" sz="1000" spc="-40">
                <a:latin typeface="Arial"/>
                <a:cs typeface="Arial"/>
              </a:rPr>
              <a:t>re,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15%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tablet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solo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10%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li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80">
                <a:latin typeface="Arial"/>
                <a:cs typeface="Arial"/>
              </a:rPr>
              <a:t>ossiede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entrambi.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95"/>
              </a:lnSpc>
            </a:pPr>
            <a:r>
              <a:rPr dirty="0" sz="1000" spc="-40">
                <a:latin typeface="Arial"/>
                <a:cs typeface="Arial"/>
              </a:rPr>
              <a:t>Quanta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ercentuale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della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o</a:t>
            </a:r>
            <a:r>
              <a:rPr dirty="0" sz="1000" spc="-25">
                <a:latin typeface="Arial"/>
                <a:cs typeface="Arial"/>
              </a:rPr>
              <a:t>p</a:t>
            </a:r>
            <a:r>
              <a:rPr dirty="0" sz="1000" spc="-55">
                <a:latin typeface="Arial"/>
                <a:cs typeface="Arial"/>
              </a:rPr>
              <a:t>olazione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non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100">
                <a:latin typeface="Arial"/>
                <a:cs typeface="Arial"/>
              </a:rPr>
              <a:t>oss</a:t>
            </a:r>
            <a:r>
              <a:rPr dirty="0" sz="1000" spc="10">
                <a:latin typeface="Arial"/>
                <a:cs typeface="Arial"/>
              </a:rPr>
              <a:t>i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-80">
                <a:latin typeface="Arial"/>
                <a:cs typeface="Arial"/>
              </a:rPr>
              <a:t>de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n</a:t>
            </a:r>
            <a:r>
              <a:rPr dirty="0" sz="1000" spc="-315">
                <a:latin typeface="Arial"/>
                <a:cs typeface="Arial"/>
              </a:rPr>
              <a:t>´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cellul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-40">
                <a:latin typeface="Arial"/>
                <a:cs typeface="Arial"/>
              </a:rPr>
              <a:t>re,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n</a:t>
            </a:r>
            <a:r>
              <a:rPr dirty="0" sz="1000" spc="-315">
                <a:latin typeface="Arial"/>
                <a:cs typeface="Arial"/>
              </a:rPr>
              <a:t>´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tablet?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dati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recedenti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90">
                <a:latin typeface="Arial"/>
                <a:cs typeface="Arial"/>
              </a:rPr>
              <a:t>es</a:t>
            </a:r>
            <a:r>
              <a:rPr dirty="0" sz="1000" spc="-12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rimono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fatto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che</a:t>
            </a:r>
            <a:endParaRPr sz="10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30%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1000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abitanti,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ci</a:t>
            </a:r>
            <a:r>
              <a:rPr dirty="0" sz="1000" spc="-75">
                <a:latin typeface="Arial"/>
                <a:cs typeface="Arial"/>
              </a:rPr>
              <a:t>o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300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abitanti,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80">
                <a:latin typeface="Arial"/>
                <a:cs typeface="Arial"/>
              </a:rPr>
              <a:t>ossiede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cellul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-40">
                <a:latin typeface="Arial"/>
                <a:cs typeface="Arial"/>
              </a:rPr>
              <a:t>re;</a:t>
            </a:r>
            <a:endParaRPr sz="10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15%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1000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abitanti,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c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150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abitanti,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80">
                <a:latin typeface="Arial"/>
                <a:cs typeface="Arial"/>
              </a:rPr>
              <a:t>ossiede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tablet;</a:t>
            </a:r>
            <a:endParaRPr sz="1000">
              <a:latin typeface="Arial"/>
              <a:cs typeface="Arial"/>
            </a:endParaRPr>
          </a:p>
          <a:p>
            <a:pPr marL="12700" indent="126364">
              <a:lnSpc>
                <a:spcPct val="100000"/>
              </a:lnSpc>
              <a:spcBef>
                <a:spcPts val="295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3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10%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1000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abitanti,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c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100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abitanti,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80">
                <a:latin typeface="Arial"/>
                <a:cs typeface="Arial"/>
              </a:rPr>
              <a:t>ossiede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cellul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tablet.</a:t>
            </a:r>
            <a:endParaRPr sz="1000">
              <a:latin typeface="Arial"/>
              <a:cs typeface="Arial"/>
            </a:endParaRPr>
          </a:p>
          <a:p>
            <a:pPr marL="12700" marR="229235">
              <a:lnSpc>
                <a:spcPct val="100000"/>
              </a:lnSpc>
              <a:spcBef>
                <a:spcPts val="295"/>
              </a:spcBef>
            </a:pPr>
            <a:r>
              <a:rPr dirty="0" sz="1000" spc="-45">
                <a:latin typeface="Arial"/>
                <a:cs typeface="Arial"/>
              </a:rPr>
              <a:t>L’insieme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questi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ultimi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ovviamente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dato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dall’intersezione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delle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rime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due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categ</a:t>
            </a:r>
            <a:r>
              <a:rPr dirty="0" sz="1000" spc="-90">
                <a:latin typeface="Arial"/>
                <a:cs typeface="Arial"/>
              </a:rPr>
              <a:t>o</a:t>
            </a:r>
            <a:r>
              <a:rPr dirty="0" sz="1000" spc="-25">
                <a:latin typeface="Arial"/>
                <a:cs typeface="Arial"/>
              </a:rPr>
              <a:t>rie.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17/35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86254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999308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050108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74745"/>
            <a:ext cx="50800" cy="22372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38245"/>
            <a:ext cx="50800" cy="21737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945090"/>
            <a:ext cx="4457065" cy="2117725"/>
          </a:xfrm>
          <a:custGeom>
            <a:avLst/>
            <a:gdLst/>
            <a:ahLst/>
            <a:cxnLst/>
            <a:rect l="l" t="t" r="r" b="b"/>
            <a:pathLst>
              <a:path w="4457065" h="2117725">
                <a:moveTo>
                  <a:pt x="4456606" y="0"/>
                </a:moveTo>
                <a:lnTo>
                  <a:pt x="0" y="0"/>
                </a:lnTo>
                <a:lnTo>
                  <a:pt x="0" y="2066917"/>
                </a:lnTo>
                <a:lnTo>
                  <a:pt x="16636" y="2104431"/>
                </a:lnTo>
                <a:lnTo>
                  <a:pt x="4405806" y="2117717"/>
                </a:lnTo>
                <a:lnTo>
                  <a:pt x="4420049" y="2115672"/>
                </a:lnTo>
                <a:lnTo>
                  <a:pt x="4451170" y="208971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25545"/>
            <a:ext cx="0" cy="2205990"/>
          </a:xfrm>
          <a:custGeom>
            <a:avLst/>
            <a:gdLst/>
            <a:ahLst/>
            <a:cxnLst/>
            <a:rect l="l" t="t" r="r" b="b"/>
            <a:pathLst>
              <a:path w="0" h="2205990">
                <a:moveTo>
                  <a:pt x="0" y="220551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1284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0014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8744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76839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30201" y="2182622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30201" y="2372411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30201" y="2562200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13830" y="760685"/>
            <a:ext cx="4352290" cy="19227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  <a:p>
            <a:pPr marL="12700" marR="178435">
              <a:lnSpc>
                <a:spcPct val="100000"/>
              </a:lnSpc>
              <a:spcBef>
                <a:spcPts val="285"/>
              </a:spcBef>
            </a:pPr>
            <a:r>
              <a:rPr dirty="0" sz="1000" spc="-35">
                <a:latin typeface="Arial"/>
                <a:cs typeface="Arial"/>
              </a:rPr>
              <a:t>Durante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t</a:t>
            </a:r>
            <a:r>
              <a:rPr dirty="0" sz="1000" spc="-20">
                <a:latin typeface="Arial"/>
                <a:cs typeface="Arial"/>
              </a:rPr>
              <a:t>o</a:t>
            </a:r>
            <a:r>
              <a:rPr dirty="0" sz="1000" spc="-55">
                <a:latin typeface="Arial"/>
                <a:cs typeface="Arial"/>
              </a:rPr>
              <a:t>rneo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scacc</a:t>
            </a:r>
            <a:r>
              <a:rPr dirty="0" sz="1000" spc="-50">
                <a:latin typeface="Arial"/>
                <a:cs typeface="Arial"/>
              </a:rPr>
              <a:t>h</a:t>
            </a:r>
            <a:r>
              <a:rPr dirty="0" sz="1000" spc="5">
                <a:latin typeface="Arial"/>
                <a:cs typeface="Arial"/>
              </a:rPr>
              <a:t>i,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Luca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ha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vinto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pi</a:t>
            </a:r>
            <a:r>
              <a:rPr dirty="0" sz="1000" spc="-555">
                <a:latin typeface="Arial"/>
                <a:cs typeface="Arial"/>
              </a:rPr>
              <a:t>u</a:t>
            </a:r>
            <a:r>
              <a:rPr dirty="0" sz="1000" spc="160">
                <a:latin typeface="Arial"/>
                <a:cs typeface="Arial"/>
              </a:rPr>
              <a:t>`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10">
                <a:latin typeface="Arial"/>
                <a:cs typeface="Arial"/>
              </a:rPr>
              <a:t>rtite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Nicole,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ma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non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F</a:t>
            </a:r>
            <a:r>
              <a:rPr dirty="0" sz="1000" spc="-65">
                <a:latin typeface="Arial"/>
                <a:cs typeface="Arial"/>
              </a:rPr>
              <a:t>rancesco.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Inoltre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Giuli</a:t>
            </a:r>
            <a:r>
              <a:rPr dirty="0" sz="1000" spc="-45">
                <a:latin typeface="Arial"/>
                <a:cs typeface="Arial"/>
              </a:rPr>
              <a:t>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ha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vin</a:t>
            </a:r>
            <a:r>
              <a:rPr dirty="0" sz="1000" spc="5">
                <a:latin typeface="Arial"/>
                <a:cs typeface="Arial"/>
              </a:rPr>
              <a:t>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meno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10">
                <a:latin typeface="Arial"/>
                <a:cs typeface="Arial"/>
              </a:rPr>
              <a:t>rtite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M</a:t>
            </a:r>
            <a:r>
              <a:rPr dirty="0" sz="1000" spc="-50">
                <a:latin typeface="Arial"/>
                <a:cs typeface="Arial"/>
              </a:rPr>
              <a:t>a</a:t>
            </a:r>
            <a:r>
              <a:rPr dirty="0" sz="1000">
                <a:latin typeface="Arial"/>
                <a:cs typeface="Arial"/>
              </a:rPr>
              <a:t>rta,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m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pi</a:t>
            </a:r>
            <a:r>
              <a:rPr dirty="0" sz="1000" spc="-555">
                <a:latin typeface="Arial"/>
                <a:cs typeface="Arial"/>
              </a:rPr>
              <a:t>u</a:t>
            </a:r>
            <a:r>
              <a:rPr dirty="0" sz="1000" spc="160">
                <a:latin typeface="Arial"/>
                <a:cs typeface="Arial"/>
              </a:rPr>
              <a:t>`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F</a:t>
            </a:r>
            <a:r>
              <a:rPr dirty="0" sz="1000" spc="-65">
                <a:latin typeface="Arial"/>
                <a:cs typeface="Arial"/>
              </a:rPr>
              <a:t>rancesco.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Chi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vincit</a:t>
            </a:r>
            <a:r>
              <a:rPr dirty="0" sz="1000" spc="-55">
                <a:latin typeface="Arial"/>
                <a:cs typeface="Arial"/>
              </a:rPr>
              <a:t>o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del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t</a:t>
            </a:r>
            <a:r>
              <a:rPr dirty="0" sz="1000" spc="-20">
                <a:latin typeface="Arial"/>
                <a:cs typeface="Arial"/>
              </a:rPr>
              <a:t>o</a:t>
            </a:r>
            <a:r>
              <a:rPr dirty="0" sz="1000" spc="-65">
                <a:latin typeface="Arial"/>
                <a:cs typeface="Arial"/>
              </a:rPr>
              <a:t>rneo?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  <a:spcBef>
                <a:spcPts val="83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ri</a:t>
            </a:r>
            <a:r>
              <a:rPr dirty="0" sz="1000" spc="-120">
                <a:latin typeface="Arial"/>
                <a:cs typeface="Arial"/>
              </a:rPr>
              <a:t>s</a:t>
            </a:r>
            <a:r>
              <a:rPr dirty="0" sz="1000" spc="-55">
                <a:latin typeface="Arial"/>
                <a:cs typeface="Arial"/>
              </a:rPr>
              <a:t>olvere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questo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ti</a:t>
            </a:r>
            <a:r>
              <a:rPr dirty="0" sz="1000" spc="50">
                <a:latin typeface="Arial"/>
                <a:cs typeface="Arial"/>
              </a:rPr>
              <a:t>p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quesito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utile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schematizz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le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inf</a:t>
            </a:r>
            <a:r>
              <a:rPr dirty="0" sz="1000" spc="-55">
                <a:latin typeface="Arial"/>
                <a:cs typeface="Arial"/>
              </a:rPr>
              <a:t>o</a:t>
            </a:r>
            <a:r>
              <a:rPr dirty="0" sz="1000" spc="-35">
                <a:latin typeface="Arial"/>
                <a:cs typeface="Arial"/>
              </a:rPr>
              <a:t>rmazioni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nel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m</a:t>
            </a:r>
            <a:r>
              <a:rPr dirty="0" sz="1000" spc="-20">
                <a:latin typeface="Arial"/>
                <a:cs typeface="Arial"/>
              </a:rPr>
              <a:t>o</a:t>
            </a:r>
            <a:r>
              <a:rPr dirty="0" sz="1000" spc="-50">
                <a:latin typeface="Arial"/>
                <a:cs typeface="Arial"/>
              </a:rPr>
              <a:t>do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seguente.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Intr</a:t>
            </a:r>
            <a:r>
              <a:rPr dirty="0" sz="1000" spc="15">
                <a:latin typeface="Arial"/>
                <a:cs typeface="Arial"/>
              </a:rPr>
              <a:t>o</a:t>
            </a:r>
            <a:r>
              <a:rPr dirty="0" sz="1000" spc="-50">
                <a:latin typeface="Arial"/>
                <a:cs typeface="Arial"/>
              </a:rPr>
              <a:t>duciamo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95">
                <a:latin typeface="Arial"/>
                <a:cs typeface="Arial"/>
              </a:rPr>
              <a:t>segue</a:t>
            </a:r>
            <a:r>
              <a:rPr dirty="0" sz="1000" spc="-50">
                <a:latin typeface="Arial"/>
                <a:cs typeface="Arial"/>
              </a:rPr>
              <a:t>n</a:t>
            </a:r>
            <a:r>
              <a:rPr dirty="0" sz="1000" spc="45">
                <a:latin typeface="Arial"/>
                <a:cs typeface="Arial"/>
              </a:rPr>
              <a:t>ti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notazioni:</a:t>
            </a:r>
            <a:endParaRPr sz="10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54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85">
                <a:latin typeface="Arial"/>
                <a:cs typeface="Arial"/>
              </a:rPr>
              <a:t>L=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Luca</a:t>
            </a:r>
            <a:endParaRPr sz="10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70">
                <a:latin typeface="Arial"/>
                <a:cs typeface="Arial"/>
              </a:rPr>
              <a:t>F=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F</a:t>
            </a:r>
            <a:r>
              <a:rPr dirty="0" sz="1000" spc="-70">
                <a:latin typeface="Arial"/>
                <a:cs typeface="Arial"/>
              </a:rPr>
              <a:t>rancesco</a:t>
            </a:r>
            <a:endParaRPr sz="10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3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110">
                <a:latin typeface="Arial"/>
                <a:cs typeface="Arial"/>
              </a:rPr>
              <a:t>M=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M</a:t>
            </a:r>
            <a:r>
              <a:rPr dirty="0" sz="1000" spc="-50">
                <a:latin typeface="Arial"/>
                <a:cs typeface="Arial"/>
              </a:rPr>
              <a:t>a</a:t>
            </a:r>
            <a:r>
              <a:rPr dirty="0" sz="1000">
                <a:latin typeface="Arial"/>
                <a:cs typeface="Arial"/>
              </a:rPr>
              <a:t>r</a:t>
            </a:r>
            <a:r>
              <a:rPr dirty="0" sz="1000">
                <a:latin typeface="Arial"/>
                <a:cs typeface="Arial"/>
              </a:rPr>
              <a:t>ta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3/35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62563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67643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648437"/>
            <a:ext cx="50800" cy="19898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11938"/>
            <a:ext cx="50800" cy="19263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655001"/>
            <a:ext cx="4457065" cy="2034539"/>
          </a:xfrm>
          <a:custGeom>
            <a:avLst/>
            <a:gdLst/>
            <a:ahLst/>
            <a:cxnLst/>
            <a:rect l="l" t="t" r="r" b="b"/>
            <a:pathLst>
              <a:path w="4457065" h="2034539">
                <a:moveTo>
                  <a:pt x="4456606" y="0"/>
                </a:moveTo>
                <a:lnTo>
                  <a:pt x="0" y="0"/>
                </a:lnTo>
                <a:lnTo>
                  <a:pt x="0" y="1983334"/>
                </a:lnTo>
                <a:lnTo>
                  <a:pt x="16636" y="2020848"/>
                </a:lnTo>
                <a:lnTo>
                  <a:pt x="4405806" y="2034135"/>
                </a:lnTo>
                <a:lnTo>
                  <a:pt x="4420049" y="2032090"/>
                </a:lnTo>
                <a:lnTo>
                  <a:pt x="4451170" y="200613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99238"/>
            <a:ext cx="0" cy="1958339"/>
          </a:xfrm>
          <a:custGeom>
            <a:avLst/>
            <a:gdLst/>
            <a:ahLst/>
            <a:cxnLst/>
            <a:rect l="l" t="t" r="r" b="b"/>
            <a:pathLst>
              <a:path w="0" h="1958339">
                <a:moveTo>
                  <a:pt x="0" y="195814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8653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7383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6113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4208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660321"/>
            <a:ext cx="4059554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Arial"/>
                <a:cs typeface="Arial"/>
              </a:rPr>
              <a:t>Illustriamo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situa</a:t>
            </a:r>
            <a:r>
              <a:rPr dirty="0" sz="1000" spc="-70">
                <a:latin typeface="Arial"/>
                <a:cs typeface="Arial"/>
              </a:rPr>
              <a:t>z</a:t>
            </a:r>
            <a:r>
              <a:rPr dirty="0" sz="1000" spc="-30">
                <a:latin typeface="Arial"/>
                <a:cs typeface="Arial"/>
              </a:rPr>
              <a:t>io</a:t>
            </a:r>
            <a:r>
              <a:rPr dirty="0" sz="1000" spc="-45">
                <a:latin typeface="Arial"/>
                <a:cs typeface="Arial"/>
              </a:rPr>
              <a:t>n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con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diagramma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V</a:t>
            </a:r>
            <a:r>
              <a:rPr dirty="0" sz="1000" spc="-55">
                <a:latin typeface="Arial"/>
                <a:cs typeface="Arial"/>
              </a:rPr>
              <a:t>enn,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rap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45">
                <a:latin typeface="Arial"/>
                <a:cs typeface="Arial"/>
              </a:rPr>
              <a:t>resentato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in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figura.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494002" y="906675"/>
            <a:ext cx="1620036" cy="11567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18/35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62563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67643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648437"/>
            <a:ext cx="50800" cy="19898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11938"/>
            <a:ext cx="50800" cy="19263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655001"/>
            <a:ext cx="4457065" cy="2034539"/>
          </a:xfrm>
          <a:custGeom>
            <a:avLst/>
            <a:gdLst/>
            <a:ahLst/>
            <a:cxnLst/>
            <a:rect l="l" t="t" r="r" b="b"/>
            <a:pathLst>
              <a:path w="4457065" h="2034539">
                <a:moveTo>
                  <a:pt x="4456606" y="0"/>
                </a:moveTo>
                <a:lnTo>
                  <a:pt x="0" y="0"/>
                </a:lnTo>
                <a:lnTo>
                  <a:pt x="0" y="1983334"/>
                </a:lnTo>
                <a:lnTo>
                  <a:pt x="16636" y="2020848"/>
                </a:lnTo>
                <a:lnTo>
                  <a:pt x="4405806" y="2034135"/>
                </a:lnTo>
                <a:lnTo>
                  <a:pt x="4420049" y="2032090"/>
                </a:lnTo>
                <a:lnTo>
                  <a:pt x="4451170" y="200613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99238"/>
            <a:ext cx="0" cy="1958339"/>
          </a:xfrm>
          <a:custGeom>
            <a:avLst/>
            <a:gdLst/>
            <a:ahLst/>
            <a:cxnLst/>
            <a:rect l="l" t="t" r="r" b="b"/>
            <a:pathLst>
              <a:path w="0" h="1958339">
                <a:moveTo>
                  <a:pt x="0" y="195814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8653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7383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6113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4208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660321"/>
            <a:ext cx="4059554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Arial"/>
                <a:cs typeface="Arial"/>
              </a:rPr>
              <a:t>Illustriamo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situa</a:t>
            </a:r>
            <a:r>
              <a:rPr dirty="0" sz="1000" spc="-70">
                <a:latin typeface="Arial"/>
                <a:cs typeface="Arial"/>
              </a:rPr>
              <a:t>z</a:t>
            </a:r>
            <a:r>
              <a:rPr dirty="0" sz="1000" spc="-30">
                <a:latin typeface="Arial"/>
                <a:cs typeface="Arial"/>
              </a:rPr>
              <a:t>io</a:t>
            </a:r>
            <a:r>
              <a:rPr dirty="0" sz="1000" spc="-45">
                <a:latin typeface="Arial"/>
                <a:cs typeface="Arial"/>
              </a:rPr>
              <a:t>n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con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diagramma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V</a:t>
            </a:r>
            <a:r>
              <a:rPr dirty="0" sz="1000" spc="-55">
                <a:latin typeface="Arial"/>
                <a:cs typeface="Arial"/>
              </a:rPr>
              <a:t>enn,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rap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45">
                <a:latin typeface="Arial"/>
                <a:cs typeface="Arial"/>
              </a:rPr>
              <a:t>resentato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in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figura.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494002" y="906675"/>
            <a:ext cx="1620036" cy="11567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18/35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62563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67643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648437"/>
            <a:ext cx="50800" cy="19898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11938"/>
            <a:ext cx="50800" cy="19263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655001"/>
            <a:ext cx="4457065" cy="2034539"/>
          </a:xfrm>
          <a:custGeom>
            <a:avLst/>
            <a:gdLst/>
            <a:ahLst/>
            <a:cxnLst/>
            <a:rect l="l" t="t" r="r" b="b"/>
            <a:pathLst>
              <a:path w="4457065" h="2034539">
                <a:moveTo>
                  <a:pt x="4456606" y="0"/>
                </a:moveTo>
                <a:lnTo>
                  <a:pt x="0" y="0"/>
                </a:lnTo>
                <a:lnTo>
                  <a:pt x="0" y="1983334"/>
                </a:lnTo>
                <a:lnTo>
                  <a:pt x="16636" y="2020848"/>
                </a:lnTo>
                <a:lnTo>
                  <a:pt x="4405806" y="2034135"/>
                </a:lnTo>
                <a:lnTo>
                  <a:pt x="4420049" y="2032090"/>
                </a:lnTo>
                <a:lnTo>
                  <a:pt x="4451170" y="200613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99238"/>
            <a:ext cx="0" cy="1958339"/>
          </a:xfrm>
          <a:custGeom>
            <a:avLst/>
            <a:gdLst/>
            <a:ahLst/>
            <a:cxnLst/>
            <a:rect l="l" t="t" r="r" b="b"/>
            <a:pathLst>
              <a:path w="0" h="1958339">
                <a:moveTo>
                  <a:pt x="0" y="195814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8653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7383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6113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4208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660321"/>
            <a:ext cx="4059554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Arial"/>
                <a:cs typeface="Arial"/>
              </a:rPr>
              <a:t>Illustriamo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situa</a:t>
            </a:r>
            <a:r>
              <a:rPr dirty="0" sz="1000" spc="-70">
                <a:latin typeface="Arial"/>
                <a:cs typeface="Arial"/>
              </a:rPr>
              <a:t>z</a:t>
            </a:r>
            <a:r>
              <a:rPr dirty="0" sz="1000" spc="-30">
                <a:latin typeface="Arial"/>
                <a:cs typeface="Arial"/>
              </a:rPr>
              <a:t>io</a:t>
            </a:r>
            <a:r>
              <a:rPr dirty="0" sz="1000" spc="-45">
                <a:latin typeface="Arial"/>
                <a:cs typeface="Arial"/>
              </a:rPr>
              <a:t>n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con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diagramma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V</a:t>
            </a:r>
            <a:r>
              <a:rPr dirty="0" sz="1000" spc="-55">
                <a:latin typeface="Arial"/>
                <a:cs typeface="Arial"/>
              </a:rPr>
              <a:t>enn,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rap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45">
                <a:latin typeface="Arial"/>
                <a:cs typeface="Arial"/>
              </a:rPr>
              <a:t>resentato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in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figura.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494002" y="906675"/>
            <a:ext cx="1620036" cy="11567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2208566"/>
            <a:ext cx="4375785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40">
                <a:latin typeface="Arial"/>
                <a:cs typeface="Arial"/>
              </a:rPr>
              <a:t>Chi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80">
                <a:latin typeface="Arial"/>
                <a:cs typeface="Arial"/>
              </a:rPr>
              <a:t>ossiede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almeno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cellul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tablet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dunque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20%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10%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5%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35%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della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o</a:t>
            </a:r>
            <a:r>
              <a:rPr dirty="0" sz="1000" spc="-25">
                <a:latin typeface="Arial"/>
                <a:cs typeface="Arial"/>
              </a:rPr>
              <a:t>p</a:t>
            </a:r>
            <a:r>
              <a:rPr dirty="0" sz="1000" spc="-45">
                <a:latin typeface="Arial"/>
                <a:cs typeface="Arial"/>
              </a:rPr>
              <a:t>olazione.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18/35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62563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67643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648437"/>
            <a:ext cx="50800" cy="19898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11938"/>
            <a:ext cx="50800" cy="19263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655001"/>
            <a:ext cx="4457065" cy="2034539"/>
          </a:xfrm>
          <a:custGeom>
            <a:avLst/>
            <a:gdLst/>
            <a:ahLst/>
            <a:cxnLst/>
            <a:rect l="l" t="t" r="r" b="b"/>
            <a:pathLst>
              <a:path w="4457065" h="2034539">
                <a:moveTo>
                  <a:pt x="4456606" y="0"/>
                </a:moveTo>
                <a:lnTo>
                  <a:pt x="0" y="0"/>
                </a:lnTo>
                <a:lnTo>
                  <a:pt x="0" y="1983334"/>
                </a:lnTo>
                <a:lnTo>
                  <a:pt x="16636" y="2020848"/>
                </a:lnTo>
                <a:lnTo>
                  <a:pt x="4405806" y="2034135"/>
                </a:lnTo>
                <a:lnTo>
                  <a:pt x="4420049" y="2032090"/>
                </a:lnTo>
                <a:lnTo>
                  <a:pt x="4451170" y="200613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99238"/>
            <a:ext cx="0" cy="1958339"/>
          </a:xfrm>
          <a:custGeom>
            <a:avLst/>
            <a:gdLst/>
            <a:ahLst/>
            <a:cxnLst/>
            <a:rect l="l" t="t" r="r" b="b"/>
            <a:pathLst>
              <a:path w="0" h="1958339">
                <a:moveTo>
                  <a:pt x="0" y="195814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8653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7383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6113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4208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660321"/>
            <a:ext cx="4059554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Arial"/>
                <a:cs typeface="Arial"/>
              </a:rPr>
              <a:t>Illustriamo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situa</a:t>
            </a:r>
            <a:r>
              <a:rPr dirty="0" sz="1000" spc="-70">
                <a:latin typeface="Arial"/>
                <a:cs typeface="Arial"/>
              </a:rPr>
              <a:t>z</a:t>
            </a:r>
            <a:r>
              <a:rPr dirty="0" sz="1000" spc="-30">
                <a:latin typeface="Arial"/>
                <a:cs typeface="Arial"/>
              </a:rPr>
              <a:t>io</a:t>
            </a:r>
            <a:r>
              <a:rPr dirty="0" sz="1000" spc="-45">
                <a:latin typeface="Arial"/>
                <a:cs typeface="Arial"/>
              </a:rPr>
              <a:t>n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con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diagramma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V</a:t>
            </a:r>
            <a:r>
              <a:rPr dirty="0" sz="1000" spc="-55">
                <a:latin typeface="Arial"/>
                <a:cs typeface="Arial"/>
              </a:rPr>
              <a:t>enn,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rap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45">
                <a:latin typeface="Arial"/>
                <a:cs typeface="Arial"/>
              </a:rPr>
              <a:t>resentato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in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figura.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494002" y="906675"/>
            <a:ext cx="1620036" cy="11567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2208566"/>
            <a:ext cx="4380865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40">
                <a:latin typeface="Arial"/>
                <a:cs typeface="Arial"/>
              </a:rPr>
              <a:t>Chi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80">
                <a:latin typeface="Arial"/>
                <a:cs typeface="Arial"/>
              </a:rPr>
              <a:t>ossiede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almeno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cellul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tablet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dunque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20%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10%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5%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35%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della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o</a:t>
            </a:r>
            <a:r>
              <a:rPr dirty="0" sz="1000" spc="-25">
                <a:latin typeface="Arial"/>
                <a:cs typeface="Arial"/>
              </a:rPr>
              <a:t>p</a:t>
            </a:r>
            <a:r>
              <a:rPr dirty="0" sz="1000" spc="-45">
                <a:latin typeface="Arial"/>
                <a:cs typeface="Arial"/>
              </a:rPr>
              <a:t>olazione.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Il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restante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100%</a:t>
            </a:r>
            <a:r>
              <a:rPr dirty="0" sz="1000" spc="-95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135">
                <a:latin typeface="Lucida Sans Unicode"/>
                <a:cs typeface="Lucida Sans Unicode"/>
              </a:rPr>
              <a:t> </a:t>
            </a:r>
            <a:r>
              <a:rPr dirty="0" sz="1000" spc="-60">
                <a:latin typeface="Arial"/>
                <a:cs typeface="Arial"/>
              </a:rPr>
              <a:t>35%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65%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non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80">
                <a:latin typeface="Arial"/>
                <a:cs typeface="Arial"/>
              </a:rPr>
              <a:t>ossiede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n</a:t>
            </a:r>
            <a:r>
              <a:rPr dirty="0" sz="1000" spc="-315">
                <a:latin typeface="Arial"/>
                <a:cs typeface="Arial"/>
              </a:rPr>
              <a:t>´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l’uno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n</a:t>
            </a:r>
            <a:r>
              <a:rPr dirty="0" sz="1000" spc="-315">
                <a:latin typeface="Arial"/>
                <a:cs typeface="Arial"/>
              </a:rPr>
              <a:t>´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l’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5">
                <a:latin typeface="Arial"/>
                <a:cs typeface="Arial"/>
              </a:rPr>
              <a:t>ltro.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18/35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62563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67643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648437"/>
            <a:ext cx="50800" cy="19898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11938"/>
            <a:ext cx="50800" cy="19263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655001"/>
            <a:ext cx="4457065" cy="2034539"/>
          </a:xfrm>
          <a:custGeom>
            <a:avLst/>
            <a:gdLst/>
            <a:ahLst/>
            <a:cxnLst/>
            <a:rect l="l" t="t" r="r" b="b"/>
            <a:pathLst>
              <a:path w="4457065" h="2034539">
                <a:moveTo>
                  <a:pt x="4456606" y="0"/>
                </a:moveTo>
                <a:lnTo>
                  <a:pt x="0" y="0"/>
                </a:lnTo>
                <a:lnTo>
                  <a:pt x="0" y="1983334"/>
                </a:lnTo>
                <a:lnTo>
                  <a:pt x="16636" y="2020848"/>
                </a:lnTo>
                <a:lnTo>
                  <a:pt x="4405806" y="2034135"/>
                </a:lnTo>
                <a:lnTo>
                  <a:pt x="4420049" y="2032090"/>
                </a:lnTo>
                <a:lnTo>
                  <a:pt x="4451170" y="200613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99238"/>
            <a:ext cx="0" cy="1958339"/>
          </a:xfrm>
          <a:custGeom>
            <a:avLst/>
            <a:gdLst/>
            <a:ahLst/>
            <a:cxnLst/>
            <a:rect l="l" t="t" r="r" b="b"/>
            <a:pathLst>
              <a:path w="0" h="1958339">
                <a:moveTo>
                  <a:pt x="0" y="195814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8653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7383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6113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4208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660321"/>
            <a:ext cx="4059554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Arial"/>
                <a:cs typeface="Arial"/>
              </a:rPr>
              <a:t>Illustriamo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situa</a:t>
            </a:r>
            <a:r>
              <a:rPr dirty="0" sz="1000" spc="-70">
                <a:latin typeface="Arial"/>
                <a:cs typeface="Arial"/>
              </a:rPr>
              <a:t>z</a:t>
            </a:r>
            <a:r>
              <a:rPr dirty="0" sz="1000" spc="-30">
                <a:latin typeface="Arial"/>
                <a:cs typeface="Arial"/>
              </a:rPr>
              <a:t>io</a:t>
            </a:r>
            <a:r>
              <a:rPr dirty="0" sz="1000" spc="-45">
                <a:latin typeface="Arial"/>
                <a:cs typeface="Arial"/>
              </a:rPr>
              <a:t>n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con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diagramma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V</a:t>
            </a:r>
            <a:r>
              <a:rPr dirty="0" sz="1000" spc="-55">
                <a:latin typeface="Arial"/>
                <a:cs typeface="Arial"/>
              </a:rPr>
              <a:t>enn,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rap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45">
                <a:latin typeface="Arial"/>
                <a:cs typeface="Arial"/>
              </a:rPr>
              <a:t>resentato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in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figura.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494002" y="906675"/>
            <a:ext cx="1620036" cy="11567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2208566"/>
            <a:ext cx="4380865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40">
                <a:latin typeface="Arial"/>
                <a:cs typeface="Arial"/>
              </a:rPr>
              <a:t>Chi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80">
                <a:latin typeface="Arial"/>
                <a:cs typeface="Arial"/>
              </a:rPr>
              <a:t>ossiede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almeno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cellul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tablet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dunque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20%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10%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+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5%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35%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della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o</a:t>
            </a:r>
            <a:r>
              <a:rPr dirty="0" sz="1000" spc="-25">
                <a:latin typeface="Arial"/>
                <a:cs typeface="Arial"/>
              </a:rPr>
              <a:t>p</a:t>
            </a:r>
            <a:r>
              <a:rPr dirty="0" sz="1000" spc="-45">
                <a:latin typeface="Arial"/>
                <a:cs typeface="Arial"/>
              </a:rPr>
              <a:t>olazione.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Il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restante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100%</a:t>
            </a:r>
            <a:r>
              <a:rPr dirty="0" sz="1000" spc="-95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135">
                <a:latin typeface="Lucida Sans Unicode"/>
                <a:cs typeface="Lucida Sans Unicode"/>
              </a:rPr>
              <a:t> </a:t>
            </a:r>
            <a:r>
              <a:rPr dirty="0" sz="1000" spc="-60">
                <a:latin typeface="Arial"/>
                <a:cs typeface="Arial"/>
              </a:rPr>
              <a:t>35%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185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65%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non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80">
                <a:latin typeface="Arial"/>
                <a:cs typeface="Arial"/>
              </a:rPr>
              <a:t>ossiede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n</a:t>
            </a:r>
            <a:r>
              <a:rPr dirty="0" sz="1000" spc="-315">
                <a:latin typeface="Arial"/>
                <a:cs typeface="Arial"/>
              </a:rPr>
              <a:t>´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l’uno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n</a:t>
            </a:r>
            <a:r>
              <a:rPr dirty="0" sz="1000" spc="-315">
                <a:latin typeface="Arial"/>
                <a:cs typeface="Arial"/>
              </a:rPr>
              <a:t>´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l’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5">
                <a:latin typeface="Arial"/>
                <a:cs typeface="Arial"/>
              </a:rPr>
              <a:t>ltro.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3830" y="2512235"/>
            <a:ext cx="21869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ris</a:t>
            </a:r>
            <a:r>
              <a:rPr dirty="0" sz="1000" spc="-25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osta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alla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doma</a:t>
            </a:r>
            <a:r>
              <a:rPr dirty="0" sz="1000" spc="-55">
                <a:latin typeface="Arial"/>
                <a:cs typeface="Arial"/>
              </a:rPr>
              <a:t>n</a:t>
            </a:r>
            <a:r>
              <a:rPr dirty="0" sz="1000" spc="-65">
                <a:latin typeface="Arial"/>
                <a:cs typeface="Arial"/>
              </a:rPr>
              <a:t>da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dunque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Arial"/>
                <a:cs typeface="Arial"/>
              </a:rPr>
              <a:t>65%</a:t>
            </a:r>
            <a:r>
              <a:rPr dirty="0" sz="1000" spc="-5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18/35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Esercizi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riepilogo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19/35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257159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40737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458174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169374"/>
            <a:ext cx="50800" cy="12506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232874"/>
            <a:ext cx="50800" cy="11871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339719"/>
            <a:ext cx="4457065" cy="1131570"/>
          </a:xfrm>
          <a:custGeom>
            <a:avLst/>
            <a:gdLst/>
            <a:ahLst/>
            <a:cxnLst/>
            <a:rect l="l" t="t" r="r" b="b"/>
            <a:pathLst>
              <a:path w="4457065" h="1131570">
                <a:moveTo>
                  <a:pt x="4456606" y="0"/>
                </a:moveTo>
                <a:lnTo>
                  <a:pt x="0" y="0"/>
                </a:lnTo>
                <a:lnTo>
                  <a:pt x="0" y="1080354"/>
                </a:lnTo>
                <a:lnTo>
                  <a:pt x="16636" y="1117868"/>
                </a:lnTo>
                <a:lnTo>
                  <a:pt x="4405806" y="1131154"/>
                </a:lnTo>
                <a:lnTo>
                  <a:pt x="4420049" y="1129109"/>
                </a:lnTo>
                <a:lnTo>
                  <a:pt x="4451170" y="110315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220174"/>
            <a:ext cx="0" cy="1219200"/>
          </a:xfrm>
          <a:custGeom>
            <a:avLst/>
            <a:gdLst/>
            <a:ahLst/>
            <a:cxnLst/>
            <a:rect l="l" t="t" r="r" b="b"/>
            <a:pathLst>
              <a:path w="0" h="1219200">
                <a:moveTo>
                  <a:pt x="0" y="121894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20747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19477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18207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16302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1155312"/>
            <a:ext cx="3178175" cy="341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11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 spc="-55">
                <a:latin typeface="Arial"/>
                <a:cs typeface="Arial"/>
              </a:rPr>
              <a:t>Una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sola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seguenti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ro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40">
                <a:latin typeface="Arial"/>
                <a:cs typeface="Arial"/>
              </a:rPr>
              <a:t>osizioni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falsa.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I</a:t>
            </a:r>
            <a:r>
              <a:rPr dirty="0" sz="1000" spc="-40">
                <a:latin typeface="Arial"/>
                <a:cs typeface="Arial"/>
              </a:rPr>
              <a:t>n</a:t>
            </a:r>
            <a:r>
              <a:rPr dirty="0" sz="1000" spc="-30">
                <a:latin typeface="Arial"/>
                <a:cs typeface="Arial"/>
              </a:rPr>
              <a:t>dic</a:t>
            </a:r>
            <a:r>
              <a:rPr dirty="0" sz="1000" spc="-110">
                <a:latin typeface="Arial"/>
                <a:cs typeface="Arial"/>
              </a:rPr>
              <a:t>a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quale.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19/35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257159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40737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458174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169374"/>
            <a:ext cx="50800" cy="12506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232874"/>
            <a:ext cx="50800" cy="11871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339719"/>
            <a:ext cx="4457065" cy="1131570"/>
          </a:xfrm>
          <a:custGeom>
            <a:avLst/>
            <a:gdLst/>
            <a:ahLst/>
            <a:cxnLst/>
            <a:rect l="l" t="t" r="r" b="b"/>
            <a:pathLst>
              <a:path w="4457065" h="1131570">
                <a:moveTo>
                  <a:pt x="4456606" y="0"/>
                </a:moveTo>
                <a:lnTo>
                  <a:pt x="0" y="0"/>
                </a:lnTo>
                <a:lnTo>
                  <a:pt x="0" y="1080354"/>
                </a:lnTo>
                <a:lnTo>
                  <a:pt x="16636" y="1117868"/>
                </a:lnTo>
                <a:lnTo>
                  <a:pt x="4405806" y="1131154"/>
                </a:lnTo>
                <a:lnTo>
                  <a:pt x="4420049" y="1129109"/>
                </a:lnTo>
                <a:lnTo>
                  <a:pt x="4451170" y="110315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220174"/>
            <a:ext cx="0" cy="1219200"/>
          </a:xfrm>
          <a:custGeom>
            <a:avLst/>
            <a:gdLst/>
            <a:ahLst/>
            <a:cxnLst/>
            <a:rect l="l" t="t" r="r" b="b"/>
            <a:pathLst>
              <a:path w="0" h="1219200">
                <a:moveTo>
                  <a:pt x="0" y="121894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20747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19477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18207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16302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30201" y="1566088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13830" y="1155312"/>
            <a:ext cx="3178175" cy="570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11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 spc="-55">
                <a:latin typeface="Arial"/>
                <a:cs typeface="Arial"/>
              </a:rPr>
              <a:t>Una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sola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seguenti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ro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40">
                <a:latin typeface="Arial"/>
                <a:cs typeface="Arial"/>
              </a:rPr>
              <a:t>osizioni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falsa.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I</a:t>
            </a:r>
            <a:r>
              <a:rPr dirty="0" sz="1000" spc="-40">
                <a:latin typeface="Arial"/>
                <a:cs typeface="Arial"/>
              </a:rPr>
              <a:t>n</a:t>
            </a:r>
            <a:r>
              <a:rPr dirty="0" sz="1000" spc="-30">
                <a:latin typeface="Arial"/>
                <a:cs typeface="Arial"/>
              </a:rPr>
              <a:t>dic</a:t>
            </a:r>
            <a:r>
              <a:rPr dirty="0" sz="1000" spc="-110">
                <a:latin typeface="Arial"/>
                <a:cs typeface="Arial"/>
              </a:rPr>
              <a:t>a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quale.</a:t>
            </a:r>
            <a:endParaRPr sz="10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  <a:tabLst>
                <a:tab pos="666115" algn="l"/>
              </a:tabLst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20">
                <a:latin typeface="Arial"/>
                <a:cs typeface="Arial"/>
              </a:rPr>
              <a:t>Se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0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90">
                <a:latin typeface="Arial"/>
                <a:cs typeface="Arial"/>
              </a:rPr>
              <a:t>=</a:t>
            </a:r>
            <a:r>
              <a:rPr dirty="0" sz="1000" spc="-10">
                <a:latin typeface="Lucida Sans Unicode"/>
                <a:cs typeface="Lucida Sans Unicode"/>
              </a:rPr>
              <a:t>/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65">
                <a:latin typeface="Arial"/>
                <a:cs typeface="Arial"/>
              </a:rPr>
              <a:t>0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all</a:t>
            </a:r>
            <a:r>
              <a:rPr dirty="0" sz="1000" spc="-70">
                <a:latin typeface="Arial"/>
                <a:cs typeface="Arial"/>
              </a:rPr>
              <a:t>o</a:t>
            </a:r>
            <a:r>
              <a:rPr dirty="0" sz="1000" spc="-40">
                <a:latin typeface="Arial"/>
                <a:cs typeface="Arial"/>
              </a:rPr>
              <a:t>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3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65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19/35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257159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40737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458174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169374"/>
            <a:ext cx="50800" cy="12506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232874"/>
            <a:ext cx="50800" cy="11871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339719"/>
            <a:ext cx="4457065" cy="1131570"/>
          </a:xfrm>
          <a:custGeom>
            <a:avLst/>
            <a:gdLst/>
            <a:ahLst/>
            <a:cxnLst/>
            <a:rect l="l" t="t" r="r" b="b"/>
            <a:pathLst>
              <a:path w="4457065" h="1131570">
                <a:moveTo>
                  <a:pt x="4456606" y="0"/>
                </a:moveTo>
                <a:lnTo>
                  <a:pt x="0" y="0"/>
                </a:lnTo>
                <a:lnTo>
                  <a:pt x="0" y="1080354"/>
                </a:lnTo>
                <a:lnTo>
                  <a:pt x="16636" y="1117868"/>
                </a:lnTo>
                <a:lnTo>
                  <a:pt x="4405806" y="1131154"/>
                </a:lnTo>
                <a:lnTo>
                  <a:pt x="4420049" y="1129109"/>
                </a:lnTo>
                <a:lnTo>
                  <a:pt x="4451170" y="110315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220174"/>
            <a:ext cx="0" cy="1219200"/>
          </a:xfrm>
          <a:custGeom>
            <a:avLst/>
            <a:gdLst/>
            <a:ahLst/>
            <a:cxnLst/>
            <a:rect l="l" t="t" r="r" b="b"/>
            <a:pathLst>
              <a:path w="0" h="1219200">
                <a:moveTo>
                  <a:pt x="0" y="121894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20747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19477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18207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16302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30201" y="1566088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30201" y="1755877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13830" y="1155312"/>
            <a:ext cx="3178175" cy="721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11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 spc="-55">
                <a:latin typeface="Arial"/>
                <a:cs typeface="Arial"/>
              </a:rPr>
              <a:t>Una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sola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seguenti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ro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40">
                <a:latin typeface="Arial"/>
                <a:cs typeface="Arial"/>
              </a:rPr>
              <a:t>osizioni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falsa.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I</a:t>
            </a:r>
            <a:r>
              <a:rPr dirty="0" sz="1000" spc="-40">
                <a:latin typeface="Arial"/>
                <a:cs typeface="Arial"/>
              </a:rPr>
              <a:t>n</a:t>
            </a:r>
            <a:r>
              <a:rPr dirty="0" sz="1000" spc="-30">
                <a:latin typeface="Arial"/>
                <a:cs typeface="Arial"/>
              </a:rPr>
              <a:t>dic</a:t>
            </a:r>
            <a:r>
              <a:rPr dirty="0" sz="1000" spc="-110">
                <a:latin typeface="Arial"/>
                <a:cs typeface="Arial"/>
              </a:rPr>
              <a:t>a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quale.</a:t>
            </a:r>
            <a:endParaRPr sz="10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  <a:tabLst>
                <a:tab pos="666115" algn="l"/>
              </a:tabLst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20">
                <a:latin typeface="Arial"/>
                <a:cs typeface="Arial"/>
              </a:rPr>
              <a:t>Se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0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90">
                <a:latin typeface="Arial"/>
                <a:cs typeface="Arial"/>
              </a:rPr>
              <a:t>=</a:t>
            </a:r>
            <a:r>
              <a:rPr dirty="0" sz="1000" spc="-10">
                <a:latin typeface="Lucida Sans Unicode"/>
                <a:cs typeface="Lucida Sans Unicode"/>
              </a:rPr>
              <a:t>/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65">
                <a:latin typeface="Arial"/>
                <a:cs typeface="Arial"/>
              </a:rPr>
              <a:t>0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all</a:t>
            </a:r>
            <a:r>
              <a:rPr dirty="0" sz="1000" spc="-70">
                <a:latin typeface="Arial"/>
                <a:cs typeface="Arial"/>
              </a:rPr>
              <a:t>o</a:t>
            </a:r>
            <a:r>
              <a:rPr dirty="0" sz="1000" spc="-40">
                <a:latin typeface="Arial"/>
                <a:cs typeface="Arial"/>
              </a:rPr>
              <a:t>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3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65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65">
                <a:latin typeface="Arial"/>
                <a:cs typeface="Arial"/>
              </a:rPr>
              <a:t>1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65">
                <a:latin typeface="Arial"/>
                <a:cs typeface="Arial"/>
              </a:rPr>
              <a:t>3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se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solo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se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2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65"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19/35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749" y="24034"/>
            <a:ext cx="8248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logica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15"/>
              <a:t>lo</a:t>
            </a:r>
            <a:r>
              <a:rPr dirty="0" spc="10"/>
              <a:t>g</a:t>
            </a:r>
            <a:r>
              <a:rPr dirty="0" spc="20"/>
              <a:t>i</a:t>
            </a:r>
            <a:r>
              <a:rPr dirty="0"/>
              <a:t>c</a:t>
            </a:r>
            <a:r>
              <a:rPr dirty="0" spc="70"/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257159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40737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458174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169374"/>
            <a:ext cx="50800" cy="12506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232874"/>
            <a:ext cx="50800" cy="11871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339719"/>
            <a:ext cx="4457065" cy="1131570"/>
          </a:xfrm>
          <a:custGeom>
            <a:avLst/>
            <a:gdLst/>
            <a:ahLst/>
            <a:cxnLst/>
            <a:rect l="l" t="t" r="r" b="b"/>
            <a:pathLst>
              <a:path w="4457065" h="1131570">
                <a:moveTo>
                  <a:pt x="4456606" y="0"/>
                </a:moveTo>
                <a:lnTo>
                  <a:pt x="0" y="0"/>
                </a:lnTo>
                <a:lnTo>
                  <a:pt x="0" y="1080354"/>
                </a:lnTo>
                <a:lnTo>
                  <a:pt x="16636" y="1117868"/>
                </a:lnTo>
                <a:lnTo>
                  <a:pt x="4405806" y="1131154"/>
                </a:lnTo>
                <a:lnTo>
                  <a:pt x="4420049" y="1129109"/>
                </a:lnTo>
                <a:lnTo>
                  <a:pt x="4451170" y="110315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220174"/>
            <a:ext cx="0" cy="1219200"/>
          </a:xfrm>
          <a:custGeom>
            <a:avLst/>
            <a:gdLst/>
            <a:ahLst/>
            <a:cxnLst/>
            <a:rect l="l" t="t" r="r" b="b"/>
            <a:pathLst>
              <a:path w="0" h="1219200">
                <a:moveTo>
                  <a:pt x="0" y="121894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20747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19477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18207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16302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30201" y="1566088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30201" y="1755877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30201" y="1945665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13830" y="1155312"/>
            <a:ext cx="3178175" cy="911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11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 spc="-55">
                <a:latin typeface="Arial"/>
                <a:cs typeface="Arial"/>
              </a:rPr>
              <a:t>Una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sola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seguenti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ro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40">
                <a:latin typeface="Arial"/>
                <a:cs typeface="Arial"/>
              </a:rPr>
              <a:t>osizioni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falsa.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I</a:t>
            </a:r>
            <a:r>
              <a:rPr dirty="0" sz="1000" spc="-40">
                <a:latin typeface="Arial"/>
                <a:cs typeface="Arial"/>
              </a:rPr>
              <a:t>n</a:t>
            </a:r>
            <a:r>
              <a:rPr dirty="0" sz="1000" spc="-30">
                <a:latin typeface="Arial"/>
                <a:cs typeface="Arial"/>
              </a:rPr>
              <a:t>dic</a:t>
            </a:r>
            <a:r>
              <a:rPr dirty="0" sz="1000" spc="-110">
                <a:latin typeface="Arial"/>
                <a:cs typeface="Arial"/>
              </a:rPr>
              <a:t>a</a:t>
            </a:r>
            <a:r>
              <a:rPr dirty="0" sz="1000" spc="-60">
                <a:latin typeface="Arial"/>
                <a:cs typeface="Arial"/>
              </a:rPr>
              <a:t>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quale.</a:t>
            </a:r>
            <a:endParaRPr sz="10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  <a:tabLst>
                <a:tab pos="666115" algn="l"/>
              </a:tabLst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20">
                <a:latin typeface="Arial"/>
                <a:cs typeface="Arial"/>
              </a:rPr>
              <a:t>Se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0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90">
                <a:latin typeface="Arial"/>
                <a:cs typeface="Arial"/>
              </a:rPr>
              <a:t>=</a:t>
            </a:r>
            <a:r>
              <a:rPr dirty="0" sz="1000" spc="-10">
                <a:latin typeface="Lucida Sans Unicode"/>
                <a:cs typeface="Lucida Sans Unicode"/>
              </a:rPr>
              <a:t>/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65">
                <a:latin typeface="Arial"/>
                <a:cs typeface="Arial"/>
              </a:rPr>
              <a:t>0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all</a:t>
            </a:r>
            <a:r>
              <a:rPr dirty="0" sz="1000" spc="-70">
                <a:latin typeface="Arial"/>
                <a:cs typeface="Arial"/>
              </a:rPr>
              <a:t>o</a:t>
            </a:r>
            <a:r>
              <a:rPr dirty="0" sz="1000" spc="-40">
                <a:latin typeface="Arial"/>
                <a:cs typeface="Arial"/>
              </a:rPr>
              <a:t>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3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65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65">
                <a:latin typeface="Arial"/>
                <a:cs typeface="Arial"/>
              </a:rPr>
              <a:t>1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65">
                <a:latin typeface="Arial"/>
                <a:cs typeface="Arial"/>
              </a:rPr>
              <a:t>3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se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solo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se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2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65"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3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20">
                <a:latin typeface="Arial"/>
                <a:cs typeface="Arial"/>
              </a:rPr>
              <a:t>Se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 i="1">
                <a:latin typeface="Verdana"/>
                <a:cs typeface="Verdana"/>
              </a:rPr>
              <a:t>π</a:t>
            </a:r>
            <a:r>
              <a:rPr dirty="0" sz="1000" spc="-40" i="1">
                <a:latin typeface="Verdana"/>
                <a:cs typeface="Verdan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65">
                <a:latin typeface="Arial"/>
                <a:cs typeface="Arial"/>
              </a:rPr>
              <a:t>3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all</a:t>
            </a:r>
            <a:r>
              <a:rPr dirty="0" sz="1000" spc="-70">
                <a:latin typeface="Arial"/>
                <a:cs typeface="Arial"/>
              </a:rPr>
              <a:t>o</a:t>
            </a:r>
            <a:r>
              <a:rPr dirty="0" sz="1000">
                <a:latin typeface="Arial"/>
                <a:cs typeface="Arial"/>
              </a:rPr>
              <a:t>r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 i="1">
                <a:latin typeface="Verdana"/>
                <a:cs typeface="Verdana"/>
              </a:rPr>
              <a:t>π</a:t>
            </a:r>
            <a:r>
              <a:rPr dirty="0" sz="1000" spc="-15" i="1">
                <a:latin typeface="Verdana"/>
                <a:cs typeface="Verdana"/>
              </a:rPr>
              <a:t> </a:t>
            </a:r>
            <a:r>
              <a:rPr dirty="0" sz="1000" spc="-315">
                <a:latin typeface="Arial"/>
                <a:cs typeface="Arial"/>
              </a:rPr>
              <a:t>`</a:t>
            </a:r>
            <a:r>
              <a:rPr dirty="0" sz="1000" spc="-120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razionale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19/35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  Christian Casalvieri  ``Sapienza'' Università di Roma</dc:creator>
  <dc:title>Esercizi di riepilogo: logica e tecniche dimostrative</dc:title>
  <dcterms:created xsi:type="dcterms:W3CDTF">2023-04-06T12:03:28Z</dcterms:created>
  <dcterms:modified xsi:type="dcterms:W3CDTF">2023-04-06T12:03:28Z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2017-10-16T00:00:00Z</vt:filetime>
  </property>
  <property fmtid="{D5CDD505-2E9C-101B-9397-08002B2CF9AE}" pid="3" name="LastSaved">
    <vt:filetime>2023-04-06T00:00:00Z</vt:filetime>
  </property>
</Properties>
</file>