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5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59.xml" ContentType="application/vnd.openxmlformats-officedocument.presentationml.notesSlide+xml"/>
  <Override PartName="/ppt/slides/slide60.xml" ContentType="application/vnd.openxmlformats-officedocument.presentationml.slide+xml"/>
  <Override PartName="/ppt/notesSlides/notesSlide60.xml" ContentType="application/vnd.openxmlformats-officedocument.presentationml.notesSlide+xml"/>
  <Override PartName="/ppt/slides/slide61.xml" ContentType="application/vnd.openxmlformats-officedocument.presentationml.slide+xml"/>
  <Override PartName="/ppt/notesSlides/notesSlide61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8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69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  <Override PartName="/ppt/slides/slide71.xml" ContentType="application/vnd.openxmlformats-officedocument.presentationml.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7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75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7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80.xml" ContentType="application/vnd.openxmlformats-officedocument.presentationml.slide+xml"/>
  <Override PartName="/ppt/notesSlides/notesSlide80.xml" ContentType="application/vnd.openxmlformats-officedocument.presentationml.notesSlide+xml"/>
  <Override PartName="/ppt/slides/slide81.xml" ContentType="application/vnd.openxmlformats-officedocument.presentationml.slide+xml"/>
  <Override PartName="/ppt/notesSlides/notesSlide81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8.xml" ContentType="application/vnd.openxmlformats-officedocument.presentationml.slide+xml"/>
  <Override PartName="/ppt/notesSlides/notesSlide88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90.xml" ContentType="application/vnd.openxmlformats-officedocument.presentationml.slide+xml"/>
  <Override PartName="/ppt/notesSlides/notesSlide90.xml" ContentType="application/vnd.openxmlformats-officedocument.presentationml.notesSlide+xml"/>
  <Override PartName="/ppt/slides/slide91.xml" ContentType="application/vnd.openxmlformats-officedocument.presentationml.slide+xml"/>
  <Override PartName="/ppt/notesSlides/notesSlide9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94.xml" ContentType="application/vnd.openxmlformats-officedocument.presentationml.notesSlide+xml"/>
  <Override PartName="/ppt/slides/slide95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100.xml" ContentType="application/vnd.openxmlformats-officedocument.presentationml.notesSlide+xml"/>
  <Override PartName="/ppt/slides/slide101.xml" ContentType="application/vnd.openxmlformats-officedocument.presentationml.slide+xml"/>
  <Override PartName="/ppt/notesSlides/notesSlide101.xml" ContentType="application/vnd.openxmlformats-officedocument.presentationml.notesSlide+xml"/>
  <Override PartName="/ppt/slides/slide102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103.xml" ContentType="application/vnd.openxmlformats-officedocument.presentationml.slide+xml"/>
  <Override PartName="/ppt/notesSlides/notesSlide103.xml" ContentType="application/vnd.openxmlformats-officedocument.presentationml.notesSlide+xml"/>
  <Override PartName="/ppt/slides/slide104.xml" ContentType="application/vnd.openxmlformats-officedocument.presentationml.slide+xml"/>
  <Override PartName="/ppt/notesSlides/notesSlide104.xml" ContentType="application/vnd.openxmlformats-officedocument.presentationml.notesSlide+xml"/>
  <Override PartName="/ppt/slides/slide105.xml" ContentType="application/vnd.openxmlformats-officedocument.presentationml.slide+xml"/>
  <Override PartName="/ppt/notesSlides/notesSlide105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106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07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08.xml" ContentType="application/vnd.openxmlformats-officedocument.presentationml.notesSlide+xml"/>
  <Override PartName="/ppt/slides/slide109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110.xml" ContentType="application/vnd.openxmlformats-officedocument.presentationml.slide+xml"/>
  <Override PartName="/ppt/notesSlides/notesSlide110.xml" ContentType="application/vnd.openxmlformats-officedocument.presentationml.notesSlide+xml"/>
  <Override PartName="/ppt/slides/slide111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3.xml" ContentType="application/vnd.openxmlformats-officedocument.presentationml.slide+xml"/>
  <Override PartName="/ppt/notesSlides/notesSlide113.xml" ContentType="application/vnd.openxmlformats-officedocument.presentationml.notesSlide+xml"/>
  <Override PartName="/ppt/slides/slide114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115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116.xml" ContentType="application/vnd.openxmlformats-officedocument.presentationml.notesSlide+xml"/>
  <Override PartName="/ppt/slides/slide117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120.xml" ContentType="application/vnd.openxmlformats-officedocument.presentationml.slide+xml"/>
  <Override PartName="/ppt/notesSlides/notesSlide120.xml" ContentType="application/vnd.openxmlformats-officedocument.presentationml.notesSlide+xml"/>
  <Override PartName="/ppt/slides/slide121.xml" ContentType="application/vnd.openxmlformats-officedocument.presentationml.slide+xml"/>
  <Override PartName="/ppt/notesSlides/notesSlide121.xml" ContentType="application/vnd.openxmlformats-officedocument.presentationml.notesSlide+xml"/>
  <Override PartName="/ppt/slides/slide122.xml" ContentType="application/vnd.openxmlformats-officedocument.presentationml.slide+xml"/>
  <Override PartName="/ppt/notesSlides/notesSlide122.xml" ContentType="application/vnd.openxmlformats-officedocument.presentationml.notesSlide+xml"/>
  <Override PartName="/ppt/slides/slide123.xml" ContentType="application/vnd.openxmlformats-officedocument.presentationml.slide+xml"/>
  <Override PartName="/ppt/notesSlides/notesSlide123.xml" ContentType="application/vnd.openxmlformats-officedocument.presentationml.notesSlide+xml"/>
  <Override PartName="/ppt/slides/slide124.xml" ContentType="application/vnd.openxmlformats-officedocument.presentationml.slide+xml"/>
  <Override PartName="/ppt/notesSlides/notesSlide124.xml" ContentType="application/vnd.openxmlformats-officedocument.presentationml.notesSlide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slides/slide127.xml" ContentType="application/vnd.openxmlformats-officedocument.presentationml.slide+xml"/>
  <Override PartName="/ppt/notesSlides/notesSlide127.xml" ContentType="application/vnd.openxmlformats-officedocument.presentationml.notesSlide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0.xml"/></Relationships>
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1.xml"/></Relationships>
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2.xml"/></Relationships>
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3.xml"/></Relationships>
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4.xml"/></Relationships>
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5.xml"/></Relationships>
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6.xml"/></Relationships>
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7.xml"/></Relationships>
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8.xml"/></Relationships>
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9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0.xml"/></Relationships>
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1.xml"/></Relationships>
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2.xml"/></Relationships>
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3.xml"/></Relationships>
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4.xml"/></Relationships>
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5.xml"/></Relationships>
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6.xml"/></Relationships>
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7.xml"/></Relationships>
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8.xml"/></Relationships>
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9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0.xml"/></Relationships>
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1.xml"/></Relationships>
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2.xml"/></Relationships>
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3.xml"/></Relationships>
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4.xml"/></Relationships>
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5.xml"/></Relationships>
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6.xml"/></Relationships>
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7.xml"/></Relationships>
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8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0.xml"/></Relationships>
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
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2.xml"/></Relationships>
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
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4.xml"/></Relationships>
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
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6.xml"/></Relationships>
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
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8.xml"/></Relationships>
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0.xml"/></Relationships>
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
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2.xml"/></Relationships>
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
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4.xml"/></Relationships>
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
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6.xml"/></Relationships>
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
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8.xml"/></Relationships>
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0.xml"/></Relationships>
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
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2.xml"/></Relationships>
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3.xml"/></Relationships>
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4.xml"/></Relationships>
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5.xml"/></Relationships>
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6.xml"/></Relationships>
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7.xml"/></Relationships>
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8.xml"/></Relationships>
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9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0.xml"/></Relationships>
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1.xml"/></Relationships>
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2.xml"/></Relationships>
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3.xml"/></Relationships>
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4.xml"/></Relationships>
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5.xml"/></Relationships>
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6.xml"/></Relationships>
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7.xml"/></Relationships>
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8.xml"/></Relationships>
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9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0.xml"/></Relationships>
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1.xml"/></Relationships>
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2.xml"/></Relationships>
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3.xml"/></Relationships>
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4.xml"/></Relationships>
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5.xml"/></Relationships>
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6.xml"/></Relationships>
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7.xml"/></Relationships>
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8.xml"/></Relationships>
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30"/>
              <a:t>ra3:</a:t>
            </a:r>
            <a:r>
              <a:rPr dirty="0" spc="75"/>
              <a:t> </a:t>
            </a:r>
            <a:r>
              <a:rPr dirty="0" spc="-35"/>
              <a:t>Disequazioni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30"/>
              <a:t>ra3:</a:t>
            </a:r>
            <a:r>
              <a:rPr dirty="0" spc="75"/>
              <a:t> </a:t>
            </a:r>
            <a:r>
              <a:rPr dirty="0" spc="-35"/>
              <a:t>Disequazioni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30"/>
              <a:t>ra3:</a:t>
            </a:r>
            <a:r>
              <a:rPr dirty="0" spc="75"/>
              <a:t> </a:t>
            </a:r>
            <a:r>
              <a:rPr dirty="0" spc="-35"/>
              <a:t>Disequazioni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30"/>
              <a:t>ra3:</a:t>
            </a:r>
            <a:r>
              <a:rPr dirty="0" spc="75"/>
              <a:t> </a:t>
            </a:r>
            <a:r>
              <a:rPr dirty="0" spc="-35"/>
              <a:t>Disequazioni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30"/>
              <a:t>ra3:</a:t>
            </a:r>
            <a:r>
              <a:rPr dirty="0" spc="75"/>
              <a:t> </a:t>
            </a:r>
            <a:r>
              <a:rPr dirty="0" spc="-35"/>
              <a:t>Disequazioni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11993" y="2796676"/>
            <a:ext cx="359998" cy="4224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69083" y="327985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89465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167268" y="327588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23614" y="3289972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34106" y="327969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44266" y="326953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26044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620326" y="32822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3531425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3607626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3620326" y="32949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07626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3620326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387859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389129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3802393" y="327588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387859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389129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4149573" y="32695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4162273" y="32885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202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4149573" y="33076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4162273" y="332033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4451033" y="330001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4423969" y="3273523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4344642" y="3270636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5110" y="49702"/>
                </a:moveTo>
                <a:lnTo>
                  <a:pt x="38475" y="45809"/>
                </a:lnTo>
                <a:lnTo>
                  <a:pt x="47748" y="35700"/>
                </a:lnTo>
                <a:lnTo>
                  <a:pt x="47061" y="17931"/>
                </a:lnTo>
                <a:lnTo>
                  <a:pt x="41417" y="6134"/>
                </a:lnTo>
                <a:lnTo>
                  <a:pt x="32255" y="0"/>
                </a:lnTo>
                <a:lnTo>
                  <a:pt x="15795" y="2168"/>
                </a:lnTo>
                <a:lnTo>
                  <a:pt x="4946" y="9558"/>
                </a:lnTo>
                <a:lnTo>
                  <a:pt x="0" y="20511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4329112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4499473" y="3270630"/>
            <a:ext cx="48260" cy="50165"/>
          </a:xfrm>
          <a:custGeom>
            <a:avLst/>
            <a:gdLst/>
            <a:ahLst/>
            <a:cxnLst/>
            <a:rect l="l" t="t" r="r" b="b"/>
            <a:pathLst>
              <a:path w="48260" h="50164">
                <a:moveTo>
                  <a:pt x="22681" y="49708"/>
                </a:moveTo>
                <a:lnTo>
                  <a:pt x="9209" y="45815"/>
                </a:lnTo>
                <a:lnTo>
                  <a:pt x="0" y="35706"/>
                </a:lnTo>
                <a:lnTo>
                  <a:pt x="716" y="17929"/>
                </a:lnTo>
                <a:lnTo>
                  <a:pt x="6379" y="6130"/>
                </a:lnTo>
                <a:lnTo>
                  <a:pt x="15554" y="0"/>
                </a:lnTo>
                <a:lnTo>
                  <a:pt x="32008" y="2174"/>
                </a:lnTo>
                <a:lnTo>
                  <a:pt x="42852" y="9572"/>
                </a:lnTo>
                <a:lnTo>
                  <a:pt x="47794" y="20532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4532315" y="3287318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699"/>
                </a:lnTo>
                <a:lnTo>
                  <a:pt x="0" y="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0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830" y="661439"/>
            <a:ext cx="4382439" cy="60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830" y="1058327"/>
            <a:ext cx="4382439" cy="142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864093" y="3367563"/>
            <a:ext cx="97218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0"/>
              <a:t>Alge</a:t>
            </a:r>
            <a:r>
              <a:rPr dirty="0" spc="-50"/>
              <a:t>b</a:t>
            </a:r>
            <a:r>
              <a:rPr dirty="0" spc="-30"/>
              <a:t>ra3:</a:t>
            </a:r>
            <a:r>
              <a:rPr dirty="0" spc="75"/>
              <a:t> </a:t>
            </a:r>
            <a:r>
              <a:rPr dirty="0" spc="-35"/>
              <a:t>Disequazioni</a:t>
            </a:r>
            <a:r>
              <a:rPr dirty="0" spc="15"/>
              <a:t> </a:t>
            </a:r>
            <a:r>
              <a:rPr dirty="0" spc="-40"/>
              <a:t>alge</a:t>
            </a:r>
            <a:r>
              <a:rPr dirty="0" spc="-60"/>
              <a:t>b</a:t>
            </a:r>
            <a:r>
              <a:rPr dirty="0" spc="-35"/>
              <a:t>riche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93763" y="3367563"/>
            <a:ext cx="59563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7A0000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68165" y="3367563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FFF200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40"/>
              <a:t>/34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" Target="slide128.xml"/><Relationship Id="rId9" Type="http://schemas.openxmlformats.org/officeDocument/2006/relationships/notesSlide" Target="../notesSlides/notesSlide1.xml"/><Relationship Id="rId10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slide" Target="slide1.xml"/><Relationship Id="rId10" Type="http://schemas.openxmlformats.org/officeDocument/2006/relationships/notesSlide" Target="../notesSlides/notesSlide10.xml"/><Relationship Id="rId11" Type="http://schemas.openxmlformats.org/officeDocument/2006/relationships/slide" Target="slide10.xml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68.png"/><Relationship Id="rId4" Type="http://schemas.openxmlformats.org/officeDocument/2006/relationships/slide" Target="slide1.xml"/><Relationship Id="rId5" Type="http://schemas.openxmlformats.org/officeDocument/2006/relationships/notesSlide" Target="../notesSlides/notesSlide100.xml"/><Relationship Id="rId6" Type="http://schemas.openxmlformats.org/officeDocument/2006/relationships/slide" Target="slide100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69.png"/><Relationship Id="rId4" Type="http://schemas.openxmlformats.org/officeDocument/2006/relationships/slide" Target="slide1.xml"/><Relationship Id="rId5" Type="http://schemas.openxmlformats.org/officeDocument/2006/relationships/notesSlide" Target="../notesSlides/notesSlide101.xml"/><Relationship Id="rId6" Type="http://schemas.openxmlformats.org/officeDocument/2006/relationships/slide" Target="slide101.xml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3.xml"/><Relationship Id="rId3" Type="http://schemas.openxmlformats.org/officeDocument/2006/relationships/image" Target="../media/image270.png"/><Relationship Id="rId4" Type="http://schemas.openxmlformats.org/officeDocument/2006/relationships/slide" Target="slide1.xml"/><Relationship Id="rId5" Type="http://schemas.openxmlformats.org/officeDocument/2006/relationships/notesSlide" Target="../notesSlides/notesSlide102.xml"/><Relationship Id="rId6" Type="http://schemas.openxmlformats.org/officeDocument/2006/relationships/slide" Target="slide102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5" Type="http://schemas.openxmlformats.org/officeDocument/2006/relationships/image" Target="../media/image273.png"/><Relationship Id="rId6" Type="http://schemas.openxmlformats.org/officeDocument/2006/relationships/image" Target="../media/image274.png"/><Relationship Id="rId7" Type="http://schemas.openxmlformats.org/officeDocument/2006/relationships/image" Target="../media/image275.png"/><Relationship Id="rId8" Type="http://schemas.openxmlformats.org/officeDocument/2006/relationships/image" Target="../media/image276.png"/><Relationship Id="rId9" Type="http://schemas.openxmlformats.org/officeDocument/2006/relationships/slide" Target="slide1.xml"/><Relationship Id="rId10" Type="http://schemas.openxmlformats.org/officeDocument/2006/relationships/notesSlide" Target="../notesSlides/notesSlide103.xml"/><Relationship Id="rId11" Type="http://schemas.openxmlformats.org/officeDocument/2006/relationships/slide" Target="slide103.xml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77.png"/><Relationship Id="rId4" Type="http://schemas.openxmlformats.org/officeDocument/2006/relationships/image" Target="../media/image278.png"/><Relationship Id="rId5" Type="http://schemas.openxmlformats.org/officeDocument/2006/relationships/image" Target="../media/image279.png"/><Relationship Id="rId6" Type="http://schemas.openxmlformats.org/officeDocument/2006/relationships/image" Target="../media/image280.png"/><Relationship Id="rId7" Type="http://schemas.openxmlformats.org/officeDocument/2006/relationships/image" Target="../media/image281.png"/><Relationship Id="rId8" Type="http://schemas.openxmlformats.org/officeDocument/2006/relationships/image" Target="../media/image282.png"/><Relationship Id="rId9" Type="http://schemas.openxmlformats.org/officeDocument/2006/relationships/slide" Target="slide1.xml"/><Relationship Id="rId10" Type="http://schemas.openxmlformats.org/officeDocument/2006/relationships/notesSlide" Target="../notesSlides/notesSlide104.xml"/><Relationship Id="rId11" Type="http://schemas.openxmlformats.org/officeDocument/2006/relationships/slide" Target="slide104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83.png"/><Relationship Id="rId4" Type="http://schemas.openxmlformats.org/officeDocument/2006/relationships/image" Target="../media/image284.png"/><Relationship Id="rId5" Type="http://schemas.openxmlformats.org/officeDocument/2006/relationships/image" Target="../media/image285.png"/><Relationship Id="rId6" Type="http://schemas.openxmlformats.org/officeDocument/2006/relationships/image" Target="../media/image286.png"/><Relationship Id="rId7" Type="http://schemas.openxmlformats.org/officeDocument/2006/relationships/image" Target="../media/image287.png"/><Relationship Id="rId8" Type="http://schemas.openxmlformats.org/officeDocument/2006/relationships/image" Target="../media/image288.png"/><Relationship Id="rId9" Type="http://schemas.openxmlformats.org/officeDocument/2006/relationships/slide" Target="slide1.xml"/><Relationship Id="rId10" Type="http://schemas.openxmlformats.org/officeDocument/2006/relationships/notesSlide" Target="../notesSlides/notesSlide105.xml"/><Relationship Id="rId11" Type="http://schemas.openxmlformats.org/officeDocument/2006/relationships/slide" Target="slide105.xml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89.png"/><Relationship Id="rId4" Type="http://schemas.openxmlformats.org/officeDocument/2006/relationships/image" Target="../media/image290.png"/><Relationship Id="rId5" Type="http://schemas.openxmlformats.org/officeDocument/2006/relationships/image" Target="../media/image291.png"/><Relationship Id="rId6" Type="http://schemas.openxmlformats.org/officeDocument/2006/relationships/image" Target="../media/image292.png"/><Relationship Id="rId7" Type="http://schemas.openxmlformats.org/officeDocument/2006/relationships/image" Target="../media/image293.png"/><Relationship Id="rId8" Type="http://schemas.openxmlformats.org/officeDocument/2006/relationships/image" Target="../media/image294.png"/><Relationship Id="rId9" Type="http://schemas.openxmlformats.org/officeDocument/2006/relationships/notesSlide" Target="../notesSlides/notesSlide106.xml"/><Relationship Id="rId10" Type="http://schemas.openxmlformats.org/officeDocument/2006/relationships/slide" Target="slide106.xml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9" Type="http://schemas.openxmlformats.org/officeDocument/2006/relationships/slide" Target="slide1.xml"/><Relationship Id="rId10" Type="http://schemas.openxmlformats.org/officeDocument/2006/relationships/notesSlide" Target="../notesSlides/notesSlide107.xml"/><Relationship Id="rId11" Type="http://schemas.openxmlformats.org/officeDocument/2006/relationships/slide" Target="slide107.xml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3.xml"/><Relationship Id="rId3" Type="http://schemas.openxmlformats.org/officeDocument/2006/relationships/slide" Target="slide1.xml"/><Relationship Id="rId4" Type="http://schemas.openxmlformats.org/officeDocument/2006/relationships/notesSlide" Target="../notesSlides/notesSlide108.xml"/><Relationship Id="rId5" Type="http://schemas.openxmlformats.org/officeDocument/2006/relationships/slide" Target="slide108.xml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01.jpg"/><Relationship Id="rId4" Type="http://schemas.openxmlformats.org/officeDocument/2006/relationships/slide" Target="slide1.xml"/><Relationship Id="rId5" Type="http://schemas.openxmlformats.org/officeDocument/2006/relationships/notesSlide" Target="../notesSlides/notesSlide109.xml"/><Relationship Id="rId6" Type="http://schemas.openxmlformats.org/officeDocument/2006/relationships/slide" Target="slide109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slide" Target="slide1.xml"/><Relationship Id="rId10" Type="http://schemas.openxmlformats.org/officeDocument/2006/relationships/notesSlide" Target="../notesSlides/notesSlide11.xml"/><Relationship Id="rId11" Type="http://schemas.openxmlformats.org/officeDocument/2006/relationships/slide" Target="slide11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02.jpg"/><Relationship Id="rId4" Type="http://schemas.openxmlformats.org/officeDocument/2006/relationships/slide" Target="slide1.xml"/><Relationship Id="rId5" Type="http://schemas.openxmlformats.org/officeDocument/2006/relationships/notesSlide" Target="../notesSlides/notesSlide110.xml"/><Relationship Id="rId6" Type="http://schemas.openxmlformats.org/officeDocument/2006/relationships/slide" Target="slide110.xml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3.xml"/><Relationship Id="rId3" Type="http://schemas.openxmlformats.org/officeDocument/2006/relationships/image" Target="../media/image303.png"/><Relationship Id="rId4" Type="http://schemas.openxmlformats.org/officeDocument/2006/relationships/slide" Target="slide1.xml"/><Relationship Id="rId5" Type="http://schemas.openxmlformats.org/officeDocument/2006/relationships/notesSlide" Target="../notesSlides/notesSlide111.xml"/><Relationship Id="rId6" Type="http://schemas.openxmlformats.org/officeDocument/2006/relationships/slide" Target="slide111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04.png"/><Relationship Id="rId4" Type="http://schemas.openxmlformats.org/officeDocument/2006/relationships/image" Target="../media/image305.png"/><Relationship Id="rId5" Type="http://schemas.openxmlformats.org/officeDocument/2006/relationships/image" Target="../media/image306.png"/><Relationship Id="rId6" Type="http://schemas.openxmlformats.org/officeDocument/2006/relationships/image" Target="../media/image307.png"/><Relationship Id="rId7" Type="http://schemas.openxmlformats.org/officeDocument/2006/relationships/image" Target="../media/image308.png"/><Relationship Id="rId8" Type="http://schemas.openxmlformats.org/officeDocument/2006/relationships/image" Target="../media/image309.png"/><Relationship Id="rId9" Type="http://schemas.openxmlformats.org/officeDocument/2006/relationships/slide" Target="slide1.xml"/><Relationship Id="rId10" Type="http://schemas.openxmlformats.org/officeDocument/2006/relationships/notesSlide" Target="../notesSlides/notesSlide112.xml"/><Relationship Id="rId11" Type="http://schemas.openxmlformats.org/officeDocument/2006/relationships/slide" Target="slide112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10.png"/><Relationship Id="rId4" Type="http://schemas.openxmlformats.org/officeDocument/2006/relationships/image" Target="../media/image311.png"/><Relationship Id="rId5" Type="http://schemas.openxmlformats.org/officeDocument/2006/relationships/image" Target="../media/image312.png"/><Relationship Id="rId6" Type="http://schemas.openxmlformats.org/officeDocument/2006/relationships/image" Target="../media/image313.png"/><Relationship Id="rId7" Type="http://schemas.openxmlformats.org/officeDocument/2006/relationships/image" Target="../media/image314.png"/><Relationship Id="rId8" Type="http://schemas.openxmlformats.org/officeDocument/2006/relationships/image" Target="../media/image315.png"/><Relationship Id="rId9" Type="http://schemas.openxmlformats.org/officeDocument/2006/relationships/slide" Target="slide1.xml"/><Relationship Id="rId10" Type="http://schemas.openxmlformats.org/officeDocument/2006/relationships/notesSlide" Target="../notesSlides/notesSlide113.xml"/><Relationship Id="rId11" Type="http://schemas.openxmlformats.org/officeDocument/2006/relationships/slide" Target="slide113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16.png"/><Relationship Id="rId4" Type="http://schemas.openxmlformats.org/officeDocument/2006/relationships/image" Target="../media/image317.png"/><Relationship Id="rId5" Type="http://schemas.openxmlformats.org/officeDocument/2006/relationships/image" Target="../media/image318.png"/><Relationship Id="rId6" Type="http://schemas.openxmlformats.org/officeDocument/2006/relationships/image" Target="../media/image319.png"/><Relationship Id="rId7" Type="http://schemas.openxmlformats.org/officeDocument/2006/relationships/image" Target="../media/image320.png"/><Relationship Id="rId8" Type="http://schemas.openxmlformats.org/officeDocument/2006/relationships/image" Target="../media/image321.png"/><Relationship Id="rId9" Type="http://schemas.openxmlformats.org/officeDocument/2006/relationships/slide" Target="slide1.xml"/><Relationship Id="rId10" Type="http://schemas.openxmlformats.org/officeDocument/2006/relationships/notesSlide" Target="../notesSlides/notesSlide114.xml"/><Relationship Id="rId11" Type="http://schemas.openxmlformats.org/officeDocument/2006/relationships/slide" Target="slide114.xml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22.png"/><Relationship Id="rId4" Type="http://schemas.openxmlformats.org/officeDocument/2006/relationships/image" Target="../media/image323.png"/><Relationship Id="rId5" Type="http://schemas.openxmlformats.org/officeDocument/2006/relationships/image" Target="../media/image324.png"/><Relationship Id="rId6" Type="http://schemas.openxmlformats.org/officeDocument/2006/relationships/image" Target="../media/image325.png"/><Relationship Id="rId7" Type="http://schemas.openxmlformats.org/officeDocument/2006/relationships/image" Target="../media/image326.png"/><Relationship Id="rId8" Type="http://schemas.openxmlformats.org/officeDocument/2006/relationships/image" Target="../media/image327.png"/><Relationship Id="rId9" Type="http://schemas.openxmlformats.org/officeDocument/2006/relationships/slide" Target="slide1.xml"/><Relationship Id="rId10" Type="http://schemas.openxmlformats.org/officeDocument/2006/relationships/notesSlide" Target="../notesSlides/notesSlide115.xml"/><Relationship Id="rId11" Type="http://schemas.openxmlformats.org/officeDocument/2006/relationships/slide" Target="slide115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28.png"/><Relationship Id="rId4" Type="http://schemas.openxmlformats.org/officeDocument/2006/relationships/image" Target="../media/image329.png"/><Relationship Id="rId5" Type="http://schemas.openxmlformats.org/officeDocument/2006/relationships/image" Target="../media/image330.png"/><Relationship Id="rId6" Type="http://schemas.openxmlformats.org/officeDocument/2006/relationships/image" Target="../media/image331.png"/><Relationship Id="rId7" Type="http://schemas.openxmlformats.org/officeDocument/2006/relationships/image" Target="../media/image332.png"/><Relationship Id="rId8" Type="http://schemas.openxmlformats.org/officeDocument/2006/relationships/image" Target="../media/image333.png"/><Relationship Id="rId9" Type="http://schemas.openxmlformats.org/officeDocument/2006/relationships/slide" Target="slide1.xml"/><Relationship Id="rId10" Type="http://schemas.openxmlformats.org/officeDocument/2006/relationships/notesSlide" Target="../notesSlides/notesSlide116.xml"/><Relationship Id="rId11" Type="http://schemas.openxmlformats.org/officeDocument/2006/relationships/slide" Target="slide116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slide" Target="slide1.xml"/><Relationship Id="rId4" Type="http://schemas.openxmlformats.org/officeDocument/2006/relationships/notesSlide" Target="../notesSlides/notesSlide117.xml"/><Relationship Id="rId5" Type="http://schemas.openxmlformats.org/officeDocument/2006/relationships/slide" Target="slide11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slide" Target="slide1.xml"/><Relationship Id="rId4" Type="http://schemas.openxmlformats.org/officeDocument/2006/relationships/notesSlide" Target="../notesSlides/notesSlide118.xml"/><Relationship Id="rId5" Type="http://schemas.openxmlformats.org/officeDocument/2006/relationships/slide" Target="slide118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slide" Target="slide1.xml"/><Relationship Id="rId4" Type="http://schemas.openxmlformats.org/officeDocument/2006/relationships/notesSlide" Target="../notesSlides/notesSlide119.xml"/><Relationship Id="rId5" Type="http://schemas.openxmlformats.org/officeDocument/2006/relationships/slide" Target="slide119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slide" Target="slide1.xml"/><Relationship Id="rId11" Type="http://schemas.openxmlformats.org/officeDocument/2006/relationships/notesSlide" Target="../notesSlides/notesSlide12.xml"/><Relationship Id="rId12" Type="http://schemas.openxmlformats.org/officeDocument/2006/relationships/slide" Target="slide1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34.png"/><Relationship Id="rId4" Type="http://schemas.openxmlformats.org/officeDocument/2006/relationships/slide" Target="slide1.xml"/><Relationship Id="rId5" Type="http://schemas.openxmlformats.org/officeDocument/2006/relationships/notesSlide" Target="../notesSlides/notesSlide120.xml"/><Relationship Id="rId6" Type="http://schemas.openxmlformats.org/officeDocument/2006/relationships/slide" Target="slide120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3.xml"/><Relationship Id="rId3" Type="http://schemas.openxmlformats.org/officeDocument/2006/relationships/image" Target="../media/image335.png"/><Relationship Id="rId4" Type="http://schemas.openxmlformats.org/officeDocument/2006/relationships/slide" Target="slide1.xml"/><Relationship Id="rId5" Type="http://schemas.openxmlformats.org/officeDocument/2006/relationships/notesSlide" Target="../notesSlides/notesSlide121.xml"/><Relationship Id="rId6" Type="http://schemas.openxmlformats.org/officeDocument/2006/relationships/slide" Target="slide121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36.png"/><Relationship Id="rId4" Type="http://schemas.openxmlformats.org/officeDocument/2006/relationships/image" Target="../media/image337.png"/><Relationship Id="rId5" Type="http://schemas.openxmlformats.org/officeDocument/2006/relationships/image" Target="../media/image338.png"/><Relationship Id="rId6" Type="http://schemas.openxmlformats.org/officeDocument/2006/relationships/image" Target="../media/image339.png"/><Relationship Id="rId7" Type="http://schemas.openxmlformats.org/officeDocument/2006/relationships/image" Target="../media/image340.png"/><Relationship Id="rId8" Type="http://schemas.openxmlformats.org/officeDocument/2006/relationships/image" Target="../media/image341.png"/><Relationship Id="rId9" Type="http://schemas.openxmlformats.org/officeDocument/2006/relationships/slide" Target="slide1.xml"/><Relationship Id="rId10" Type="http://schemas.openxmlformats.org/officeDocument/2006/relationships/notesSlide" Target="../notesSlides/notesSlide122.xml"/><Relationship Id="rId11" Type="http://schemas.openxmlformats.org/officeDocument/2006/relationships/slide" Target="slide12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42.png"/><Relationship Id="rId4" Type="http://schemas.openxmlformats.org/officeDocument/2006/relationships/image" Target="../media/image343.png"/><Relationship Id="rId5" Type="http://schemas.openxmlformats.org/officeDocument/2006/relationships/image" Target="../media/image344.png"/><Relationship Id="rId6" Type="http://schemas.openxmlformats.org/officeDocument/2006/relationships/image" Target="../media/image345.png"/><Relationship Id="rId7" Type="http://schemas.openxmlformats.org/officeDocument/2006/relationships/image" Target="../media/image346.png"/><Relationship Id="rId8" Type="http://schemas.openxmlformats.org/officeDocument/2006/relationships/image" Target="../media/image347.png"/><Relationship Id="rId9" Type="http://schemas.openxmlformats.org/officeDocument/2006/relationships/slide" Target="slide1.xml"/><Relationship Id="rId10" Type="http://schemas.openxmlformats.org/officeDocument/2006/relationships/notesSlide" Target="../notesSlides/notesSlide123.xml"/><Relationship Id="rId11" Type="http://schemas.openxmlformats.org/officeDocument/2006/relationships/slide" Target="slide123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48.png"/><Relationship Id="rId4" Type="http://schemas.openxmlformats.org/officeDocument/2006/relationships/image" Target="../media/image349.png"/><Relationship Id="rId5" Type="http://schemas.openxmlformats.org/officeDocument/2006/relationships/image" Target="../media/image350.png"/><Relationship Id="rId6" Type="http://schemas.openxmlformats.org/officeDocument/2006/relationships/image" Target="../media/image351.png"/><Relationship Id="rId7" Type="http://schemas.openxmlformats.org/officeDocument/2006/relationships/image" Target="../media/image352.png"/><Relationship Id="rId8" Type="http://schemas.openxmlformats.org/officeDocument/2006/relationships/image" Target="../media/image353.png"/><Relationship Id="rId9" Type="http://schemas.openxmlformats.org/officeDocument/2006/relationships/slide" Target="slide1.xml"/><Relationship Id="rId10" Type="http://schemas.openxmlformats.org/officeDocument/2006/relationships/notesSlide" Target="../notesSlides/notesSlide124.xml"/><Relationship Id="rId11" Type="http://schemas.openxmlformats.org/officeDocument/2006/relationships/slide" Target="slide124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54.png"/><Relationship Id="rId4" Type="http://schemas.openxmlformats.org/officeDocument/2006/relationships/image" Target="../media/image355.png"/><Relationship Id="rId5" Type="http://schemas.openxmlformats.org/officeDocument/2006/relationships/image" Target="../media/image356.png"/><Relationship Id="rId6" Type="http://schemas.openxmlformats.org/officeDocument/2006/relationships/image" Target="../media/image357.png"/><Relationship Id="rId7" Type="http://schemas.openxmlformats.org/officeDocument/2006/relationships/image" Target="../media/image358.png"/><Relationship Id="rId8" Type="http://schemas.openxmlformats.org/officeDocument/2006/relationships/image" Target="../media/image359.png"/><Relationship Id="rId9" Type="http://schemas.openxmlformats.org/officeDocument/2006/relationships/slide" Target="slide1.xml"/><Relationship Id="rId10" Type="http://schemas.openxmlformats.org/officeDocument/2006/relationships/notesSlide" Target="../notesSlides/notesSlide125.xml"/><Relationship Id="rId11" Type="http://schemas.openxmlformats.org/officeDocument/2006/relationships/slide" Target="slide125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60.png"/><Relationship Id="rId4" Type="http://schemas.openxmlformats.org/officeDocument/2006/relationships/image" Target="../media/image361.png"/><Relationship Id="rId5" Type="http://schemas.openxmlformats.org/officeDocument/2006/relationships/image" Target="../media/image362.png"/><Relationship Id="rId6" Type="http://schemas.openxmlformats.org/officeDocument/2006/relationships/image" Target="../media/image363.png"/><Relationship Id="rId7" Type="http://schemas.openxmlformats.org/officeDocument/2006/relationships/image" Target="../media/image364.png"/><Relationship Id="rId8" Type="http://schemas.openxmlformats.org/officeDocument/2006/relationships/image" Target="../media/image365.png"/><Relationship Id="rId9" Type="http://schemas.openxmlformats.org/officeDocument/2006/relationships/slide" Target="slide1.xml"/><Relationship Id="rId10" Type="http://schemas.openxmlformats.org/officeDocument/2006/relationships/notesSlide" Target="../notesSlides/notesSlide126.xml"/><Relationship Id="rId11" Type="http://schemas.openxmlformats.org/officeDocument/2006/relationships/slide" Target="slide126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slide" Target="slide1.xml"/><Relationship Id="rId4" Type="http://schemas.openxmlformats.org/officeDocument/2006/relationships/notesSlide" Target="../notesSlides/notesSlide127.xml"/><Relationship Id="rId5" Type="http://schemas.openxmlformats.org/officeDocument/2006/relationships/slide" Target="slide12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366.jpg"/><Relationship Id="rId4" Type="http://schemas.openxmlformats.org/officeDocument/2006/relationships/slide" Target="slide1.xml"/><Relationship Id="rId5" Type="http://schemas.openxmlformats.org/officeDocument/2006/relationships/notesSlide" Target="../notesSlides/notesSlide128.xml"/><Relationship Id="rId6" Type="http://schemas.openxmlformats.org/officeDocument/2006/relationships/slide" Target="slide128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slide" Target="slide1.xml"/><Relationship Id="rId11" Type="http://schemas.openxmlformats.org/officeDocument/2006/relationships/notesSlide" Target="../notesSlides/notesSlide13.xml"/><Relationship Id="rId12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slide" Target="slide1.xml"/><Relationship Id="rId10" Type="http://schemas.openxmlformats.org/officeDocument/2006/relationships/notesSlide" Target="../notesSlides/notesSlide14.xml"/><Relationship Id="rId11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Relationship Id="rId9" Type="http://schemas.openxmlformats.org/officeDocument/2006/relationships/slide" Target="slide1.xml"/><Relationship Id="rId10" Type="http://schemas.openxmlformats.org/officeDocument/2006/relationships/notesSlide" Target="../notesSlides/notesSlide15.xml"/><Relationship Id="rId11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slide" Target="slide1.xml"/><Relationship Id="rId10" Type="http://schemas.openxmlformats.org/officeDocument/2006/relationships/notesSlide" Target="../notesSlides/notesSlide16.xml"/><Relationship Id="rId11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slide" Target="slide1.xml"/><Relationship Id="rId11" Type="http://schemas.openxmlformats.org/officeDocument/2006/relationships/notesSlide" Target="../notesSlides/notesSlide17.xml"/><Relationship Id="rId12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slide" Target="slide1.xml"/><Relationship Id="rId11" Type="http://schemas.openxmlformats.org/officeDocument/2006/relationships/notesSlide" Target="../notesSlides/notesSlide18.xml"/><Relationship Id="rId12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slide" Target="slide1.xml"/><Relationship Id="rId10" Type="http://schemas.openxmlformats.org/officeDocument/2006/relationships/notesSlide" Target="../notesSlides/notesSlide19.xml"/><Relationship Id="rId11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24.xml"/><Relationship Id="rId5" Type="http://schemas.openxmlformats.org/officeDocument/2006/relationships/slide" Target="slide71.xml"/><Relationship Id="rId6" Type="http://schemas.openxmlformats.org/officeDocument/2006/relationships/slide" Target="slide86.xml"/><Relationship Id="rId7" Type="http://schemas.openxmlformats.org/officeDocument/2006/relationships/slide" Target="slide93.xml"/><Relationship Id="rId8" Type="http://schemas.openxmlformats.org/officeDocument/2006/relationships/slide" Target="slide128.xml"/><Relationship Id="rId9" Type="http://schemas.openxmlformats.org/officeDocument/2006/relationships/notesSlide" Target="../notesSlides/notesSlide2.xml"/><Relationship Id="rId10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slide" Target="slide1.xml"/><Relationship Id="rId10" Type="http://schemas.openxmlformats.org/officeDocument/2006/relationships/notesSlide" Target="../notesSlides/notesSlide20.xml"/><Relationship Id="rId11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slide" Target="slide1.xml"/><Relationship Id="rId10" Type="http://schemas.openxmlformats.org/officeDocument/2006/relationships/notesSlide" Target="../notesSlides/notesSlide21.xml"/><Relationship Id="rId11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slide" Target="slide1.xml"/><Relationship Id="rId11" Type="http://schemas.openxmlformats.org/officeDocument/2006/relationships/notesSlide" Target="../notesSlides/notesSlide22.xml"/><Relationship Id="rId12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slide" Target="slide1.xml"/><Relationship Id="rId11" Type="http://schemas.openxmlformats.org/officeDocument/2006/relationships/notesSlide" Target="../notesSlides/notesSlide23.xml"/><Relationship Id="rId12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4.xml"/><Relationship Id="rId5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5.xml"/><Relationship Id="rId5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7.xml"/><Relationship Id="rId5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28.xml"/><Relationship Id="rId5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3.png"/><Relationship Id="rId4" Type="http://schemas.openxmlformats.org/officeDocument/2006/relationships/slide" Target="slide1.xml"/><Relationship Id="rId5" Type="http://schemas.openxmlformats.org/officeDocument/2006/relationships/notesSlide" Target="../notesSlides/notesSlide29.xml"/><Relationship Id="rId6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" Target="slide1.xml"/><Relationship Id="rId6" Type="http://schemas.openxmlformats.org/officeDocument/2006/relationships/notesSlide" Target="../notesSlides/notes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4.png"/><Relationship Id="rId4" Type="http://schemas.openxmlformats.org/officeDocument/2006/relationships/slide" Target="slide1.xml"/><Relationship Id="rId5" Type="http://schemas.openxmlformats.org/officeDocument/2006/relationships/notesSlide" Target="../notesSlides/notesSlide30.xml"/><Relationship Id="rId6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5.png"/><Relationship Id="rId4" Type="http://schemas.openxmlformats.org/officeDocument/2006/relationships/slide" Target="slide1.xml"/><Relationship Id="rId5" Type="http://schemas.openxmlformats.org/officeDocument/2006/relationships/notesSlide" Target="../notesSlides/notesSlide31.xml"/><Relationship Id="rId6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32.xml"/><Relationship Id="rId5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6.png"/><Relationship Id="rId4" Type="http://schemas.openxmlformats.org/officeDocument/2006/relationships/slide" Target="slide1.xml"/><Relationship Id="rId5" Type="http://schemas.openxmlformats.org/officeDocument/2006/relationships/notesSlide" Target="../notesSlides/notesSlide33.xml"/><Relationship Id="rId6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7.png"/><Relationship Id="rId4" Type="http://schemas.openxmlformats.org/officeDocument/2006/relationships/slide" Target="slide1.xml"/><Relationship Id="rId5" Type="http://schemas.openxmlformats.org/officeDocument/2006/relationships/notesSlide" Target="../notesSlides/notesSlide34.xml"/><Relationship Id="rId6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8.png"/><Relationship Id="rId4" Type="http://schemas.openxmlformats.org/officeDocument/2006/relationships/slide" Target="slide1.xml"/><Relationship Id="rId5" Type="http://schemas.openxmlformats.org/officeDocument/2006/relationships/notesSlide" Target="../notesSlides/notesSlide35.xml"/><Relationship Id="rId6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slide" Target="slide1.xml"/><Relationship Id="rId10" Type="http://schemas.openxmlformats.org/officeDocument/2006/relationships/notesSlide" Target="../notesSlides/notesSlide36.xml"/><Relationship Id="rId11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slide" Target="slide1.xml"/><Relationship Id="rId10" Type="http://schemas.openxmlformats.org/officeDocument/2006/relationships/notesSlide" Target="../notesSlides/notesSlide37.xml"/><Relationship Id="rId11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slide" Target="slide1.xml"/><Relationship Id="rId10" Type="http://schemas.openxmlformats.org/officeDocument/2006/relationships/notesSlide" Target="../notesSlides/notesSlide38.xml"/><Relationship Id="rId11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Relationship Id="rId6" Type="http://schemas.openxmlformats.org/officeDocument/2006/relationships/image" Target="../media/image150.png"/><Relationship Id="rId7" Type="http://schemas.openxmlformats.org/officeDocument/2006/relationships/image" Target="../media/image151.png"/><Relationship Id="rId8" Type="http://schemas.openxmlformats.org/officeDocument/2006/relationships/image" Target="../media/image152.png"/><Relationship Id="rId9" Type="http://schemas.openxmlformats.org/officeDocument/2006/relationships/slide" Target="slide1.xml"/><Relationship Id="rId10" Type="http://schemas.openxmlformats.org/officeDocument/2006/relationships/notesSlide" Target="../notesSlides/notesSlide39.xml"/><Relationship Id="rId11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slide" Target="slide1.xml"/><Relationship Id="rId10" Type="http://schemas.openxmlformats.org/officeDocument/2006/relationships/notesSlide" Target="../notesSlides/notesSlide4.xml"/><Relationship Id="rId11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slide" Target="slide1.xml"/><Relationship Id="rId10" Type="http://schemas.openxmlformats.org/officeDocument/2006/relationships/notesSlide" Target="../notesSlides/notesSlide40.xml"/><Relationship Id="rId11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slide" Target="slide1.xml"/><Relationship Id="rId10" Type="http://schemas.openxmlformats.org/officeDocument/2006/relationships/notesSlide" Target="../notesSlides/notesSlide41.xml"/><Relationship Id="rId11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slide" Target="slide1.xml"/><Relationship Id="rId10" Type="http://schemas.openxmlformats.org/officeDocument/2006/relationships/notesSlide" Target="../notesSlides/notesSlide42.xml"/><Relationship Id="rId11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43.xml"/><Relationship Id="rId5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44.xml"/><Relationship Id="rId5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45.xml"/><Relationship Id="rId5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1.png"/><Relationship Id="rId4" Type="http://schemas.openxmlformats.org/officeDocument/2006/relationships/slide" Target="slide1.xml"/><Relationship Id="rId5" Type="http://schemas.openxmlformats.org/officeDocument/2006/relationships/notesSlide" Target="../notesSlides/notesSlide46.xml"/><Relationship Id="rId6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2.png"/><Relationship Id="rId4" Type="http://schemas.openxmlformats.org/officeDocument/2006/relationships/slide" Target="slide1.xml"/><Relationship Id="rId5" Type="http://schemas.openxmlformats.org/officeDocument/2006/relationships/notesSlide" Target="../notesSlides/notesSlide47.xml"/><Relationship Id="rId6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48.xml"/><Relationship Id="rId5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49.xml"/><Relationship Id="rId5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slide" Target="slide1.xml"/><Relationship Id="rId15" Type="http://schemas.openxmlformats.org/officeDocument/2006/relationships/notesSlide" Target="../notesSlides/notesSlide5.xml"/><Relationship Id="rId16" Type="http://schemas.openxmlformats.org/officeDocument/2006/relationships/slide" Target="slide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50.xml"/><Relationship Id="rId5" Type="http://schemas.openxmlformats.org/officeDocument/2006/relationships/slide" Target="slide50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3.png"/><Relationship Id="rId4" Type="http://schemas.openxmlformats.org/officeDocument/2006/relationships/slide" Target="slide1.xml"/><Relationship Id="rId5" Type="http://schemas.openxmlformats.org/officeDocument/2006/relationships/notesSlide" Target="../notesSlides/notesSlide51.xml"/><Relationship Id="rId6" Type="http://schemas.openxmlformats.org/officeDocument/2006/relationships/slide" Target="slide51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4.png"/><Relationship Id="rId4" Type="http://schemas.openxmlformats.org/officeDocument/2006/relationships/slide" Target="slide1.xml"/><Relationship Id="rId5" Type="http://schemas.openxmlformats.org/officeDocument/2006/relationships/notesSlide" Target="../notesSlides/notesSlide52.xml"/><Relationship Id="rId6" Type="http://schemas.openxmlformats.org/officeDocument/2006/relationships/slide" Target="slide5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53.xml"/><Relationship Id="rId5" Type="http://schemas.openxmlformats.org/officeDocument/2006/relationships/slide" Target="slide53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54.xml"/><Relationship Id="rId5" Type="http://schemas.openxmlformats.org/officeDocument/2006/relationships/slide" Target="slide54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5.png"/><Relationship Id="rId4" Type="http://schemas.openxmlformats.org/officeDocument/2006/relationships/slide" Target="slide1.xml"/><Relationship Id="rId5" Type="http://schemas.openxmlformats.org/officeDocument/2006/relationships/notesSlide" Target="../notesSlides/notesSlide55.xml"/><Relationship Id="rId6" Type="http://schemas.openxmlformats.org/officeDocument/2006/relationships/slide" Target="slide5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6.png"/><Relationship Id="rId4" Type="http://schemas.openxmlformats.org/officeDocument/2006/relationships/slide" Target="slide1.xml"/><Relationship Id="rId5" Type="http://schemas.openxmlformats.org/officeDocument/2006/relationships/notesSlide" Target="../notesSlides/notesSlide56.xml"/><Relationship Id="rId6" Type="http://schemas.openxmlformats.org/officeDocument/2006/relationships/slide" Target="slide56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57.xml"/><Relationship Id="rId5" Type="http://schemas.openxmlformats.org/officeDocument/2006/relationships/slide" Target="slide57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58.xml"/><Relationship Id="rId5" Type="http://schemas.openxmlformats.org/officeDocument/2006/relationships/slide" Target="slide58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7.png"/><Relationship Id="rId4" Type="http://schemas.openxmlformats.org/officeDocument/2006/relationships/slide" Target="slide1.xml"/><Relationship Id="rId5" Type="http://schemas.openxmlformats.org/officeDocument/2006/relationships/notesSlide" Target="../notesSlides/notesSlide59.xml"/><Relationship Id="rId6" Type="http://schemas.openxmlformats.org/officeDocument/2006/relationships/slide" Target="slide59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.xml"/><Relationship Id="rId5" Type="http://schemas.openxmlformats.org/officeDocument/2006/relationships/slide" Target="slide6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8.png"/><Relationship Id="rId4" Type="http://schemas.openxmlformats.org/officeDocument/2006/relationships/slide" Target="slide1.xml"/><Relationship Id="rId5" Type="http://schemas.openxmlformats.org/officeDocument/2006/relationships/notesSlide" Target="../notesSlides/notesSlide60.xml"/><Relationship Id="rId6" Type="http://schemas.openxmlformats.org/officeDocument/2006/relationships/slide" Target="slide60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1.xml"/><Relationship Id="rId5" Type="http://schemas.openxmlformats.org/officeDocument/2006/relationships/slide" Target="slide61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2.xml"/><Relationship Id="rId5" Type="http://schemas.openxmlformats.org/officeDocument/2006/relationships/slide" Target="slide6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3.xml"/><Relationship Id="rId5" Type="http://schemas.openxmlformats.org/officeDocument/2006/relationships/slide" Target="slide63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79.png"/><Relationship Id="rId4" Type="http://schemas.openxmlformats.org/officeDocument/2006/relationships/slide" Target="slide1.xml"/><Relationship Id="rId5" Type="http://schemas.openxmlformats.org/officeDocument/2006/relationships/notesSlide" Target="../notesSlides/notesSlide64.xml"/><Relationship Id="rId6" Type="http://schemas.openxmlformats.org/officeDocument/2006/relationships/slide" Target="slide64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0.png"/><Relationship Id="rId4" Type="http://schemas.openxmlformats.org/officeDocument/2006/relationships/slide" Target="slide1.xml"/><Relationship Id="rId5" Type="http://schemas.openxmlformats.org/officeDocument/2006/relationships/notesSlide" Target="../notesSlides/notesSlide65.xml"/><Relationship Id="rId6" Type="http://schemas.openxmlformats.org/officeDocument/2006/relationships/slide" Target="slide6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6.xml"/><Relationship Id="rId5" Type="http://schemas.openxmlformats.org/officeDocument/2006/relationships/slide" Target="slide66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7.xml"/><Relationship Id="rId5" Type="http://schemas.openxmlformats.org/officeDocument/2006/relationships/slide" Target="slide6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68.xml"/><Relationship Id="rId5" Type="http://schemas.openxmlformats.org/officeDocument/2006/relationships/slide" Target="slide68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1.png"/><Relationship Id="rId4" Type="http://schemas.openxmlformats.org/officeDocument/2006/relationships/slide" Target="slide1.xml"/><Relationship Id="rId5" Type="http://schemas.openxmlformats.org/officeDocument/2006/relationships/notesSlide" Target="../notesSlides/notesSlide69.xml"/><Relationship Id="rId6" Type="http://schemas.openxmlformats.org/officeDocument/2006/relationships/slide" Target="slide69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7.xml"/><Relationship Id="rId5" Type="http://schemas.openxmlformats.org/officeDocument/2006/relationships/slide" Target="slide7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182.png"/><Relationship Id="rId4" Type="http://schemas.openxmlformats.org/officeDocument/2006/relationships/slide" Target="slide1.xml"/><Relationship Id="rId5" Type="http://schemas.openxmlformats.org/officeDocument/2006/relationships/notesSlide" Target="../notesSlides/notesSlide70.xml"/><Relationship Id="rId6" Type="http://schemas.openxmlformats.org/officeDocument/2006/relationships/slide" Target="slide70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71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72.xml"/><Relationship Id="rId5" Type="http://schemas.openxmlformats.org/officeDocument/2006/relationships/slide" Target="slide7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73.xml"/><Relationship Id="rId5" Type="http://schemas.openxmlformats.org/officeDocument/2006/relationships/slide" Target="slide73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74.xml"/><Relationship Id="rId5" Type="http://schemas.openxmlformats.org/officeDocument/2006/relationships/slide" Target="slide74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183.png"/><Relationship Id="rId4" Type="http://schemas.openxmlformats.org/officeDocument/2006/relationships/slide" Target="slide1.xml"/><Relationship Id="rId5" Type="http://schemas.openxmlformats.org/officeDocument/2006/relationships/notesSlide" Target="../notesSlides/notesSlide75.xml"/><Relationship Id="rId6" Type="http://schemas.openxmlformats.org/officeDocument/2006/relationships/slide" Target="slide75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slide" Target="slide1.xml"/><Relationship Id="rId10" Type="http://schemas.openxmlformats.org/officeDocument/2006/relationships/notesSlide" Target="../notesSlides/notesSlide76.xml"/><Relationship Id="rId11" Type="http://schemas.openxmlformats.org/officeDocument/2006/relationships/slide" Target="slide76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5" Type="http://schemas.openxmlformats.org/officeDocument/2006/relationships/image" Target="../media/image192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Relationship Id="rId8" Type="http://schemas.openxmlformats.org/officeDocument/2006/relationships/image" Target="../media/image195.png"/><Relationship Id="rId9" Type="http://schemas.openxmlformats.org/officeDocument/2006/relationships/slide" Target="slide1.xml"/><Relationship Id="rId10" Type="http://schemas.openxmlformats.org/officeDocument/2006/relationships/notesSlide" Target="../notesSlides/notesSlide77.xml"/><Relationship Id="rId11" Type="http://schemas.openxmlformats.org/officeDocument/2006/relationships/slide" Target="slide77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slide" Target="slide1.xml"/><Relationship Id="rId10" Type="http://schemas.openxmlformats.org/officeDocument/2006/relationships/notesSlide" Target="../notesSlides/notesSlide78.xml"/><Relationship Id="rId11" Type="http://schemas.openxmlformats.org/officeDocument/2006/relationships/slide" Target="slide78.xm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Relationship Id="rId6" Type="http://schemas.openxmlformats.org/officeDocument/2006/relationships/image" Target="../media/image205.png"/><Relationship Id="rId7" Type="http://schemas.openxmlformats.org/officeDocument/2006/relationships/image" Target="../media/image206.png"/><Relationship Id="rId8" Type="http://schemas.openxmlformats.org/officeDocument/2006/relationships/image" Target="../media/image207.png"/><Relationship Id="rId9" Type="http://schemas.openxmlformats.org/officeDocument/2006/relationships/slide" Target="slide1.xml"/><Relationship Id="rId10" Type="http://schemas.openxmlformats.org/officeDocument/2006/relationships/notesSlide" Target="../notesSlides/notesSlide79.xml"/><Relationship Id="rId11" Type="http://schemas.openxmlformats.org/officeDocument/2006/relationships/slide" Target="slide79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.xml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slide" Target="slide1.xml"/><Relationship Id="rId10" Type="http://schemas.openxmlformats.org/officeDocument/2006/relationships/notesSlide" Target="../notesSlides/notesSlide80.xml"/><Relationship Id="rId11" Type="http://schemas.openxmlformats.org/officeDocument/2006/relationships/slide" Target="slide80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Relationship Id="rId7" Type="http://schemas.openxmlformats.org/officeDocument/2006/relationships/image" Target="../media/image218.png"/><Relationship Id="rId8" Type="http://schemas.openxmlformats.org/officeDocument/2006/relationships/image" Target="../media/image219.png"/><Relationship Id="rId9" Type="http://schemas.openxmlformats.org/officeDocument/2006/relationships/slide" Target="slide1.xml"/><Relationship Id="rId10" Type="http://schemas.openxmlformats.org/officeDocument/2006/relationships/notesSlide" Target="../notesSlides/notesSlide81.xml"/><Relationship Id="rId11" Type="http://schemas.openxmlformats.org/officeDocument/2006/relationships/slide" Target="slide81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image" Target="../media/image220.png"/><Relationship Id="rId4" Type="http://schemas.openxmlformats.org/officeDocument/2006/relationships/image" Target="../media/image221.png"/><Relationship Id="rId5" Type="http://schemas.openxmlformats.org/officeDocument/2006/relationships/image" Target="../media/image222.png"/><Relationship Id="rId6" Type="http://schemas.openxmlformats.org/officeDocument/2006/relationships/image" Target="../media/image223.png"/><Relationship Id="rId7" Type="http://schemas.openxmlformats.org/officeDocument/2006/relationships/image" Target="../media/image224.png"/><Relationship Id="rId8" Type="http://schemas.openxmlformats.org/officeDocument/2006/relationships/image" Target="../media/image225.png"/><Relationship Id="rId9" Type="http://schemas.openxmlformats.org/officeDocument/2006/relationships/slide" Target="slide1.xml"/><Relationship Id="rId10" Type="http://schemas.openxmlformats.org/officeDocument/2006/relationships/notesSlide" Target="../notesSlides/notesSlide82.xml"/><Relationship Id="rId11" Type="http://schemas.openxmlformats.org/officeDocument/2006/relationships/slide" Target="slide8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83.xml"/><Relationship Id="rId5" Type="http://schemas.openxmlformats.org/officeDocument/2006/relationships/slide" Target="slide83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84.xml"/><Relationship Id="rId5" Type="http://schemas.openxmlformats.org/officeDocument/2006/relationships/slide" Target="slide84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1.xml"/><Relationship Id="rId3" Type="http://schemas.openxmlformats.org/officeDocument/2006/relationships/slide" Target="slide1.xml"/><Relationship Id="rId4" Type="http://schemas.openxmlformats.org/officeDocument/2006/relationships/notesSlide" Target="../notesSlides/notesSlide85.xml"/><Relationship Id="rId5" Type="http://schemas.openxmlformats.org/officeDocument/2006/relationships/slide" Target="slide85.xml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226.png"/><Relationship Id="rId4" Type="http://schemas.openxmlformats.org/officeDocument/2006/relationships/slide" Target="slide1.xml"/><Relationship Id="rId5" Type="http://schemas.openxmlformats.org/officeDocument/2006/relationships/notesSlide" Target="../notesSlides/notesSlide86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227.png"/><Relationship Id="rId4" Type="http://schemas.openxmlformats.org/officeDocument/2006/relationships/slide" Target="slide1.xml"/><Relationship Id="rId5" Type="http://schemas.openxmlformats.org/officeDocument/2006/relationships/notesSlide" Target="../notesSlides/notesSlide87.xml"/><Relationship Id="rId6" Type="http://schemas.openxmlformats.org/officeDocument/2006/relationships/slide" Target="slide87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228.png"/><Relationship Id="rId4" Type="http://schemas.openxmlformats.org/officeDocument/2006/relationships/slide" Target="slide1.xml"/><Relationship Id="rId5" Type="http://schemas.openxmlformats.org/officeDocument/2006/relationships/notesSlide" Target="../notesSlides/notesSlide88.xml"/><Relationship Id="rId6" Type="http://schemas.openxmlformats.org/officeDocument/2006/relationships/slide" Target="slide88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9" Type="http://schemas.openxmlformats.org/officeDocument/2006/relationships/slide" Target="slide1.xml"/><Relationship Id="rId10" Type="http://schemas.openxmlformats.org/officeDocument/2006/relationships/notesSlide" Target="../notesSlides/notesSlide89.xml"/><Relationship Id="rId11" Type="http://schemas.openxmlformats.org/officeDocument/2006/relationships/slide" Target="slide89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slide" Target="slide1.xml"/><Relationship Id="rId10" Type="http://schemas.openxmlformats.org/officeDocument/2006/relationships/notesSlide" Target="../notesSlides/notesSlide9.xml"/><Relationship Id="rId11" Type="http://schemas.openxmlformats.org/officeDocument/2006/relationships/slide" Target="slide9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slide" Target="slide1.xml"/><Relationship Id="rId4" Type="http://schemas.openxmlformats.org/officeDocument/2006/relationships/notesSlide" Target="../notesSlides/notesSlide90.xml"/><Relationship Id="rId5" Type="http://schemas.openxmlformats.org/officeDocument/2006/relationships/slide" Target="slide90.xml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235.png"/><Relationship Id="rId4" Type="http://schemas.openxmlformats.org/officeDocument/2006/relationships/slide" Target="slide1.xml"/><Relationship Id="rId5" Type="http://schemas.openxmlformats.org/officeDocument/2006/relationships/notesSlide" Target="../notesSlides/notesSlide91.xml"/><Relationship Id="rId6" Type="http://schemas.openxmlformats.org/officeDocument/2006/relationships/slide" Target="slide91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6.xml"/><Relationship Id="rId3" Type="http://schemas.openxmlformats.org/officeDocument/2006/relationships/image" Target="../media/image236.png"/><Relationship Id="rId4" Type="http://schemas.openxmlformats.org/officeDocument/2006/relationships/slide" Target="slide1.xml"/><Relationship Id="rId5" Type="http://schemas.openxmlformats.org/officeDocument/2006/relationships/notesSlide" Target="../notesSlides/notesSlide92.xml"/><Relationship Id="rId6" Type="http://schemas.openxmlformats.org/officeDocument/2006/relationships/slide" Target="slide92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37.png"/><Relationship Id="rId4" Type="http://schemas.openxmlformats.org/officeDocument/2006/relationships/slide" Target="slide1.xml"/><Relationship Id="rId5" Type="http://schemas.openxmlformats.org/officeDocument/2006/relationships/notesSlide" Target="../notesSlides/notesSlide93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38.png"/><Relationship Id="rId4" Type="http://schemas.openxmlformats.org/officeDocument/2006/relationships/image" Target="../media/image239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slide" Target="slide1.xml"/><Relationship Id="rId10" Type="http://schemas.openxmlformats.org/officeDocument/2006/relationships/notesSlide" Target="../notesSlides/notesSlide94.xml"/><Relationship Id="rId11" Type="http://schemas.openxmlformats.org/officeDocument/2006/relationships/slide" Target="slide94.xml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44.png"/><Relationship Id="rId4" Type="http://schemas.openxmlformats.org/officeDocument/2006/relationships/image" Target="../media/image245.png"/><Relationship Id="rId5" Type="http://schemas.openxmlformats.org/officeDocument/2006/relationships/image" Target="../media/image246.png"/><Relationship Id="rId6" Type="http://schemas.openxmlformats.org/officeDocument/2006/relationships/image" Target="../media/image247.png"/><Relationship Id="rId7" Type="http://schemas.openxmlformats.org/officeDocument/2006/relationships/image" Target="../media/image248.png"/><Relationship Id="rId8" Type="http://schemas.openxmlformats.org/officeDocument/2006/relationships/image" Target="../media/image249.png"/><Relationship Id="rId9" Type="http://schemas.openxmlformats.org/officeDocument/2006/relationships/slide" Target="slide1.xml"/><Relationship Id="rId10" Type="http://schemas.openxmlformats.org/officeDocument/2006/relationships/notesSlide" Target="../notesSlides/notesSlide95.xml"/><Relationship Id="rId11" Type="http://schemas.openxmlformats.org/officeDocument/2006/relationships/slide" Target="slide9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50.png"/><Relationship Id="rId4" Type="http://schemas.openxmlformats.org/officeDocument/2006/relationships/image" Target="../media/image251.png"/><Relationship Id="rId5" Type="http://schemas.openxmlformats.org/officeDocument/2006/relationships/image" Target="../media/image252.png"/><Relationship Id="rId6" Type="http://schemas.openxmlformats.org/officeDocument/2006/relationships/image" Target="../media/image253.png"/><Relationship Id="rId7" Type="http://schemas.openxmlformats.org/officeDocument/2006/relationships/image" Target="../media/image254.png"/><Relationship Id="rId8" Type="http://schemas.openxmlformats.org/officeDocument/2006/relationships/image" Target="../media/image255.png"/><Relationship Id="rId9" Type="http://schemas.openxmlformats.org/officeDocument/2006/relationships/slide" Target="slide1.xml"/><Relationship Id="rId10" Type="http://schemas.openxmlformats.org/officeDocument/2006/relationships/notesSlide" Target="../notesSlides/notesSlide96.xml"/><Relationship Id="rId11" Type="http://schemas.openxmlformats.org/officeDocument/2006/relationships/slide" Target="slide96.xml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56.png"/><Relationship Id="rId4" Type="http://schemas.openxmlformats.org/officeDocument/2006/relationships/image" Target="../media/image257.png"/><Relationship Id="rId5" Type="http://schemas.openxmlformats.org/officeDocument/2006/relationships/image" Target="../media/image258.png"/><Relationship Id="rId6" Type="http://schemas.openxmlformats.org/officeDocument/2006/relationships/image" Target="../media/image259.png"/><Relationship Id="rId7" Type="http://schemas.openxmlformats.org/officeDocument/2006/relationships/image" Target="../media/image260.png"/><Relationship Id="rId8" Type="http://schemas.openxmlformats.org/officeDocument/2006/relationships/image" Target="../media/image261.png"/><Relationship Id="rId9" Type="http://schemas.openxmlformats.org/officeDocument/2006/relationships/notesSlide" Target="../notesSlides/notesSlide97.xml"/><Relationship Id="rId10" Type="http://schemas.openxmlformats.org/officeDocument/2006/relationships/slide" Target="slide9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93.xml"/><Relationship Id="rId3" Type="http://schemas.openxmlformats.org/officeDocument/2006/relationships/image" Target="../media/image262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slide" Target="slide1.xml"/><Relationship Id="rId10" Type="http://schemas.openxmlformats.org/officeDocument/2006/relationships/notesSlide" Target="../notesSlides/notesSlide98.xml"/><Relationship Id="rId11" Type="http://schemas.openxmlformats.org/officeDocument/2006/relationships/slide" Target="slide98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3.xml"/><Relationship Id="rId3" Type="http://schemas.openxmlformats.org/officeDocument/2006/relationships/slide" Target="slide1.xml"/><Relationship Id="rId4" Type="http://schemas.openxmlformats.org/officeDocument/2006/relationships/notesSlide" Target="../notesSlides/notesSlide99.xml"/><Relationship Id="rId5" Type="http://schemas.openxmlformats.org/officeDocument/2006/relationships/slide" Target="slide9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90522" y="316277"/>
            <a:ext cx="359998" cy="422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68835" y="1866798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330" y="191759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32336" y="1489605"/>
            <a:ext cx="50800" cy="3898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32336" y="1553106"/>
            <a:ext cx="50800" cy="326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729" y="1496168"/>
            <a:ext cx="4457065" cy="434340"/>
          </a:xfrm>
          <a:custGeom>
            <a:avLst/>
            <a:gdLst/>
            <a:ahLst/>
            <a:cxnLst/>
            <a:rect l="l" t="t" r="r" b="b"/>
            <a:pathLst>
              <a:path w="4457065" h="434339">
                <a:moveTo>
                  <a:pt x="4456606" y="0"/>
                </a:moveTo>
                <a:lnTo>
                  <a:pt x="0" y="0"/>
                </a:lnTo>
                <a:lnTo>
                  <a:pt x="0" y="383329"/>
                </a:lnTo>
                <a:lnTo>
                  <a:pt x="16636" y="420843"/>
                </a:lnTo>
                <a:lnTo>
                  <a:pt x="4405806" y="434129"/>
                </a:lnTo>
                <a:lnTo>
                  <a:pt x="4420049" y="432085"/>
                </a:lnTo>
                <a:lnTo>
                  <a:pt x="4451170" y="406126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540406"/>
            <a:ext cx="0" cy="358140"/>
          </a:xfrm>
          <a:custGeom>
            <a:avLst/>
            <a:gdLst/>
            <a:ahLst/>
            <a:cxnLst/>
            <a:rect l="l" t="t" r="r" b="b"/>
            <a:pathLst>
              <a:path w="0" h="358139">
                <a:moveTo>
                  <a:pt x="0" y="35814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52770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5150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0230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48325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1214" y="1598547"/>
            <a:ext cx="284543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5" b="1">
                <a:solidFill>
                  <a:srgbClr val="CC0000"/>
                </a:solidFill>
                <a:latin typeface="Gill Sans MT"/>
                <a:cs typeface="Gill Sans MT"/>
              </a:rPr>
              <a:t>Alge</a:t>
            </a:r>
            <a:r>
              <a:rPr dirty="0" sz="1400" spc="-65" b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95" b="1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25" b="1">
                <a:solidFill>
                  <a:srgbClr val="CC0000"/>
                </a:solidFill>
                <a:latin typeface="Gill Sans MT"/>
                <a:cs typeface="Gill Sans MT"/>
              </a:rPr>
              <a:t>a3:</a:t>
            </a:r>
            <a:r>
              <a:rPr dirty="0" sz="140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80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135" b="1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CC0000"/>
                </a:solidFill>
                <a:latin typeface="Gill Sans MT"/>
                <a:cs typeface="Gill Sans MT"/>
              </a:rPr>
              <a:t>alge</a:t>
            </a:r>
            <a:r>
              <a:rPr dirty="0" sz="1400" spc="-55" b="1">
                <a:solidFill>
                  <a:srgbClr val="CC0000"/>
                </a:solidFill>
                <a:latin typeface="Gill Sans MT"/>
                <a:cs typeface="Gill Sans MT"/>
              </a:rPr>
              <a:t>b</a:t>
            </a:r>
            <a:r>
              <a:rPr dirty="0" sz="1400" spc="-35" b="1">
                <a:solidFill>
                  <a:srgbClr val="CC0000"/>
                </a:solidFill>
                <a:latin typeface="Gill Sans MT"/>
                <a:cs typeface="Gill Sans MT"/>
              </a:rPr>
              <a:t>riche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0754" y="2379177"/>
            <a:ext cx="1986280" cy="659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Salvat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10">
                <a:latin typeface="Tahoma"/>
                <a:cs typeface="Tahoma"/>
              </a:rPr>
              <a:t>F</a:t>
            </a:r>
            <a:r>
              <a:rPr dirty="0" sz="1000" spc="-55">
                <a:latin typeface="Tahoma"/>
                <a:cs typeface="Tahoma"/>
              </a:rPr>
              <a:t>ragapane</a:t>
            </a:r>
            <a:endParaRPr sz="1000">
              <a:latin typeface="Tahoma"/>
              <a:cs typeface="Tahoma"/>
            </a:endParaRPr>
          </a:p>
          <a:p>
            <a:pPr marL="12700" indent="335280">
              <a:lnSpc>
                <a:spcPct val="100000"/>
              </a:lnSpc>
              <a:spcBef>
                <a:spcPts val="545"/>
              </a:spcBef>
            </a:pPr>
            <a:r>
              <a:rPr dirty="0" sz="800" spc="-50">
                <a:latin typeface="Lucida Sans Unicode"/>
                <a:cs typeface="Lucida Sans Unicode"/>
              </a:rPr>
              <a:t>Sapienza</a:t>
            </a:r>
            <a:r>
              <a:rPr dirty="0" sz="800" spc="30">
                <a:latin typeface="Lucida Sans Unicode"/>
                <a:cs typeface="Lucida Sans Unicode"/>
              </a:rPr>
              <a:t> </a:t>
            </a:r>
            <a:r>
              <a:rPr dirty="0" sz="800" spc="-35">
                <a:latin typeface="Lucida Sans Unicode"/>
                <a:cs typeface="Lucida Sans Unicode"/>
              </a:rPr>
              <a:t>Universi</a:t>
            </a:r>
            <a:r>
              <a:rPr dirty="0" sz="800" spc="-40">
                <a:latin typeface="Lucida Sans Unicode"/>
                <a:cs typeface="Lucida Sans Unicode"/>
              </a:rPr>
              <a:t>t</a:t>
            </a:r>
            <a:r>
              <a:rPr dirty="0" sz="800" spc="-484">
                <a:latin typeface="Lucida Sans Unicode"/>
                <a:cs typeface="Lucida Sans Unicode"/>
              </a:rPr>
              <a:t>`</a:t>
            </a:r>
            <a:r>
              <a:rPr dirty="0" sz="800" spc="-40">
                <a:latin typeface="Lucida Sans Unicode"/>
                <a:cs typeface="Lucida Sans Unicode"/>
              </a:rPr>
              <a:t>a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55">
                <a:latin typeface="Lucida Sans Unicode"/>
                <a:cs typeface="Lucida Sans Unicode"/>
              </a:rPr>
              <a:t>di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Roma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dirty="0" sz="900" spc="25">
                <a:latin typeface="Tahoma"/>
                <a:cs typeface="Tahoma"/>
              </a:rPr>
              <a:t>F</a:t>
            </a:r>
            <a:r>
              <a:rPr dirty="0" sz="900" spc="-10">
                <a:latin typeface="Tahoma"/>
                <a:cs typeface="Tahoma"/>
              </a:rPr>
              <a:t>acol</a:t>
            </a:r>
            <a:r>
              <a:rPr dirty="0" sz="900" spc="-20">
                <a:latin typeface="Tahoma"/>
                <a:cs typeface="Tahoma"/>
              </a:rPr>
              <a:t>t</a:t>
            </a:r>
            <a:r>
              <a:rPr dirty="0" sz="900" spc="-490">
                <a:latin typeface="Tahoma"/>
                <a:cs typeface="Tahoma"/>
              </a:rPr>
              <a:t>`</a:t>
            </a:r>
            <a:r>
              <a:rPr dirty="0" sz="900" spc="-35">
                <a:latin typeface="Tahoma"/>
                <a:cs typeface="Tahoma"/>
              </a:rPr>
              <a:t>a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di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40">
                <a:latin typeface="Tahoma"/>
                <a:cs typeface="Tahoma"/>
              </a:rPr>
              <a:t>Ingegneria</a:t>
            </a:r>
            <a:r>
              <a:rPr dirty="0" sz="900" spc="30">
                <a:latin typeface="Tahoma"/>
                <a:cs typeface="Tahoma"/>
              </a:rPr>
              <a:t> </a:t>
            </a:r>
            <a:r>
              <a:rPr dirty="0" sz="900" spc="-5">
                <a:latin typeface="Tahoma"/>
                <a:cs typeface="Tahoma"/>
              </a:rPr>
              <a:t>Civil</a:t>
            </a:r>
            <a:r>
              <a:rPr dirty="0" sz="90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70">
                <a:latin typeface="Tahoma"/>
                <a:cs typeface="Tahoma"/>
              </a:rPr>
              <a:t>e</a:t>
            </a:r>
            <a:r>
              <a:rPr dirty="0" sz="900" spc="25">
                <a:latin typeface="Tahoma"/>
                <a:cs typeface="Tahoma"/>
              </a:rPr>
              <a:t> </a:t>
            </a:r>
            <a:r>
              <a:rPr dirty="0" sz="900" spc="-25">
                <a:latin typeface="Tahoma"/>
                <a:cs typeface="Tahoma"/>
              </a:rPr>
              <a:t>Industriale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30">
                <a:hlinkClick r:id="rId8" action="ppaction://hlinksldjump"/>
              </a:rPr>
              <a:t>ra3: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9649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9442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400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908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010"/>
            <a:ext cx="50800" cy="17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4511"/>
            <a:ext cx="50800" cy="1688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6979"/>
            <a:ext cx="4457065" cy="1626870"/>
          </a:xfrm>
          <a:custGeom>
            <a:avLst/>
            <a:gdLst/>
            <a:ahLst/>
            <a:cxnLst/>
            <a:rect l="l" t="t" r="r" b="b"/>
            <a:pathLst>
              <a:path w="4457065" h="1626870">
                <a:moveTo>
                  <a:pt x="4456606" y="0"/>
                </a:moveTo>
                <a:lnTo>
                  <a:pt x="0" y="0"/>
                </a:lnTo>
                <a:lnTo>
                  <a:pt x="0" y="1575720"/>
                </a:lnTo>
                <a:lnTo>
                  <a:pt x="16636" y="1613234"/>
                </a:lnTo>
                <a:lnTo>
                  <a:pt x="4405806" y="1626520"/>
                </a:lnTo>
                <a:lnTo>
                  <a:pt x="4420049" y="1624475"/>
                </a:lnTo>
                <a:lnTo>
                  <a:pt x="4451170" y="159851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1811"/>
            <a:ext cx="0" cy="1720214"/>
          </a:xfrm>
          <a:custGeom>
            <a:avLst/>
            <a:gdLst/>
            <a:ahLst/>
            <a:cxnLst/>
            <a:rect l="l" t="t" r="r" b="b"/>
            <a:pathLst>
              <a:path w="0" h="1720214">
                <a:moveTo>
                  <a:pt x="0" y="17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6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3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4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94992"/>
            <a:ext cx="12528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7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Dal</a:t>
            </a:r>
            <a:r>
              <a:rPr dirty="0" spc="20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35"/>
              <a:t>si</a:t>
            </a:r>
            <a:r>
              <a:rPr dirty="0" spc="15"/>
              <a:t> </a:t>
            </a:r>
            <a:r>
              <a:rPr dirty="0" spc="-60"/>
              <a:t>ha:</a:t>
            </a:r>
          </a:p>
        </p:txBody>
      </p:sp>
      <p:sp>
        <p:nvSpPr>
          <p:cNvPr id="5" name="object 5"/>
          <p:cNvSpPr/>
          <p:nvPr/>
        </p:nvSpPr>
        <p:spPr>
          <a:xfrm>
            <a:off x="1221981" y="1237564"/>
            <a:ext cx="2164080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978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Dal</a:t>
            </a:r>
            <a:r>
              <a:rPr dirty="0" spc="20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35"/>
              <a:t>si</a:t>
            </a:r>
            <a:r>
              <a:rPr dirty="0" spc="15"/>
              <a:t> </a:t>
            </a:r>
            <a:r>
              <a:rPr dirty="0" spc="-60"/>
              <a:t>ha:</a:t>
            </a:r>
          </a:p>
        </p:txBody>
      </p:sp>
      <p:sp>
        <p:nvSpPr>
          <p:cNvPr id="5" name="object 5"/>
          <p:cNvSpPr/>
          <p:nvPr/>
        </p:nvSpPr>
        <p:spPr>
          <a:xfrm>
            <a:off x="1221981" y="1237564"/>
            <a:ext cx="2164080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43923" y="200762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910076"/>
            <a:ext cx="321119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35">
                <a:latin typeface="Tahoma"/>
                <a:cs typeface="Tahom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5</a:t>
            </a:r>
            <a:r>
              <a:rPr dirty="0" baseline="31746" sz="105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baseline="31746" sz="1050" spc="-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1223" y="2003522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334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226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53904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8984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34825"/>
            <a:ext cx="50800" cy="1016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326"/>
            <a:ext cx="50800" cy="953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05171"/>
            <a:ext cx="4457065" cy="897890"/>
          </a:xfrm>
          <a:custGeom>
            <a:avLst/>
            <a:gdLst/>
            <a:ahLst/>
            <a:cxnLst/>
            <a:rect l="l" t="t" r="r" b="b"/>
            <a:pathLst>
              <a:path w="4457065" h="897890">
                <a:moveTo>
                  <a:pt x="4456606" y="0"/>
                </a:moveTo>
                <a:lnTo>
                  <a:pt x="0" y="0"/>
                </a:lnTo>
                <a:lnTo>
                  <a:pt x="0" y="846577"/>
                </a:lnTo>
                <a:lnTo>
                  <a:pt x="16636" y="884091"/>
                </a:lnTo>
                <a:lnTo>
                  <a:pt x="4405806" y="897378"/>
                </a:lnTo>
                <a:lnTo>
                  <a:pt x="4420049" y="895333"/>
                </a:lnTo>
                <a:lnTo>
                  <a:pt x="4451170" y="8693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5626"/>
            <a:ext cx="0" cy="985519"/>
          </a:xfrm>
          <a:custGeom>
            <a:avLst/>
            <a:gdLst/>
            <a:ahLst/>
            <a:cxnLst/>
            <a:rect l="l" t="t" r="r" b="b"/>
            <a:pathLst>
              <a:path w="0" h="985519">
                <a:moveTo>
                  <a:pt x="0" y="985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29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602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475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284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77313" y="114012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25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3174"/>
            <a:ext cx="2545080" cy="618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algn="r" marR="30924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155"/>
              </a:spcBef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8888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38888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334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226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53904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8984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34825"/>
            <a:ext cx="50800" cy="1016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326"/>
            <a:ext cx="50800" cy="953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05171"/>
            <a:ext cx="4457065" cy="897890"/>
          </a:xfrm>
          <a:custGeom>
            <a:avLst/>
            <a:gdLst/>
            <a:ahLst/>
            <a:cxnLst/>
            <a:rect l="l" t="t" r="r" b="b"/>
            <a:pathLst>
              <a:path w="4457065" h="897890">
                <a:moveTo>
                  <a:pt x="4456606" y="0"/>
                </a:moveTo>
                <a:lnTo>
                  <a:pt x="0" y="0"/>
                </a:lnTo>
                <a:lnTo>
                  <a:pt x="0" y="846577"/>
                </a:lnTo>
                <a:lnTo>
                  <a:pt x="16636" y="884091"/>
                </a:lnTo>
                <a:lnTo>
                  <a:pt x="4405806" y="897378"/>
                </a:lnTo>
                <a:lnTo>
                  <a:pt x="4420049" y="895333"/>
                </a:lnTo>
                <a:lnTo>
                  <a:pt x="4451170" y="8693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5626"/>
            <a:ext cx="0" cy="985519"/>
          </a:xfrm>
          <a:custGeom>
            <a:avLst/>
            <a:gdLst/>
            <a:ahLst/>
            <a:cxnLst/>
            <a:rect l="l" t="t" r="r" b="b"/>
            <a:pathLst>
              <a:path w="0" h="985519">
                <a:moveTo>
                  <a:pt x="0" y="985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29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602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475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284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77313" y="114012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25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3174"/>
            <a:ext cx="2545080" cy="618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algn="r" marR="30924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155"/>
              </a:spcBef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8888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38888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38888" sz="15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334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226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53904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8984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34825"/>
            <a:ext cx="50800" cy="1016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326"/>
            <a:ext cx="50800" cy="953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05171"/>
            <a:ext cx="4457065" cy="897890"/>
          </a:xfrm>
          <a:custGeom>
            <a:avLst/>
            <a:gdLst/>
            <a:ahLst/>
            <a:cxnLst/>
            <a:rect l="l" t="t" r="r" b="b"/>
            <a:pathLst>
              <a:path w="4457065" h="897890">
                <a:moveTo>
                  <a:pt x="4456606" y="0"/>
                </a:moveTo>
                <a:lnTo>
                  <a:pt x="0" y="0"/>
                </a:lnTo>
                <a:lnTo>
                  <a:pt x="0" y="846577"/>
                </a:lnTo>
                <a:lnTo>
                  <a:pt x="16636" y="884091"/>
                </a:lnTo>
                <a:lnTo>
                  <a:pt x="4405806" y="897378"/>
                </a:lnTo>
                <a:lnTo>
                  <a:pt x="4420049" y="895333"/>
                </a:lnTo>
                <a:lnTo>
                  <a:pt x="4451170" y="8693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5626"/>
            <a:ext cx="0" cy="985519"/>
          </a:xfrm>
          <a:custGeom>
            <a:avLst/>
            <a:gdLst/>
            <a:ahLst/>
            <a:cxnLst/>
            <a:rect l="l" t="t" r="r" b="b"/>
            <a:pathLst>
              <a:path w="0" h="985519">
                <a:moveTo>
                  <a:pt x="0" y="985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29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602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475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284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77313" y="114012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25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3174"/>
            <a:ext cx="4048125" cy="158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6540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47345">
              <a:lnSpc>
                <a:spcPct val="100000"/>
              </a:lnSpc>
              <a:spcBef>
                <a:spcPts val="155"/>
              </a:spcBef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8888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38888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38888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algn="just"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sappiamo,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dobbi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and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D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riunire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risultati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</a:t>
            </a:r>
            <a:r>
              <a:rPr dirty="0" sz="1000" spc="-6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tiva: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334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226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53904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8984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34825"/>
            <a:ext cx="50800" cy="1016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326"/>
            <a:ext cx="50800" cy="953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05171"/>
            <a:ext cx="4457065" cy="897890"/>
          </a:xfrm>
          <a:custGeom>
            <a:avLst/>
            <a:gdLst/>
            <a:ahLst/>
            <a:cxnLst/>
            <a:rect l="l" t="t" r="r" b="b"/>
            <a:pathLst>
              <a:path w="4457065" h="897890">
                <a:moveTo>
                  <a:pt x="4456606" y="0"/>
                </a:moveTo>
                <a:lnTo>
                  <a:pt x="0" y="0"/>
                </a:lnTo>
                <a:lnTo>
                  <a:pt x="0" y="846577"/>
                </a:lnTo>
                <a:lnTo>
                  <a:pt x="16636" y="884091"/>
                </a:lnTo>
                <a:lnTo>
                  <a:pt x="4405806" y="897378"/>
                </a:lnTo>
                <a:lnTo>
                  <a:pt x="4420049" y="895333"/>
                </a:lnTo>
                <a:lnTo>
                  <a:pt x="4451170" y="8693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5626"/>
            <a:ext cx="0" cy="985519"/>
          </a:xfrm>
          <a:custGeom>
            <a:avLst/>
            <a:gdLst/>
            <a:ahLst/>
            <a:cxnLst/>
            <a:rect l="l" t="t" r="r" b="b"/>
            <a:pathLst>
              <a:path w="0" h="985519">
                <a:moveTo>
                  <a:pt x="0" y="985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29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602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475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284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77313" y="114012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25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3174"/>
            <a:ext cx="4048125" cy="158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6540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47345">
              <a:lnSpc>
                <a:spcPct val="100000"/>
              </a:lnSpc>
              <a:spcBef>
                <a:spcPts val="155"/>
              </a:spcBef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8888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38888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38888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algn="just"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sappiamo,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dobbi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and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D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riunire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risultati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</a:t>
            </a:r>
            <a:r>
              <a:rPr dirty="0" sz="1000" spc="-6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tiva: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1144" y="2431006"/>
            <a:ext cx="435609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>
              <a:lnSpc>
                <a:spcPct val="100000"/>
              </a:lnSpc>
            </a:pP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6002" y="2431006"/>
            <a:ext cx="461009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33444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22603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539049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58984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34825"/>
            <a:ext cx="50800" cy="1016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598326"/>
            <a:ext cx="50800" cy="9534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05171"/>
            <a:ext cx="4457065" cy="897890"/>
          </a:xfrm>
          <a:custGeom>
            <a:avLst/>
            <a:gdLst/>
            <a:ahLst/>
            <a:cxnLst/>
            <a:rect l="l" t="t" r="r" b="b"/>
            <a:pathLst>
              <a:path w="4457065" h="897890">
                <a:moveTo>
                  <a:pt x="4456606" y="0"/>
                </a:moveTo>
                <a:lnTo>
                  <a:pt x="0" y="0"/>
                </a:lnTo>
                <a:lnTo>
                  <a:pt x="0" y="846577"/>
                </a:lnTo>
                <a:lnTo>
                  <a:pt x="16636" y="884091"/>
                </a:lnTo>
                <a:lnTo>
                  <a:pt x="4405806" y="897378"/>
                </a:lnTo>
                <a:lnTo>
                  <a:pt x="4420049" y="895333"/>
                </a:lnTo>
                <a:lnTo>
                  <a:pt x="4451170" y="86937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585626"/>
            <a:ext cx="0" cy="985519"/>
          </a:xfrm>
          <a:custGeom>
            <a:avLst/>
            <a:gdLst/>
            <a:ahLst/>
            <a:cxnLst/>
            <a:rect l="l" t="t" r="r" b="b"/>
            <a:pathLst>
              <a:path w="0" h="985519">
                <a:moveTo>
                  <a:pt x="0" y="98517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5729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5602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54752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28476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77313" y="1140129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4" h="0">
                <a:moveTo>
                  <a:pt x="0" y="0"/>
                </a:moveTo>
                <a:lnTo>
                  <a:pt x="386257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23174"/>
            <a:ext cx="4048125" cy="1581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65405">
              <a:lnSpc>
                <a:spcPct val="100000"/>
              </a:lnSpc>
            </a:pP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endParaRPr sz="1000">
              <a:latin typeface="Tahoma"/>
              <a:cs typeface="Tahoma"/>
            </a:endParaRPr>
          </a:p>
          <a:p>
            <a:pPr algn="ctr" marL="347345">
              <a:lnSpc>
                <a:spcPct val="100000"/>
              </a:lnSpc>
              <a:spcBef>
                <a:spcPts val="155"/>
              </a:spcBef>
            </a:pP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8888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baseline="38888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38888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38888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38888"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>
              <a:latin typeface="Times New Roman"/>
              <a:cs typeface="Times New Roman"/>
            </a:endParaRPr>
          </a:p>
          <a:p>
            <a:pPr algn="just"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algn="just"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sappiamo,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dobbi</a:t>
            </a:r>
            <a:r>
              <a:rPr dirty="0" sz="1000" spc="-4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m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and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-5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n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numerat</a:t>
            </a:r>
            <a:r>
              <a:rPr dirty="0" sz="1000" spc="-75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65" i="1">
                <a:latin typeface="Arial"/>
                <a:cs typeface="Arial"/>
              </a:rPr>
              <a:t>D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riunire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risultati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ne</a:t>
            </a:r>
            <a:r>
              <a:rPr dirty="0" sz="1000" spc="-60">
                <a:latin typeface="Tahoma"/>
                <a:cs typeface="Tahoma"/>
              </a:rPr>
              <a:t>g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tiva: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1144" y="2431006"/>
            <a:ext cx="435609" cy="342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">
              <a:lnSpc>
                <a:spcPct val="100000"/>
              </a:lnSpc>
            </a:pP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6002" y="2431006"/>
            <a:ext cx="461009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ct val="100000"/>
              </a:lnSpc>
            </a:pP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29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1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Dal</a:t>
            </a:r>
            <a:r>
              <a:rPr dirty="0" spc="20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35"/>
              <a:t>si</a:t>
            </a:r>
            <a:r>
              <a:rPr dirty="0" spc="15"/>
              <a:t> </a:t>
            </a:r>
            <a:r>
              <a:rPr dirty="0" spc="-60"/>
              <a:t>ha:</a:t>
            </a:r>
          </a:p>
        </p:txBody>
      </p:sp>
      <p:sp>
        <p:nvSpPr>
          <p:cNvPr id="5" name="object 5"/>
          <p:cNvSpPr/>
          <p:nvPr/>
        </p:nvSpPr>
        <p:spPr>
          <a:xfrm>
            <a:off x="1465821" y="1291920"/>
            <a:ext cx="16764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86949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9442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400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908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010"/>
            <a:ext cx="50800" cy="17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4511"/>
            <a:ext cx="50800" cy="1688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6979"/>
            <a:ext cx="4457065" cy="1626870"/>
          </a:xfrm>
          <a:custGeom>
            <a:avLst/>
            <a:gdLst/>
            <a:ahLst/>
            <a:cxnLst/>
            <a:rect l="l" t="t" r="r" b="b"/>
            <a:pathLst>
              <a:path w="4457065" h="1626870">
                <a:moveTo>
                  <a:pt x="4456606" y="0"/>
                </a:moveTo>
                <a:lnTo>
                  <a:pt x="0" y="0"/>
                </a:lnTo>
                <a:lnTo>
                  <a:pt x="0" y="1575720"/>
                </a:lnTo>
                <a:lnTo>
                  <a:pt x="16636" y="1613234"/>
                </a:lnTo>
                <a:lnTo>
                  <a:pt x="4405806" y="1626520"/>
                </a:lnTo>
                <a:lnTo>
                  <a:pt x="4420049" y="1624475"/>
                </a:lnTo>
                <a:lnTo>
                  <a:pt x="4451170" y="159851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1811"/>
            <a:ext cx="0" cy="1720214"/>
          </a:xfrm>
          <a:custGeom>
            <a:avLst/>
            <a:gdLst/>
            <a:ahLst/>
            <a:cxnLst/>
            <a:rect l="l" t="t" r="r" b="b"/>
            <a:pathLst>
              <a:path w="0" h="1720214">
                <a:moveTo>
                  <a:pt x="0" y="17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6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3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4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82292"/>
            <a:ext cx="12528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2569" y="10103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12821"/>
            <a:ext cx="297878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869" y="100626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41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Dal</a:t>
            </a:r>
            <a:r>
              <a:rPr dirty="0" spc="20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35"/>
              <a:t>si</a:t>
            </a:r>
            <a:r>
              <a:rPr dirty="0" spc="15"/>
              <a:t> </a:t>
            </a:r>
            <a:r>
              <a:rPr dirty="0" spc="-60"/>
              <a:t>ha:</a:t>
            </a:r>
          </a:p>
        </p:txBody>
      </p:sp>
      <p:sp>
        <p:nvSpPr>
          <p:cNvPr id="5" name="object 5"/>
          <p:cNvSpPr/>
          <p:nvPr/>
        </p:nvSpPr>
        <p:spPr>
          <a:xfrm>
            <a:off x="1465821" y="1291920"/>
            <a:ext cx="1676400" cy="43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830" y="1868891"/>
            <a:ext cx="306324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9310" y="1005029"/>
            <a:ext cx="18986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baseline="-51587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9117" y="11423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66417" y="1066099"/>
            <a:ext cx="83566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27777" sz="1050" spc="-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8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67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27777" sz="1050" spc="315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8801" y="1040198"/>
            <a:ext cx="2222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915" algn="l"/>
              </a:tabLst>
            </a:pP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1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1240" y="1230892"/>
            <a:ext cx="7321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2)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7777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9310" y="1005029"/>
            <a:ext cx="18986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baseline="-51587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9117" y="11423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66417" y="1066099"/>
            <a:ext cx="83566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27777" sz="1050" spc="-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8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67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27777" sz="1050" spc="315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8801" y="1040198"/>
            <a:ext cx="2222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915" algn="l"/>
              </a:tabLst>
            </a:pP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1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1240" y="1230892"/>
            <a:ext cx="7321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2)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7777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9310" y="1005029"/>
            <a:ext cx="18986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baseline="-51587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9117" y="11423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66417" y="1066099"/>
            <a:ext cx="83566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27777" sz="1050" spc="-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8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67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27777" sz="1050" spc="315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8801" y="1040198"/>
            <a:ext cx="2222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915" algn="l"/>
              </a:tabLst>
            </a:pP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1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1240" y="1230892"/>
            <a:ext cx="7321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2)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7777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791354"/>
            <a:ext cx="612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9310" y="1005029"/>
            <a:ext cx="18986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baseline="-51587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9117" y="11423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66417" y="1066099"/>
            <a:ext cx="83566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27777" sz="1050" spc="-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8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67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27777" sz="1050" spc="315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8801" y="1040198"/>
            <a:ext cx="2222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915" algn="l"/>
              </a:tabLst>
            </a:pP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1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1240" y="1230892"/>
            <a:ext cx="7321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2)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7777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791354"/>
            <a:ext cx="43656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all’interno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9310" y="1005029"/>
            <a:ext cx="189865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1</a:t>
            </a:r>
            <a:endParaRPr baseline="-51587" sz="10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9117" y="114235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66417" y="1066099"/>
            <a:ext cx="835660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-27777" sz="1050" spc="-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1)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8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-27777" sz="1050" spc="67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27777" sz="1050" spc="315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baseline="-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27777" sz="10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8801" y="1040198"/>
            <a:ext cx="222250" cy="11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08915" algn="l"/>
              </a:tabLst>
            </a:pP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1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spc="-80" u="sng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700" u="sng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51240" y="1230892"/>
            <a:ext cx="732155" cy="208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2)</a:t>
            </a:r>
            <a:r>
              <a:rPr dirty="0" baseline="27777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7777" sz="1050" spc="157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3830" y="1791354"/>
            <a:ext cx="43656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all’interno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40750" y="2326362"/>
            <a:ext cx="537845" cy="175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3333" sz="1500" spc="697">
                <a:latin typeface="Arial"/>
                <a:cs typeface="Arial"/>
              </a:rPr>
              <a:t>(</a:t>
            </a:r>
            <a:r>
              <a:rPr dirty="0" baseline="33333" sz="1500" spc="-240">
                <a:latin typeface="Arial"/>
                <a:cs typeface="Arial"/>
              </a:rPr>
              <a:t> </a:t>
            </a:r>
            <a:r>
              <a:rPr dirty="0" sz="700" spc="-15" i="1">
                <a:latin typeface="Trebuchet MS"/>
                <a:cs typeface="Trebuchet MS"/>
              </a:rPr>
              <a:t>x</a:t>
            </a:r>
            <a:r>
              <a:rPr dirty="0" sz="700" spc="-150" i="1">
                <a:latin typeface="Trebuchet MS"/>
                <a:cs typeface="Trebuchet MS"/>
              </a:rPr>
              <a:t> </a:t>
            </a:r>
            <a:r>
              <a:rPr dirty="0" baseline="33333" sz="750" spc="-82">
                <a:latin typeface="Lucida Sans Unicode"/>
                <a:cs typeface="Lucida Sans Unicode"/>
              </a:rPr>
              <a:t>2</a:t>
            </a:r>
            <a:r>
              <a:rPr dirty="0" baseline="33333" sz="750" spc="-165">
                <a:latin typeface="Lucida Sans Unicode"/>
                <a:cs typeface="Lucida Sans Unicode"/>
              </a:rPr>
              <a:t> 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45" i="1">
                <a:latin typeface="Trebuchet MS"/>
                <a:cs typeface="Trebuchet MS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80">
                <a:latin typeface="Lucida Sans Unicode"/>
                <a:cs typeface="Lucida Sans Unicode"/>
              </a:rPr>
              <a:t>12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70557" y="2459113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 h="0">
                <a:moveTo>
                  <a:pt x="0" y="0"/>
                </a:moveTo>
                <a:lnTo>
                  <a:pt x="39513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942680" y="2455007"/>
            <a:ext cx="387350" cy="27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63500">
              <a:lnSpc>
                <a:spcPct val="100000"/>
              </a:lnSpc>
            </a:pPr>
            <a:r>
              <a:rPr dirty="0" sz="700" spc="-10">
                <a:latin typeface="Lucida Sans Unicode"/>
                <a:cs typeface="Lucida Sans Unicode"/>
              </a:rPr>
              <a:t>2(</a:t>
            </a:r>
            <a:r>
              <a:rPr dirty="0" sz="700" spc="45" i="1">
                <a:latin typeface="Trebuchet MS"/>
                <a:cs typeface="Trebuchet MS"/>
              </a:rPr>
              <a:t>x</a:t>
            </a:r>
            <a:r>
              <a:rPr dirty="0" sz="700" spc="210" i="1">
                <a:latin typeface="Arial"/>
                <a:cs typeface="Arial"/>
              </a:rPr>
              <a:t>−</a:t>
            </a:r>
            <a:r>
              <a:rPr dirty="0" sz="700" spc="-10">
                <a:latin typeface="Lucida Sans Unicode"/>
                <a:cs typeface="Lucida Sans Unicode"/>
              </a:rPr>
              <a:t>2)</a:t>
            </a:r>
            <a:endParaRPr sz="700">
              <a:latin typeface="Lucida Sans Unicode"/>
              <a:cs typeface="Lucida Sans Unicode"/>
            </a:endParaRPr>
          </a:p>
          <a:p>
            <a:pPr algn="ctr" marR="16510">
              <a:lnSpc>
                <a:spcPct val="100000"/>
              </a:lnSpc>
              <a:spcBef>
                <a:spcPts val="35"/>
              </a:spcBef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03322" y="2382873"/>
            <a:ext cx="2222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03222"/>
            <a:ext cx="386461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Dalla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0">
                <a:latin typeface="Tahoma"/>
                <a:cs typeface="Tahoma"/>
              </a:rPr>
              <a:t>ratta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5922"/>
            <a:ext cx="38646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Dalla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0">
                <a:latin typeface="Tahoma"/>
                <a:cs typeface="Tahoma"/>
              </a:rPr>
              <a:t>ratta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75751"/>
            <a:ext cx="32359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102" y="1101599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4019" y="1162657"/>
            <a:ext cx="11004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4019" y="1344864"/>
            <a:ext cx="3276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5922"/>
            <a:ext cx="38646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Dalla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0">
                <a:latin typeface="Tahoma"/>
                <a:cs typeface="Tahoma"/>
              </a:rPr>
              <a:t>ratta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75751"/>
            <a:ext cx="32359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102" y="1101599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4019" y="1162657"/>
            <a:ext cx="11004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30" y="1344864"/>
            <a:ext cx="3522979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508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rtandole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definitiva: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86949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9442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400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908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010"/>
            <a:ext cx="50800" cy="17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4511"/>
            <a:ext cx="50800" cy="1688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6979"/>
            <a:ext cx="4457065" cy="1626870"/>
          </a:xfrm>
          <a:custGeom>
            <a:avLst/>
            <a:gdLst/>
            <a:ahLst/>
            <a:cxnLst/>
            <a:rect l="l" t="t" r="r" b="b"/>
            <a:pathLst>
              <a:path w="4457065" h="1626870">
                <a:moveTo>
                  <a:pt x="4456606" y="0"/>
                </a:moveTo>
                <a:lnTo>
                  <a:pt x="0" y="0"/>
                </a:lnTo>
                <a:lnTo>
                  <a:pt x="0" y="1575720"/>
                </a:lnTo>
                <a:lnTo>
                  <a:pt x="16636" y="1613234"/>
                </a:lnTo>
                <a:lnTo>
                  <a:pt x="4405806" y="1626520"/>
                </a:lnTo>
                <a:lnTo>
                  <a:pt x="4420049" y="1624475"/>
                </a:lnTo>
                <a:lnTo>
                  <a:pt x="4451170" y="159851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1811"/>
            <a:ext cx="0" cy="1720214"/>
          </a:xfrm>
          <a:custGeom>
            <a:avLst/>
            <a:gdLst/>
            <a:ahLst/>
            <a:cxnLst/>
            <a:rect l="l" t="t" r="r" b="b"/>
            <a:pathLst>
              <a:path w="0" h="1720214">
                <a:moveTo>
                  <a:pt x="0" y="17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6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3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4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82292"/>
            <a:ext cx="12528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2569" y="10103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12821"/>
            <a:ext cx="297878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869" y="100626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1015" y="1307515"/>
            <a:ext cx="1965960" cy="1051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0" action="ppaction://hlinksldjump"/>
              </a:rPr>
              <a:t>Alge</a:t>
            </a:r>
            <a:r>
              <a:rPr dirty="0" spc="-50">
                <a:hlinkClick r:id="rId10" action="ppaction://hlinksldjump"/>
              </a:rPr>
              <a:t>b</a:t>
            </a:r>
            <a:r>
              <a:rPr dirty="0" spc="-30">
                <a:hlinkClick r:id="rId10" action="ppaction://hlinksldjump"/>
              </a:rPr>
              <a:t>ra3:</a:t>
            </a:r>
            <a:r>
              <a:rPr dirty="0" spc="75">
                <a:hlinkClick r:id="rId10" action="ppaction://hlinksldjump"/>
              </a:rPr>
              <a:t> </a:t>
            </a:r>
            <a:r>
              <a:rPr dirty="0" spc="-35">
                <a:hlinkClick r:id="rId10" action="ppaction://hlinksldjump"/>
              </a:rPr>
              <a:t>Disequazioni</a:t>
            </a:r>
            <a:r>
              <a:rPr dirty="0" spc="1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alge</a:t>
            </a:r>
            <a:r>
              <a:rPr dirty="0" spc="-60">
                <a:hlinkClick r:id="rId10" action="ppaction://hlinksldjump"/>
              </a:rPr>
              <a:t>b</a:t>
            </a:r>
            <a:r>
              <a:rPr dirty="0" spc="-35">
                <a:hlinkClick r:id="rId10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15922"/>
            <a:ext cx="386461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Dalla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20">
                <a:latin typeface="Tahoma"/>
                <a:cs typeface="Tahoma"/>
              </a:rPr>
              <a:t>ratta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75751"/>
            <a:ext cx="323596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Riscriviamo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102" y="1101599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4019" y="1162657"/>
            <a:ext cx="11004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830" y="1344864"/>
            <a:ext cx="3522979" cy="39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508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rtandole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definitiva: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8961" y="1829892"/>
            <a:ext cx="2230120" cy="49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3830" y="2539820"/>
            <a:ext cx="61087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4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6120" y="1005029"/>
            <a:ext cx="2882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22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51587" sz="1050" spc="-2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-38888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38888" sz="7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5926" y="1142352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6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3226" y="1066099"/>
            <a:ext cx="4845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+8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226" y="1209833"/>
            <a:ext cx="41529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3333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3333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5926" y="1326527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5" h="0">
                <a:moveTo>
                  <a:pt x="0" y="0"/>
                </a:moveTo>
                <a:lnTo>
                  <a:pt x="38924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946173" y="1250274"/>
            <a:ext cx="6940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baseline="19444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19444" sz="15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6120" y="1005029"/>
            <a:ext cx="2882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22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51587" sz="1050" spc="-2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-38888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38888" sz="7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5926" y="1142352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6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3226" y="1066099"/>
            <a:ext cx="4845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+8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226" y="1209833"/>
            <a:ext cx="41529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3333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3333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5926" y="1326527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5" h="0">
                <a:moveTo>
                  <a:pt x="0" y="0"/>
                </a:moveTo>
                <a:lnTo>
                  <a:pt x="38924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946173" y="1250274"/>
            <a:ext cx="6940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baseline="19444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19444" sz="15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6120" y="1005029"/>
            <a:ext cx="2882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22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51587" sz="1050" spc="-2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-38888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38888" sz="7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5926" y="1142352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6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3226" y="1066099"/>
            <a:ext cx="4845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+8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226" y="1209833"/>
            <a:ext cx="41529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3333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3333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5926" y="1326527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5" h="0">
                <a:moveTo>
                  <a:pt x="0" y="0"/>
                </a:moveTo>
                <a:lnTo>
                  <a:pt x="38924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946173" y="1250274"/>
            <a:ext cx="6940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baseline="19444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19444" sz="15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791354"/>
            <a:ext cx="612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6120" y="1005029"/>
            <a:ext cx="2882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22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51587" sz="1050" spc="-2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-38888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38888" sz="7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5926" y="1142352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6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3226" y="1066099"/>
            <a:ext cx="4845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+8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226" y="1209833"/>
            <a:ext cx="41529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3333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3333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5926" y="1326527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5" h="0">
                <a:moveTo>
                  <a:pt x="0" y="0"/>
                </a:moveTo>
                <a:lnTo>
                  <a:pt x="38924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946173" y="1250274"/>
            <a:ext cx="6940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baseline="19444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19444" sz="15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791354"/>
            <a:ext cx="43656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all’interno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162"/>
            <a:ext cx="52895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7932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63388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68468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539"/>
            <a:ext cx="50800" cy="1055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040"/>
            <a:ext cx="50800" cy="99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1885"/>
            <a:ext cx="4457065" cy="935990"/>
          </a:xfrm>
          <a:custGeom>
            <a:avLst/>
            <a:gdLst/>
            <a:ahLst/>
            <a:cxnLst/>
            <a:rect l="l" t="t" r="r" b="b"/>
            <a:pathLst>
              <a:path w="4457065" h="935989">
                <a:moveTo>
                  <a:pt x="4456606" y="0"/>
                </a:moveTo>
                <a:lnTo>
                  <a:pt x="0" y="0"/>
                </a:lnTo>
                <a:lnTo>
                  <a:pt x="0" y="884694"/>
                </a:lnTo>
                <a:lnTo>
                  <a:pt x="16636" y="922208"/>
                </a:lnTo>
                <a:lnTo>
                  <a:pt x="4405806" y="935495"/>
                </a:lnTo>
                <a:lnTo>
                  <a:pt x="4420049" y="933450"/>
                </a:lnTo>
                <a:lnTo>
                  <a:pt x="4451170" y="9074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340"/>
            <a:ext cx="0" cy="1023619"/>
          </a:xfrm>
          <a:custGeom>
            <a:avLst/>
            <a:gdLst/>
            <a:ahLst/>
            <a:cxnLst/>
            <a:rect l="l" t="t" r="r" b="b"/>
            <a:pathLst>
              <a:path w="0" h="1023619">
                <a:moveTo>
                  <a:pt x="0" y="10232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6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69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24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19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9892"/>
            <a:ext cx="2624455" cy="13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5">
                <a:solidFill>
                  <a:srgbClr val="FF0000"/>
                </a:solidFill>
                <a:latin typeface="Tahoma"/>
                <a:cs typeface="Tahoma"/>
              </a:rPr>
              <a:t>il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sistema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di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disequazioni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dirty="0" sz="1000" spc="2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FF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26120" y="1005029"/>
            <a:ext cx="288290" cy="154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z="1000" spc="4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-51587" sz="1050" spc="-22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baseline="-51587" sz="1050" spc="-225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-38888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endParaRPr baseline="-38888" sz="7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5926" y="1142352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 h="0">
                <a:moveTo>
                  <a:pt x="0" y="0"/>
                </a:moveTo>
                <a:lnTo>
                  <a:pt x="211645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43226" y="1066099"/>
            <a:ext cx="4845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3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+8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5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endParaRPr baseline="19444"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43226" y="1209833"/>
            <a:ext cx="41529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33333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3333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210" i="1">
                <a:solidFill>
                  <a:srgbClr val="FF0000"/>
                </a:solidFill>
                <a:latin typeface="Arial"/>
                <a:cs typeface="Arial"/>
              </a:rPr>
              <a:t>−</a:t>
            </a:r>
            <a:r>
              <a:rPr dirty="0" sz="700" spc="-80">
                <a:solidFill>
                  <a:srgbClr val="FF0000"/>
                </a:solidFill>
                <a:latin typeface="Lucida Sans Unicode"/>
                <a:cs typeface="Lucida Sans Unicode"/>
              </a:rPr>
              <a:t>5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+6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55926" y="1326527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5" h="0">
                <a:moveTo>
                  <a:pt x="0" y="0"/>
                </a:moveTo>
                <a:lnTo>
                  <a:pt x="389242" y="0"/>
                </a:lnTo>
              </a:path>
            </a:pathLst>
          </a:custGeom>
          <a:ln w="50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946173" y="1250274"/>
            <a:ext cx="6940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baseline="22222" sz="750" spc="-82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22222" sz="750" spc="-16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 spc="-15" i="1">
                <a:solidFill>
                  <a:srgbClr val="FF0000"/>
                </a:solidFill>
                <a:latin typeface="Trebuchet MS"/>
                <a:cs typeface="Trebuchet MS"/>
              </a:rPr>
              <a:t>x</a:t>
            </a:r>
            <a:r>
              <a:rPr dirty="0" sz="700" spc="-150" i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700" spc="-30">
                <a:solidFill>
                  <a:srgbClr val="FF0000"/>
                </a:solidFill>
                <a:latin typeface="Lucida Sans Unicode"/>
                <a:cs typeface="Lucida Sans Unicode"/>
              </a:rPr>
              <a:t>+4</a:t>
            </a:r>
            <a:r>
              <a:rPr dirty="0" sz="70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-2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37">
                <a:solidFill>
                  <a:srgbClr val="FF0000"/>
                </a:solidFill>
                <a:latin typeface="Lucida Sans Unicode"/>
                <a:cs typeface="Lucida Sans Unicode"/>
              </a:rPr>
              <a:t>≤</a:t>
            </a:r>
            <a:r>
              <a:rPr dirty="0" baseline="19444" sz="1500" spc="-6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baseline="19444" sz="1500" spc="-75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dirty="0" baseline="19444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19444" sz="15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830" y="1791354"/>
            <a:ext cx="436562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ts val="1200"/>
              </a:lnSpc>
            </a:pPr>
            <a:r>
              <a:rPr dirty="0" sz="1000" spc="-45">
                <a:latin typeface="Tahoma"/>
                <a:cs typeface="Tahoma"/>
              </a:rPr>
              <a:t>Svolgendo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calcoli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alge</a:t>
            </a:r>
            <a:r>
              <a:rPr dirty="0" sz="1000" spc="-90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all’interno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equivalente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4820" y="2326362"/>
            <a:ext cx="1096645" cy="336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∪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170">
                <a:latin typeface="Lucida Sans Unicode"/>
                <a:cs typeface="Lucida Sans Unicode"/>
              </a:rPr>
              <a:t>{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0</a:t>
            </a:r>
            <a:r>
              <a:rPr dirty="0" sz="1000" spc="170">
                <a:latin typeface="Lucida Sans Unicode"/>
                <a:cs typeface="Lucida Sans Unicode"/>
              </a:rPr>
              <a:t>}</a:t>
            </a:r>
            <a:endParaRPr sz="1000">
              <a:latin typeface="Lucida Sans Unicode"/>
              <a:cs typeface="Lucida Sans Unicode"/>
            </a:endParaRPr>
          </a:p>
          <a:p>
            <a:pPr algn="ctr" marR="304800">
              <a:lnSpc>
                <a:spcPct val="100000"/>
              </a:lnSpc>
              <a:spcBef>
                <a:spcPts val="140"/>
              </a:spcBef>
            </a:pPr>
            <a:r>
              <a:rPr dirty="0" sz="700" spc="-80">
                <a:latin typeface="Lucida Sans Unicode"/>
                <a:cs typeface="Lucida Sans Unicode"/>
              </a:rPr>
              <a:t>2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3272" y="264587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786737" y="2569627"/>
            <a:ext cx="833119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>
                <a:latin typeface="Lucida Sans Unicode"/>
                <a:cs typeface="Lucida Sans Unicode"/>
              </a:rPr>
              <a:t>  </a:t>
            </a:r>
            <a:r>
              <a:rPr dirty="0" sz="1000" spc="-65">
                <a:latin typeface="Lucida Sans Unicode"/>
                <a:cs typeface="Lucida Sans Unicode"/>
              </a:rPr>
              <a:t> </a:t>
            </a:r>
            <a:r>
              <a:rPr dirty="0" sz="1000" spc="-95" i="1">
                <a:latin typeface="Verdana"/>
                <a:cs typeface="Verdana"/>
              </a:rPr>
              <a:t>,</a:t>
            </a:r>
            <a:r>
              <a:rPr dirty="0" sz="1000" spc="-190" i="1">
                <a:latin typeface="Verdana"/>
                <a:cs typeface="Verdan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15">
                <a:latin typeface="Lucida Sans Unicode"/>
                <a:cs typeface="Lucida Sans Unicode"/>
              </a:rPr>
              <a:t>I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40572" y="264177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9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050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5"/>
              <a:t>Ri</a:t>
            </a:r>
            <a:r>
              <a:rPr dirty="0" spc="15"/>
              <a:t>p</a:t>
            </a:r>
            <a:r>
              <a:rPr dirty="0" spc="-80"/>
              <a:t>o</a:t>
            </a:r>
            <a:r>
              <a:rPr dirty="0" spc="-30"/>
              <a:t>rtando</a:t>
            </a:r>
            <a:r>
              <a:rPr dirty="0" spc="15"/>
              <a:t> </a:t>
            </a:r>
            <a:r>
              <a:rPr dirty="0" spc="-20"/>
              <a:t>in</a:t>
            </a:r>
            <a:r>
              <a:rPr dirty="0" spc="15"/>
              <a:t> </a:t>
            </a:r>
            <a:r>
              <a:rPr dirty="0" spc="-45"/>
              <a:t>un</a:t>
            </a:r>
            <a:r>
              <a:rPr dirty="0" spc="20"/>
              <a:t> </a:t>
            </a:r>
            <a:r>
              <a:rPr dirty="0" spc="-35"/>
              <a:t>unico</a:t>
            </a:r>
            <a:r>
              <a:rPr dirty="0" spc="15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45"/>
              <a:t>le</a:t>
            </a:r>
            <a:r>
              <a:rPr dirty="0" spc="20"/>
              <a:t> </a:t>
            </a:r>
            <a:r>
              <a:rPr dirty="0" spc="-30"/>
              <a:t>soluzioni</a:t>
            </a:r>
            <a:r>
              <a:rPr dirty="0" spc="20"/>
              <a:t> </a:t>
            </a:r>
            <a:r>
              <a:rPr dirty="0" spc="-45"/>
              <a:t>delle</a:t>
            </a:r>
            <a:r>
              <a:rPr dirty="0" spc="15"/>
              <a:t> </a:t>
            </a:r>
            <a:r>
              <a:rPr dirty="0" spc="-40"/>
              <a:t>singole</a:t>
            </a:r>
            <a:r>
              <a:rPr dirty="0" spc="20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40"/>
              <a:t>del</a:t>
            </a:r>
            <a:r>
              <a:rPr dirty="0" spc="15"/>
              <a:t> </a:t>
            </a:r>
            <a:r>
              <a:rPr dirty="0" spc="-45"/>
              <a:t>sistema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-30"/>
              <a:t> </a:t>
            </a:r>
            <a:r>
              <a:rPr dirty="0" spc="-35"/>
              <a:t>ottiene</a:t>
            </a:r>
            <a:r>
              <a:rPr dirty="0" spc="20"/>
              <a:t> </a:t>
            </a:r>
            <a:r>
              <a:rPr dirty="0" spc="-25"/>
              <a:t>la</a:t>
            </a:r>
            <a:r>
              <a:rPr dirty="0" spc="20"/>
              <a:t> </a:t>
            </a:r>
            <a:r>
              <a:rPr dirty="0" spc="-40"/>
              <a:t>soluzione</a:t>
            </a:r>
            <a:r>
              <a:rPr dirty="0" spc="20"/>
              <a:t> </a:t>
            </a:r>
            <a:r>
              <a:rPr dirty="0" spc="-30"/>
              <a:t>definitiva: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050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5"/>
              <a:t>Ri</a:t>
            </a:r>
            <a:r>
              <a:rPr dirty="0" spc="15"/>
              <a:t>p</a:t>
            </a:r>
            <a:r>
              <a:rPr dirty="0" spc="-80"/>
              <a:t>o</a:t>
            </a:r>
            <a:r>
              <a:rPr dirty="0" spc="-30"/>
              <a:t>rtando</a:t>
            </a:r>
            <a:r>
              <a:rPr dirty="0" spc="15"/>
              <a:t> </a:t>
            </a:r>
            <a:r>
              <a:rPr dirty="0" spc="-20"/>
              <a:t>in</a:t>
            </a:r>
            <a:r>
              <a:rPr dirty="0" spc="15"/>
              <a:t> </a:t>
            </a:r>
            <a:r>
              <a:rPr dirty="0" spc="-45"/>
              <a:t>un</a:t>
            </a:r>
            <a:r>
              <a:rPr dirty="0" spc="20"/>
              <a:t> </a:t>
            </a:r>
            <a:r>
              <a:rPr dirty="0" spc="-35"/>
              <a:t>unico</a:t>
            </a:r>
            <a:r>
              <a:rPr dirty="0" spc="15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45"/>
              <a:t>le</a:t>
            </a:r>
            <a:r>
              <a:rPr dirty="0" spc="20"/>
              <a:t> </a:t>
            </a:r>
            <a:r>
              <a:rPr dirty="0" spc="-30"/>
              <a:t>soluzioni</a:t>
            </a:r>
            <a:r>
              <a:rPr dirty="0" spc="20"/>
              <a:t> </a:t>
            </a:r>
            <a:r>
              <a:rPr dirty="0" spc="-45"/>
              <a:t>delle</a:t>
            </a:r>
            <a:r>
              <a:rPr dirty="0" spc="15"/>
              <a:t> </a:t>
            </a:r>
            <a:r>
              <a:rPr dirty="0" spc="-40"/>
              <a:t>singole</a:t>
            </a:r>
            <a:r>
              <a:rPr dirty="0" spc="20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40"/>
              <a:t>del</a:t>
            </a:r>
            <a:r>
              <a:rPr dirty="0" spc="15"/>
              <a:t> </a:t>
            </a:r>
            <a:r>
              <a:rPr dirty="0" spc="-45"/>
              <a:t>sistema</a:t>
            </a:r>
            <a:r>
              <a:rPr dirty="0" spc="15"/>
              <a:t> </a:t>
            </a:r>
            <a:r>
              <a:rPr dirty="0" spc="-35"/>
              <a:t>si</a:t>
            </a:r>
            <a:r>
              <a:rPr dirty="0" spc="-30"/>
              <a:t> </a:t>
            </a:r>
            <a:r>
              <a:rPr dirty="0" spc="-35"/>
              <a:t>ottiene</a:t>
            </a:r>
            <a:r>
              <a:rPr dirty="0" spc="20"/>
              <a:t> </a:t>
            </a:r>
            <a:r>
              <a:rPr dirty="0" spc="-25"/>
              <a:t>la</a:t>
            </a:r>
            <a:r>
              <a:rPr dirty="0" spc="20"/>
              <a:t> </a:t>
            </a:r>
            <a:r>
              <a:rPr dirty="0" spc="-40"/>
              <a:t>soluzione</a:t>
            </a:r>
            <a:r>
              <a:rPr dirty="0" spc="20"/>
              <a:t> </a:t>
            </a:r>
            <a:r>
              <a:rPr dirty="0" spc="-30"/>
              <a:t>definitiva:</a:t>
            </a:r>
          </a:p>
        </p:txBody>
      </p:sp>
      <p:sp>
        <p:nvSpPr>
          <p:cNvPr id="5" name="object 5"/>
          <p:cNvSpPr/>
          <p:nvPr/>
        </p:nvSpPr>
        <p:spPr>
          <a:xfrm>
            <a:off x="1046708" y="1265529"/>
            <a:ext cx="2514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830" y="2092297"/>
            <a:ext cx="12782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Tahoma"/>
                <a:cs typeface="Tahoma"/>
              </a:rPr>
              <a:t>ci</a:t>
            </a:r>
            <a:r>
              <a:rPr dirty="0" sz="1000" spc="-60">
                <a:latin typeface="Tahoma"/>
                <a:cs typeface="Tahoma"/>
              </a:rPr>
              <a:t>o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∪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70">
                <a:solidFill>
                  <a:srgbClr val="0000FF"/>
                </a:solidFill>
                <a:latin typeface="Lucida Sans Unicode"/>
                <a:cs typeface="Lucida Sans Unicode"/>
              </a:rPr>
              <a:t>{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170">
                <a:solidFill>
                  <a:srgbClr val="0000FF"/>
                </a:solidFill>
                <a:latin typeface="Lucida Sans Unicode"/>
                <a:cs typeface="Lucida Sans Unicode"/>
              </a:rPr>
              <a:t>}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34/34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86949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9442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400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908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010"/>
            <a:ext cx="50800" cy="17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4511"/>
            <a:ext cx="50800" cy="1688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6979"/>
            <a:ext cx="4457065" cy="1626870"/>
          </a:xfrm>
          <a:custGeom>
            <a:avLst/>
            <a:gdLst/>
            <a:ahLst/>
            <a:cxnLst/>
            <a:rect l="l" t="t" r="r" b="b"/>
            <a:pathLst>
              <a:path w="4457065" h="1626870">
                <a:moveTo>
                  <a:pt x="4456606" y="0"/>
                </a:moveTo>
                <a:lnTo>
                  <a:pt x="0" y="0"/>
                </a:lnTo>
                <a:lnTo>
                  <a:pt x="0" y="1575720"/>
                </a:lnTo>
                <a:lnTo>
                  <a:pt x="16636" y="1613234"/>
                </a:lnTo>
                <a:lnTo>
                  <a:pt x="4405806" y="1626520"/>
                </a:lnTo>
                <a:lnTo>
                  <a:pt x="4420049" y="1624475"/>
                </a:lnTo>
                <a:lnTo>
                  <a:pt x="4451170" y="159851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1811"/>
            <a:ext cx="0" cy="1720214"/>
          </a:xfrm>
          <a:custGeom>
            <a:avLst/>
            <a:gdLst/>
            <a:ahLst/>
            <a:cxnLst/>
            <a:rect l="l" t="t" r="r" b="b"/>
            <a:pathLst>
              <a:path w="0" h="1720214">
                <a:moveTo>
                  <a:pt x="0" y="17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6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3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4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82292"/>
            <a:ext cx="12528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2569" y="1010373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12821"/>
            <a:ext cx="297878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869" y="1006267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21015" y="1307515"/>
            <a:ext cx="1965960" cy="1051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2497474"/>
            <a:ext cx="409511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Osservazione: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114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2873" y="27261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2628642"/>
            <a:ext cx="83946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0173" y="2722088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0" action="ppaction://hlinksldjump"/>
              </a:rPr>
              <a:t>Alge</a:t>
            </a:r>
            <a:r>
              <a:rPr dirty="0" spc="-50">
                <a:hlinkClick r:id="rId10" action="ppaction://hlinksldjump"/>
              </a:rPr>
              <a:t>b</a:t>
            </a:r>
            <a:r>
              <a:rPr dirty="0" spc="-30">
                <a:hlinkClick r:id="rId10" action="ppaction://hlinksldjump"/>
              </a:rPr>
              <a:t>ra3:</a:t>
            </a:r>
            <a:r>
              <a:rPr dirty="0" spc="75">
                <a:hlinkClick r:id="rId10" action="ppaction://hlinksldjump"/>
              </a:rPr>
              <a:t> </a:t>
            </a:r>
            <a:r>
              <a:rPr dirty="0" spc="-35">
                <a:hlinkClick r:id="rId10" action="ppaction://hlinksldjump"/>
              </a:rPr>
              <a:t>Disequazioni</a:t>
            </a:r>
            <a:r>
              <a:rPr dirty="0" spc="1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alge</a:t>
            </a:r>
            <a:r>
              <a:rPr dirty="0" spc="-60">
                <a:hlinkClick r:id="rId10" action="ppaction://hlinksldjump"/>
              </a:rPr>
              <a:t>b</a:t>
            </a:r>
            <a:r>
              <a:rPr dirty="0" spc="-35">
                <a:hlinkClick r:id="rId10" action="ppaction://hlinksldjump"/>
              </a:rPr>
              <a:t>riche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505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5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5371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0451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875"/>
            <a:ext cx="50800" cy="1774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376"/>
            <a:ext cx="50800" cy="1711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7844"/>
            <a:ext cx="4457065" cy="1649730"/>
          </a:xfrm>
          <a:custGeom>
            <a:avLst/>
            <a:gdLst/>
            <a:ahLst/>
            <a:cxnLst/>
            <a:rect l="l" t="t" r="r" b="b"/>
            <a:pathLst>
              <a:path w="4457065" h="1649730">
                <a:moveTo>
                  <a:pt x="4456606" y="0"/>
                </a:moveTo>
                <a:lnTo>
                  <a:pt x="0" y="0"/>
                </a:lnTo>
                <a:lnTo>
                  <a:pt x="0" y="1598571"/>
                </a:lnTo>
                <a:lnTo>
                  <a:pt x="16636" y="1636085"/>
                </a:lnTo>
                <a:lnTo>
                  <a:pt x="4405806" y="1649372"/>
                </a:lnTo>
                <a:lnTo>
                  <a:pt x="4420049" y="1647327"/>
                </a:lnTo>
                <a:lnTo>
                  <a:pt x="4451170" y="1621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676"/>
            <a:ext cx="0" cy="1743075"/>
          </a:xfrm>
          <a:custGeom>
            <a:avLst/>
            <a:gdLst/>
            <a:ahLst/>
            <a:cxnLst/>
            <a:rect l="l" t="t" r="r" b="b"/>
            <a:pathLst>
              <a:path w="0" h="1743075">
                <a:moveTo>
                  <a:pt x="0" y="17427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9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72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5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5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85861"/>
            <a:ext cx="12528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0505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5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5371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0451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875"/>
            <a:ext cx="50800" cy="1774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376"/>
            <a:ext cx="50800" cy="1711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7844"/>
            <a:ext cx="4457065" cy="1649730"/>
          </a:xfrm>
          <a:custGeom>
            <a:avLst/>
            <a:gdLst/>
            <a:ahLst/>
            <a:cxnLst/>
            <a:rect l="l" t="t" r="r" b="b"/>
            <a:pathLst>
              <a:path w="4457065" h="1649730">
                <a:moveTo>
                  <a:pt x="4456606" y="0"/>
                </a:moveTo>
                <a:lnTo>
                  <a:pt x="0" y="0"/>
                </a:lnTo>
                <a:lnTo>
                  <a:pt x="0" y="1598571"/>
                </a:lnTo>
                <a:lnTo>
                  <a:pt x="16636" y="1636085"/>
                </a:lnTo>
                <a:lnTo>
                  <a:pt x="4405806" y="1649372"/>
                </a:lnTo>
                <a:lnTo>
                  <a:pt x="4420049" y="1647327"/>
                </a:lnTo>
                <a:lnTo>
                  <a:pt x="4451170" y="1621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676"/>
            <a:ext cx="0" cy="1743075"/>
          </a:xfrm>
          <a:custGeom>
            <a:avLst/>
            <a:gdLst/>
            <a:ahLst/>
            <a:cxnLst/>
            <a:rect l="l" t="t" r="r" b="b"/>
            <a:pathLst>
              <a:path w="0" h="1743075">
                <a:moveTo>
                  <a:pt x="0" y="17427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9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72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5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5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85861"/>
            <a:ext cx="12528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77805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5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5371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0451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875"/>
            <a:ext cx="50800" cy="1774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376"/>
            <a:ext cx="50800" cy="1711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7844"/>
            <a:ext cx="4457065" cy="1649730"/>
          </a:xfrm>
          <a:custGeom>
            <a:avLst/>
            <a:gdLst/>
            <a:ahLst/>
            <a:cxnLst/>
            <a:rect l="l" t="t" r="r" b="b"/>
            <a:pathLst>
              <a:path w="4457065" h="1649730">
                <a:moveTo>
                  <a:pt x="4456606" y="0"/>
                </a:moveTo>
                <a:lnTo>
                  <a:pt x="0" y="0"/>
                </a:lnTo>
                <a:lnTo>
                  <a:pt x="0" y="1598571"/>
                </a:lnTo>
                <a:lnTo>
                  <a:pt x="16636" y="1636085"/>
                </a:lnTo>
                <a:lnTo>
                  <a:pt x="4405806" y="1649372"/>
                </a:lnTo>
                <a:lnTo>
                  <a:pt x="4420049" y="1647327"/>
                </a:lnTo>
                <a:lnTo>
                  <a:pt x="4451170" y="1621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676"/>
            <a:ext cx="0" cy="1743075"/>
          </a:xfrm>
          <a:custGeom>
            <a:avLst/>
            <a:gdLst/>
            <a:ahLst/>
            <a:cxnLst/>
            <a:rect l="l" t="t" r="r" b="b"/>
            <a:pathLst>
              <a:path w="0" h="1743075">
                <a:moveTo>
                  <a:pt x="0" y="17427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9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72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5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5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3161"/>
            <a:ext cx="12528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2569" y="100122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03677"/>
            <a:ext cx="297878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869" y="99712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77805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5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5371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0451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875"/>
            <a:ext cx="50800" cy="1774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376"/>
            <a:ext cx="50800" cy="1711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7844"/>
            <a:ext cx="4457065" cy="1649730"/>
          </a:xfrm>
          <a:custGeom>
            <a:avLst/>
            <a:gdLst/>
            <a:ahLst/>
            <a:cxnLst/>
            <a:rect l="l" t="t" r="r" b="b"/>
            <a:pathLst>
              <a:path w="4457065" h="1649730">
                <a:moveTo>
                  <a:pt x="4456606" y="0"/>
                </a:moveTo>
                <a:lnTo>
                  <a:pt x="0" y="0"/>
                </a:lnTo>
                <a:lnTo>
                  <a:pt x="0" y="1598571"/>
                </a:lnTo>
                <a:lnTo>
                  <a:pt x="16636" y="1636085"/>
                </a:lnTo>
                <a:lnTo>
                  <a:pt x="4405806" y="1649372"/>
                </a:lnTo>
                <a:lnTo>
                  <a:pt x="4420049" y="1647327"/>
                </a:lnTo>
                <a:lnTo>
                  <a:pt x="4451170" y="1621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676"/>
            <a:ext cx="0" cy="1743075"/>
          </a:xfrm>
          <a:custGeom>
            <a:avLst/>
            <a:gdLst/>
            <a:ahLst/>
            <a:cxnLst/>
            <a:rect l="l" t="t" r="r" b="b"/>
            <a:pathLst>
              <a:path w="0" h="1743075">
                <a:moveTo>
                  <a:pt x="0" y="17427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9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72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5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5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3161"/>
            <a:ext cx="12528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2569" y="100122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03677"/>
            <a:ext cx="297878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869" y="99712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6131" y="1298371"/>
            <a:ext cx="2395728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0" action="ppaction://hlinksldjump"/>
              </a:rPr>
              <a:t>Alge</a:t>
            </a:r>
            <a:r>
              <a:rPr dirty="0" spc="-50">
                <a:hlinkClick r:id="rId10" action="ppaction://hlinksldjump"/>
              </a:rPr>
              <a:t>b</a:t>
            </a:r>
            <a:r>
              <a:rPr dirty="0" spc="-30">
                <a:hlinkClick r:id="rId10" action="ppaction://hlinksldjump"/>
              </a:rPr>
              <a:t>ra3:</a:t>
            </a:r>
            <a:r>
              <a:rPr dirty="0" spc="75">
                <a:hlinkClick r:id="rId10" action="ppaction://hlinksldjump"/>
              </a:rPr>
              <a:t> </a:t>
            </a:r>
            <a:r>
              <a:rPr dirty="0" spc="-35">
                <a:hlinkClick r:id="rId10" action="ppaction://hlinksldjump"/>
              </a:rPr>
              <a:t>Disequazioni</a:t>
            </a:r>
            <a:r>
              <a:rPr dirty="0" spc="1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alge</a:t>
            </a:r>
            <a:r>
              <a:rPr dirty="0" spc="-60">
                <a:hlinkClick r:id="rId10" action="ppaction://hlinksldjump"/>
              </a:rPr>
              <a:t>b</a:t>
            </a:r>
            <a:r>
              <a:rPr dirty="0" spc="-35">
                <a:hlinkClick r:id="rId10" action="ppaction://hlinksldjump"/>
              </a:rPr>
              <a:t>riche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77805"/>
            <a:ext cx="546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852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53716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404516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591875"/>
            <a:ext cx="50800" cy="17745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55376"/>
            <a:ext cx="50800" cy="1711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67844"/>
            <a:ext cx="4457065" cy="1649730"/>
          </a:xfrm>
          <a:custGeom>
            <a:avLst/>
            <a:gdLst/>
            <a:ahLst/>
            <a:cxnLst/>
            <a:rect l="l" t="t" r="r" b="b"/>
            <a:pathLst>
              <a:path w="4457065" h="1649730">
                <a:moveTo>
                  <a:pt x="4456606" y="0"/>
                </a:moveTo>
                <a:lnTo>
                  <a:pt x="0" y="0"/>
                </a:lnTo>
                <a:lnTo>
                  <a:pt x="0" y="1598571"/>
                </a:lnTo>
                <a:lnTo>
                  <a:pt x="16636" y="1636085"/>
                </a:lnTo>
                <a:lnTo>
                  <a:pt x="4405806" y="1649372"/>
                </a:lnTo>
                <a:lnTo>
                  <a:pt x="4420049" y="1647327"/>
                </a:lnTo>
                <a:lnTo>
                  <a:pt x="4451170" y="162136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42676"/>
            <a:ext cx="0" cy="1743075"/>
          </a:xfrm>
          <a:custGeom>
            <a:avLst/>
            <a:gdLst/>
            <a:ahLst/>
            <a:cxnLst/>
            <a:rect l="l" t="t" r="r" b="b"/>
            <a:pathLst>
              <a:path w="0" h="1743075">
                <a:moveTo>
                  <a:pt x="0" y="174279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299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172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0457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8552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73161"/>
            <a:ext cx="125285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82569" y="1001229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903677"/>
            <a:ext cx="2978785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4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baseline="31746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69869" y="997123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solidFill>
                  <a:srgbClr val="0000FF"/>
                </a:solidFill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06131" y="1298371"/>
            <a:ext cx="2395728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3830" y="2511190"/>
            <a:ext cx="4095115" cy="191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Osservazione: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114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2873" y="273989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 h="0">
                <a:moveTo>
                  <a:pt x="0" y="0"/>
                </a:moveTo>
                <a:lnTo>
                  <a:pt x="47053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3830" y="2642345"/>
            <a:ext cx="839469" cy="173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45" i="1">
                <a:latin typeface="Verdana"/>
                <a:cs typeface="Verdana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-157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0173" y="2735791"/>
            <a:ext cx="7302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80">
                <a:latin typeface="Lucida Sans Unicode"/>
                <a:cs typeface="Lucida Sans Unicode"/>
              </a:rPr>
              <a:t>3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0" action="ppaction://hlinksldjump"/>
              </a:rPr>
              <a:t>Alge</a:t>
            </a:r>
            <a:r>
              <a:rPr dirty="0" spc="-50">
                <a:hlinkClick r:id="rId10" action="ppaction://hlinksldjump"/>
              </a:rPr>
              <a:t>b</a:t>
            </a:r>
            <a:r>
              <a:rPr dirty="0" spc="-30">
                <a:hlinkClick r:id="rId10" action="ppaction://hlinksldjump"/>
              </a:rPr>
              <a:t>ra3:</a:t>
            </a:r>
            <a:r>
              <a:rPr dirty="0" spc="75">
                <a:hlinkClick r:id="rId10" action="ppaction://hlinksldjump"/>
              </a:rPr>
              <a:t> </a:t>
            </a:r>
            <a:r>
              <a:rPr dirty="0" spc="-35">
                <a:hlinkClick r:id="rId10" action="ppaction://hlinksldjump"/>
              </a:rPr>
              <a:t>Disequazioni</a:t>
            </a:r>
            <a:r>
              <a:rPr dirty="0" spc="1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alge</a:t>
            </a:r>
            <a:r>
              <a:rPr dirty="0" spc="-60">
                <a:hlinkClick r:id="rId10" action="ppaction://hlinksldjump"/>
              </a:rPr>
              <a:t>b</a:t>
            </a:r>
            <a:r>
              <a:rPr dirty="0" spc="-35">
                <a:hlinkClick r:id="rId10" action="ppaction://hlinksldjump"/>
              </a:rPr>
              <a:t>riche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7225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3084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8164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9180"/>
            <a:ext cx="50800" cy="1714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681"/>
            <a:ext cx="50800" cy="1650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05149"/>
            <a:ext cx="4457065" cy="1589405"/>
          </a:xfrm>
          <a:custGeom>
            <a:avLst/>
            <a:gdLst/>
            <a:ahLst/>
            <a:cxnLst/>
            <a:rect l="l" t="t" r="r" b="b"/>
            <a:pathLst>
              <a:path w="4457065" h="1589405">
                <a:moveTo>
                  <a:pt x="4456606" y="0"/>
                </a:moveTo>
                <a:lnTo>
                  <a:pt x="0" y="0"/>
                </a:lnTo>
                <a:lnTo>
                  <a:pt x="0" y="1538394"/>
                </a:lnTo>
                <a:lnTo>
                  <a:pt x="16636" y="1575908"/>
                </a:lnTo>
                <a:lnTo>
                  <a:pt x="4405806" y="1589194"/>
                </a:lnTo>
                <a:lnTo>
                  <a:pt x="4420049" y="1587149"/>
                </a:lnTo>
                <a:lnTo>
                  <a:pt x="4451170" y="1561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9981"/>
            <a:ext cx="0" cy="1682750"/>
          </a:xfrm>
          <a:custGeom>
            <a:avLst/>
            <a:gdLst/>
            <a:ahLst/>
            <a:cxnLst/>
            <a:rect l="l" t="t" r="r" b="b"/>
            <a:pathLst>
              <a:path w="0" h="1682750">
                <a:moveTo>
                  <a:pt x="0" y="16826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7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4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283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23161"/>
            <a:ext cx="12884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5300" y="230617"/>
            <a:ext cx="90106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40" b="1">
                <a:solidFill>
                  <a:srgbClr val="CC0000"/>
                </a:solidFill>
                <a:latin typeface="Gill Sans MT"/>
                <a:cs typeface="Gill Sans MT"/>
              </a:rPr>
              <a:t>Argomenti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683" y="1035812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683" y="1749095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3683" y="2158708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683" y="2568334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80">
                <a:moveTo>
                  <a:pt x="50578" y="0"/>
                </a:moveTo>
                <a:lnTo>
                  <a:pt x="11386" y="16185"/>
                </a:lnTo>
                <a:lnTo>
                  <a:pt x="0" y="40281"/>
                </a:lnTo>
                <a:lnTo>
                  <a:pt x="1664" y="56518"/>
                </a:lnTo>
                <a:lnTo>
                  <a:pt x="6810" y="70260"/>
                </a:lnTo>
                <a:lnTo>
                  <a:pt x="14888" y="81199"/>
                </a:lnTo>
                <a:lnTo>
                  <a:pt x="25353" y="89026"/>
                </a:lnTo>
                <a:lnTo>
                  <a:pt x="37655" y="93433"/>
                </a:lnTo>
                <a:lnTo>
                  <a:pt x="54474" y="92033"/>
                </a:lnTo>
                <a:lnTo>
                  <a:pt x="87937" y="69687"/>
                </a:lnTo>
                <a:lnTo>
                  <a:pt x="93984" y="47083"/>
                </a:lnTo>
                <a:lnTo>
                  <a:pt x="91802" y="32851"/>
                </a:lnTo>
                <a:lnTo>
                  <a:pt x="85702" y="20358"/>
                </a:lnTo>
                <a:lnTo>
                  <a:pt x="76353" y="10273"/>
                </a:lnTo>
                <a:lnTo>
                  <a:pt x="64422" y="3264"/>
                </a:lnTo>
                <a:lnTo>
                  <a:pt x="50578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4198" y="1004542"/>
            <a:ext cx="2419985" cy="168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  <a:hlinkClick r:id="rId2" action="ppaction://hlinksldjump"/>
              </a:rPr>
              <a:t>Disequazioni</a:t>
            </a:r>
            <a:endParaRPr sz="1000">
              <a:latin typeface="Tahoma"/>
              <a:cs typeface="Tahoma"/>
            </a:endParaRPr>
          </a:p>
          <a:p>
            <a:pPr marL="264795" marR="827405">
              <a:lnSpc>
                <a:spcPts val="1200"/>
              </a:lnSpc>
              <a:spcBef>
                <a:spcPts val="35"/>
              </a:spcBef>
            </a:pPr>
            <a:r>
              <a:rPr dirty="0" sz="1000" spc="-30">
                <a:latin typeface="Tahoma"/>
                <a:cs typeface="Tahoma"/>
                <a:hlinkClick r:id="rId3" action="ppaction://hlinksldjump"/>
              </a:rPr>
              <a:t>Disequazioni</a:t>
            </a:r>
            <a:r>
              <a:rPr dirty="0" sz="1000" spc="20">
                <a:latin typeface="Tahoma"/>
                <a:cs typeface="Tahoma"/>
                <a:hlinkClick r:id="rId3" action="ppaction://hlinksldjump"/>
              </a:rPr>
              <a:t> </a:t>
            </a:r>
            <a:r>
              <a:rPr dirty="0" sz="1000" spc="-35">
                <a:latin typeface="Tahoma"/>
                <a:cs typeface="Tahoma"/>
                <a:hlinkClick r:id="rId3" action="ppaction://hlinksldjump"/>
              </a:rPr>
              <a:t>line</a:t>
            </a:r>
            <a:r>
              <a:rPr dirty="0" sz="1000" spc="-75">
                <a:latin typeface="Tahoma"/>
                <a:cs typeface="Tahoma"/>
                <a:hlinkClick r:id="rId3" action="ppaction://hlinksldjump"/>
              </a:rPr>
              <a:t>a</a:t>
            </a:r>
            <a:r>
              <a:rPr dirty="0" sz="1000" spc="-10">
                <a:latin typeface="Tahoma"/>
                <a:cs typeface="Tahoma"/>
                <a:hlinkClick r:id="rId3" action="ppaction://hlinksldjump"/>
              </a:rPr>
              <a:t>ri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  <a:hlinkClick r:id="rId4" action="ppaction://hlinksldjump"/>
              </a:rPr>
              <a:t>Disequazioni</a:t>
            </a:r>
            <a:r>
              <a:rPr dirty="0" sz="1000" spc="20">
                <a:latin typeface="Tahoma"/>
                <a:cs typeface="Tahoma"/>
                <a:hlinkClick r:id="rId4" action="ppaction://hlinksldjump"/>
              </a:rPr>
              <a:t> </a:t>
            </a:r>
            <a:r>
              <a:rPr dirty="0" sz="1000" spc="-35">
                <a:latin typeface="Tahoma"/>
                <a:cs typeface="Tahoma"/>
                <a:hlinkClick r:id="rId4" action="ppaction://hlinksldjump"/>
              </a:rPr>
              <a:t>quadratiche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  <a:hlinkClick r:id="rId5" action="ppaction://hlinksldjump"/>
              </a:rPr>
              <a:t>Disequazioni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in</a:t>
            </a:r>
            <a:r>
              <a:rPr dirty="0" sz="1000" spc="20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25">
                <a:latin typeface="Tahoma"/>
                <a:cs typeface="Tahoma"/>
                <a:hlinkClick r:id="rId5" action="ppaction://hlinksldjump"/>
              </a:rPr>
              <a:t>f</a:t>
            </a:r>
            <a:r>
              <a:rPr dirty="0" sz="1000" spc="-70">
                <a:latin typeface="Tahoma"/>
                <a:cs typeface="Tahoma"/>
                <a:hlinkClick r:id="rId5" action="ppaction://hlinksldjump"/>
              </a:rPr>
              <a:t>o</a:t>
            </a:r>
            <a:r>
              <a:rPr dirty="0" sz="1000" spc="-45">
                <a:latin typeface="Tahoma"/>
                <a:cs typeface="Tahoma"/>
                <a:hlinkClick r:id="rId5" action="ppaction://hlinksldjump"/>
              </a:rPr>
              <a:t>rma</a:t>
            </a:r>
            <a:r>
              <a:rPr dirty="0" sz="1000" spc="15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di</a:t>
            </a:r>
            <a:r>
              <a:rPr dirty="0" sz="1000" spc="15">
                <a:latin typeface="Tahoma"/>
                <a:cs typeface="Tahoma"/>
                <a:hlinkClick r:id="rId5" action="ppaction://hlinksldjump"/>
              </a:rPr>
              <a:t> </a:t>
            </a:r>
            <a:r>
              <a:rPr dirty="0" sz="1000" spc="-75">
                <a:latin typeface="Tahoma"/>
                <a:cs typeface="Tahoma"/>
                <a:hlinkClick r:id="rId5" action="ppaction://hlinksldjump"/>
              </a:rPr>
              <a:t>p</a:t>
            </a:r>
            <a:r>
              <a:rPr dirty="0" sz="1000" spc="-30">
                <a:latin typeface="Tahoma"/>
                <a:cs typeface="Tahoma"/>
                <a:hlinkClick r:id="rId5" action="ppaction://hlinksldjump"/>
              </a:rPr>
              <a:t>r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o</a:t>
            </a:r>
            <a:r>
              <a:rPr dirty="0" sz="1000" spc="-20">
                <a:latin typeface="Tahoma"/>
                <a:cs typeface="Tahoma"/>
                <a:hlinkClick r:id="rId5" action="ppaction://hlinksldjump"/>
              </a:rPr>
              <a:t>dotto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  <a:hlinkClick r:id="rId6" action="ppaction://hlinksldjump"/>
              </a:rPr>
              <a:t>Sistemi</a:t>
            </a:r>
            <a:r>
              <a:rPr dirty="0" sz="1000" spc="15">
                <a:latin typeface="Tahoma"/>
                <a:cs typeface="Tahoma"/>
                <a:hlinkClick r:id="rId6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6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6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6" action="ppaction://hlinksldjump"/>
              </a:rPr>
              <a:t>disequazioni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dirty="0" sz="700" spc="-8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700" spc="6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  <a:hlinkClick r:id="rId7" action="ppaction://hlinksldjump"/>
              </a:rPr>
              <a:t>Esercizi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20">
                <a:latin typeface="Tahoma"/>
                <a:cs typeface="Tahoma"/>
                <a:hlinkClick r:id="rId7" action="ppaction://hlinksldjump"/>
              </a:rPr>
              <a:t>di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30">
                <a:latin typeface="Tahoma"/>
                <a:cs typeface="Tahoma"/>
                <a:hlinkClick r:id="rId7" action="ppaction://hlinksldjump"/>
              </a:rPr>
              <a:t>ricapitolazione</a:t>
            </a:r>
            <a:r>
              <a:rPr dirty="0" sz="1000" spc="15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7" action="ppaction://hlinksldjump"/>
              </a:rPr>
              <a:t>sulle</a:t>
            </a:r>
            <a:r>
              <a:rPr dirty="0" sz="1000" spc="20">
                <a:latin typeface="Tahoma"/>
                <a:cs typeface="Tahoma"/>
                <a:hlinkClick r:id="rId7" action="ppaction://hlinksldjump"/>
              </a:rPr>
              <a:t> </a:t>
            </a:r>
            <a:r>
              <a:rPr dirty="0" sz="1000" spc="-40">
                <a:latin typeface="Tahoma"/>
                <a:cs typeface="Tahoma"/>
                <a:hlinkClick r:id="rId7" action="ppaction://hlinksldjump"/>
              </a:rPr>
              <a:t>disequazioni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8" action="ppaction://hlinksldjump"/>
              </a:rPr>
              <a:t>Alge</a:t>
            </a:r>
            <a:r>
              <a:rPr dirty="0" spc="-50">
                <a:hlinkClick r:id="rId8" action="ppaction://hlinksldjump"/>
              </a:rPr>
              <a:t>b</a:t>
            </a:r>
            <a:r>
              <a:rPr dirty="0" spc="-30">
                <a:hlinkClick r:id="rId8" action="ppaction://hlinksldjump"/>
              </a:rPr>
              <a:t>ra3:</a:t>
            </a:r>
            <a:r>
              <a:rPr dirty="0" spc="75">
                <a:hlinkClick r:id="rId8" action="ppaction://hlinksldjump"/>
              </a:rPr>
              <a:t> </a:t>
            </a:r>
            <a:r>
              <a:rPr dirty="0" spc="-35">
                <a:hlinkClick r:id="rId8" action="ppaction://hlinksldjump"/>
              </a:rPr>
              <a:t>Disequazioni</a:t>
            </a:r>
            <a:r>
              <a:rPr dirty="0" spc="15">
                <a:hlinkClick r:id="rId8" action="ppaction://hlinksldjump"/>
              </a:rPr>
              <a:t> </a:t>
            </a:r>
            <a:r>
              <a:rPr dirty="0" spc="-40">
                <a:hlinkClick r:id="rId8" action="ppaction://hlinksldjump"/>
              </a:rPr>
              <a:t>alge</a:t>
            </a:r>
            <a:r>
              <a:rPr dirty="0" spc="-60">
                <a:hlinkClick r:id="rId8" action="ppaction://hlinksldjump"/>
              </a:rPr>
              <a:t>b</a:t>
            </a:r>
            <a:r>
              <a:rPr dirty="0" spc="-35">
                <a:hlinkClick r:id="rId8" action="ppaction://hlinksldjump"/>
              </a:rPr>
              <a:t>riche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pc="-55"/>
              <a:t>1</a:t>
            </a:fld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7225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3084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8164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9180"/>
            <a:ext cx="50800" cy="1714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681"/>
            <a:ext cx="50800" cy="1650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05149"/>
            <a:ext cx="4457065" cy="1589405"/>
          </a:xfrm>
          <a:custGeom>
            <a:avLst/>
            <a:gdLst/>
            <a:ahLst/>
            <a:cxnLst/>
            <a:rect l="l" t="t" r="r" b="b"/>
            <a:pathLst>
              <a:path w="4457065" h="1589405">
                <a:moveTo>
                  <a:pt x="4456606" y="0"/>
                </a:moveTo>
                <a:lnTo>
                  <a:pt x="0" y="0"/>
                </a:lnTo>
                <a:lnTo>
                  <a:pt x="0" y="1538394"/>
                </a:lnTo>
                <a:lnTo>
                  <a:pt x="16636" y="1575908"/>
                </a:lnTo>
                <a:lnTo>
                  <a:pt x="4405806" y="1589194"/>
                </a:lnTo>
                <a:lnTo>
                  <a:pt x="4420049" y="1587149"/>
                </a:lnTo>
                <a:lnTo>
                  <a:pt x="4451170" y="1561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9981"/>
            <a:ext cx="0" cy="1682750"/>
          </a:xfrm>
          <a:custGeom>
            <a:avLst/>
            <a:gdLst/>
            <a:ahLst/>
            <a:cxnLst/>
            <a:rect l="l" t="t" r="r" b="b"/>
            <a:pathLst>
              <a:path w="0" h="1682750">
                <a:moveTo>
                  <a:pt x="0" y="16826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7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4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283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23161"/>
            <a:ext cx="128841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7225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3084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8164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9180"/>
            <a:ext cx="50800" cy="1714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681"/>
            <a:ext cx="50800" cy="1650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05149"/>
            <a:ext cx="4457065" cy="1589405"/>
          </a:xfrm>
          <a:custGeom>
            <a:avLst/>
            <a:gdLst/>
            <a:ahLst/>
            <a:cxnLst/>
            <a:rect l="l" t="t" r="r" b="b"/>
            <a:pathLst>
              <a:path w="4457065" h="1589405">
                <a:moveTo>
                  <a:pt x="4456606" y="0"/>
                </a:moveTo>
                <a:lnTo>
                  <a:pt x="0" y="0"/>
                </a:lnTo>
                <a:lnTo>
                  <a:pt x="0" y="1538394"/>
                </a:lnTo>
                <a:lnTo>
                  <a:pt x="16636" y="1575908"/>
                </a:lnTo>
                <a:lnTo>
                  <a:pt x="4405806" y="1589194"/>
                </a:lnTo>
                <a:lnTo>
                  <a:pt x="4420049" y="1587149"/>
                </a:lnTo>
                <a:lnTo>
                  <a:pt x="4451170" y="1561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9981"/>
            <a:ext cx="0" cy="1682750"/>
          </a:xfrm>
          <a:custGeom>
            <a:avLst/>
            <a:gdLst/>
            <a:ahLst/>
            <a:cxnLst/>
            <a:rect l="l" t="t" r="r" b="b"/>
            <a:pathLst>
              <a:path w="0" h="1682750">
                <a:moveTo>
                  <a:pt x="0" y="16826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7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4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283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23161"/>
            <a:ext cx="30632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7225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3084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8164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9180"/>
            <a:ext cx="50800" cy="1714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681"/>
            <a:ext cx="50800" cy="1650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05149"/>
            <a:ext cx="4457065" cy="1589405"/>
          </a:xfrm>
          <a:custGeom>
            <a:avLst/>
            <a:gdLst/>
            <a:ahLst/>
            <a:cxnLst/>
            <a:rect l="l" t="t" r="r" b="b"/>
            <a:pathLst>
              <a:path w="4457065" h="1589405">
                <a:moveTo>
                  <a:pt x="4456606" y="0"/>
                </a:moveTo>
                <a:lnTo>
                  <a:pt x="0" y="0"/>
                </a:lnTo>
                <a:lnTo>
                  <a:pt x="0" y="1538394"/>
                </a:lnTo>
                <a:lnTo>
                  <a:pt x="16636" y="1575908"/>
                </a:lnTo>
                <a:lnTo>
                  <a:pt x="4405806" y="1589194"/>
                </a:lnTo>
                <a:lnTo>
                  <a:pt x="4420049" y="1587149"/>
                </a:lnTo>
                <a:lnTo>
                  <a:pt x="4451170" y="1561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9981"/>
            <a:ext cx="0" cy="1682750"/>
          </a:xfrm>
          <a:custGeom>
            <a:avLst/>
            <a:gdLst/>
            <a:ahLst/>
            <a:cxnLst/>
            <a:rect l="l" t="t" r="r" b="b"/>
            <a:pathLst>
              <a:path w="0" h="1682750">
                <a:moveTo>
                  <a:pt x="0" y="16826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7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4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283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23161"/>
            <a:ext cx="30632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06131" y="1316647"/>
            <a:ext cx="2395728" cy="10332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0" action="ppaction://hlinksldjump"/>
              </a:rPr>
              <a:t>Alge</a:t>
            </a:r>
            <a:r>
              <a:rPr dirty="0" spc="-50">
                <a:hlinkClick r:id="rId10" action="ppaction://hlinksldjump"/>
              </a:rPr>
              <a:t>b</a:t>
            </a:r>
            <a:r>
              <a:rPr dirty="0" spc="-30">
                <a:hlinkClick r:id="rId10" action="ppaction://hlinksldjump"/>
              </a:rPr>
              <a:t>ra3:</a:t>
            </a:r>
            <a:r>
              <a:rPr dirty="0" spc="75">
                <a:hlinkClick r:id="rId10" action="ppaction://hlinksldjump"/>
              </a:rPr>
              <a:t> </a:t>
            </a:r>
            <a:r>
              <a:rPr dirty="0" spc="-35">
                <a:hlinkClick r:id="rId10" action="ppaction://hlinksldjump"/>
              </a:rPr>
              <a:t>Disequazioni</a:t>
            </a:r>
            <a:r>
              <a:rPr dirty="0" spc="1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alge</a:t>
            </a:r>
            <a:r>
              <a:rPr dirty="0" spc="-60">
                <a:hlinkClick r:id="rId10" action="ppaction://hlinksldjump"/>
              </a:rPr>
              <a:t>b</a:t>
            </a:r>
            <a:r>
              <a:rPr dirty="0" spc="-35">
                <a:hlinkClick r:id="rId10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722590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30843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81644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29180"/>
            <a:ext cx="50800" cy="1714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92681"/>
            <a:ext cx="50800" cy="16508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805149"/>
            <a:ext cx="4457065" cy="1589405"/>
          </a:xfrm>
          <a:custGeom>
            <a:avLst/>
            <a:gdLst/>
            <a:ahLst/>
            <a:cxnLst/>
            <a:rect l="l" t="t" r="r" b="b"/>
            <a:pathLst>
              <a:path w="4457065" h="1589405">
                <a:moveTo>
                  <a:pt x="4456606" y="0"/>
                </a:moveTo>
                <a:lnTo>
                  <a:pt x="0" y="0"/>
                </a:lnTo>
                <a:lnTo>
                  <a:pt x="0" y="1538394"/>
                </a:lnTo>
                <a:lnTo>
                  <a:pt x="16636" y="1575908"/>
                </a:lnTo>
                <a:lnTo>
                  <a:pt x="4405806" y="1589194"/>
                </a:lnTo>
                <a:lnTo>
                  <a:pt x="4420049" y="1587149"/>
                </a:lnTo>
                <a:lnTo>
                  <a:pt x="4451170" y="1561190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79981"/>
            <a:ext cx="0" cy="1682750"/>
          </a:xfrm>
          <a:custGeom>
            <a:avLst/>
            <a:gdLst/>
            <a:ahLst/>
            <a:cxnLst/>
            <a:rect l="l" t="t" r="r" b="b"/>
            <a:pathLst>
              <a:path w="0" h="1682750">
                <a:moveTo>
                  <a:pt x="0" y="168261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672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545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4188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622830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23161"/>
            <a:ext cx="30632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06131" y="1316647"/>
            <a:ext cx="2395728" cy="10332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13830" y="2488317"/>
            <a:ext cx="4130040" cy="34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Osservazione: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114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osservi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infatti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retta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y</a:t>
            </a:r>
            <a:r>
              <a:rPr dirty="0" sz="1000" spc="105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5">
                <a:latin typeface="Tahoma"/>
                <a:cs typeface="Tahoma"/>
              </a:rPr>
              <a:t>ositiva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val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0">
                <a:latin typeface="Tahoma"/>
                <a:cs typeface="Tahoma"/>
              </a:rPr>
              <a:t>2.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0" action="ppaction://hlinksldjump"/>
              </a:rPr>
              <a:t>Alge</a:t>
            </a:r>
            <a:r>
              <a:rPr dirty="0" spc="-50">
                <a:hlinkClick r:id="rId10" action="ppaction://hlinksldjump"/>
              </a:rPr>
              <a:t>b</a:t>
            </a:r>
            <a:r>
              <a:rPr dirty="0" spc="-30">
                <a:hlinkClick r:id="rId10" action="ppaction://hlinksldjump"/>
              </a:rPr>
              <a:t>ra3:</a:t>
            </a:r>
            <a:r>
              <a:rPr dirty="0" spc="75">
                <a:hlinkClick r:id="rId10" action="ppaction://hlinksldjump"/>
              </a:rPr>
              <a:t> </a:t>
            </a:r>
            <a:r>
              <a:rPr dirty="0" spc="-35">
                <a:hlinkClick r:id="rId10" action="ppaction://hlinksldjump"/>
              </a:rPr>
              <a:t>Disequazioni</a:t>
            </a:r>
            <a:r>
              <a:rPr dirty="0" spc="15">
                <a:hlinkClick r:id="rId10" action="ppaction://hlinksldjump"/>
              </a:rPr>
              <a:t> </a:t>
            </a:r>
            <a:r>
              <a:rPr dirty="0" spc="-40">
                <a:hlinkClick r:id="rId10" action="ppaction://hlinksldjump"/>
              </a:rPr>
              <a:t>alge</a:t>
            </a:r>
            <a:r>
              <a:rPr dirty="0" spc="-60">
                <a:hlinkClick r:id="rId10" action="ppaction://hlinksldjump"/>
              </a:rPr>
              <a:t>b</a:t>
            </a:r>
            <a:r>
              <a:rPr dirty="0" spc="-35">
                <a:hlinkClick r:id="rId10" action="ppaction://hlinksldjump"/>
              </a:rPr>
              <a:t>riche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8764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qua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d</a:t>
            </a:r>
            <a:r>
              <a:rPr dirty="0" sz="1400" spc="-40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t</a:t>
            </a:r>
            <a:r>
              <a:rPr dirty="0" sz="1400" spc="2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c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h</a:t>
            </a:r>
            <a:r>
              <a:rPr dirty="0" sz="1400" spc="-50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201566"/>
            <a:ext cx="4283710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disequazione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quadratica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>
                <a:latin typeface="Tahoma"/>
                <a:cs typeface="Tahoma"/>
              </a:rPr>
              <a:t>nell’incognita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96520">
              <a:lnSpc>
                <a:spcPct val="100000"/>
              </a:lnSpc>
              <a:tabLst>
                <a:tab pos="1203325" algn="l"/>
              </a:tabLst>
            </a:pP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ax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8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87642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qua</a:t>
            </a:r>
            <a:r>
              <a:rPr dirty="0" sz="1400" spc="-45">
                <a:solidFill>
                  <a:srgbClr val="CC0000"/>
                </a:solidFill>
                <a:latin typeface="Gill Sans MT"/>
                <a:cs typeface="Gill Sans MT"/>
              </a:rPr>
              <a:t>d</a:t>
            </a:r>
            <a:r>
              <a:rPr dirty="0" sz="1400" spc="-40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30">
                <a:solidFill>
                  <a:srgbClr val="CC0000"/>
                </a:solidFill>
                <a:latin typeface="Gill Sans MT"/>
                <a:cs typeface="Gill Sans MT"/>
              </a:rPr>
              <a:t>t</a:t>
            </a:r>
            <a:r>
              <a:rPr dirty="0" sz="1400" spc="20">
                <a:solidFill>
                  <a:srgbClr val="CC0000"/>
                </a:solidFill>
                <a:latin typeface="Gill Sans MT"/>
                <a:cs typeface="Gill Sans MT"/>
              </a:rPr>
              <a:t>i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c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h</a:t>
            </a:r>
            <a:r>
              <a:rPr dirty="0" sz="1400" spc="-50">
                <a:solidFill>
                  <a:srgbClr val="CC0000"/>
                </a:solidFill>
                <a:latin typeface="Gill Sans MT"/>
                <a:cs typeface="Gill Sans MT"/>
              </a:rPr>
              <a:t>e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201566"/>
            <a:ext cx="4283710" cy="1156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disequazione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quadratica</a:t>
            </a:r>
            <a:r>
              <a:rPr dirty="0" sz="1000" spc="5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>
                <a:latin typeface="Tahoma"/>
                <a:cs typeface="Tahoma"/>
              </a:rPr>
              <a:t>nell’incognita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14" i="1">
                <a:latin typeface="Arial"/>
                <a:cs typeface="Arial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96520">
              <a:lnSpc>
                <a:spcPct val="100000"/>
              </a:lnSpc>
              <a:tabLst>
                <a:tab pos="1203325" algn="l"/>
              </a:tabLst>
            </a:pP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ax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baseline="31746" sz="1050" spc="-120">
                <a:solidFill>
                  <a:srgbClr val="FF0000"/>
                </a:solidFill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7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 i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8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8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5">
                <a:latin typeface="Tahoma"/>
                <a:cs typeface="Tahoma"/>
              </a:rPr>
              <a:t>ale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ensando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gra</a:t>
            </a:r>
            <a:r>
              <a:rPr dirty="0" sz="1000" spc="-15">
                <a:solidFill>
                  <a:srgbClr val="0000FF"/>
                </a:solidFill>
                <a:latin typeface="Tahoma"/>
                <a:cs typeface="Tahoma"/>
              </a:rPr>
              <a:t>fic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0000FF"/>
                </a:solidFill>
                <a:latin typeface="Tahoma"/>
                <a:cs typeface="Tahoma"/>
              </a:rPr>
              <a:t>p</a:t>
            </a:r>
            <a:r>
              <a:rPr dirty="0" sz="1000" spc="-75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ra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b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ola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1000" spc="10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65" i="1">
                <a:solidFill>
                  <a:srgbClr val="0000FF"/>
                </a:solidFill>
                <a:latin typeface="Arial"/>
                <a:cs typeface="Arial"/>
              </a:rPr>
              <a:t>ax</a:t>
            </a:r>
            <a:r>
              <a:rPr dirty="0" sz="1000" spc="-1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27777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7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20" i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Chiamiamo</a:t>
            </a:r>
            <a:r>
              <a:rPr dirty="0" spc="20"/>
              <a:t> 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85"/>
              <a:t>e</a:t>
            </a:r>
            <a:r>
              <a:rPr dirty="0" sz="1000" spc="15"/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45"/>
              <a:t>le</a:t>
            </a:r>
            <a:r>
              <a:rPr dirty="0" sz="1000" spc="15"/>
              <a:t> </a:t>
            </a:r>
            <a:r>
              <a:rPr dirty="0" sz="1000" spc="-75"/>
              <a:t>eve</a:t>
            </a:r>
            <a:r>
              <a:rPr dirty="0" sz="1000" spc="-50"/>
              <a:t>n</a:t>
            </a:r>
            <a:r>
              <a:rPr dirty="0" sz="1000" spc="-15"/>
              <a:t>tuali</a:t>
            </a:r>
            <a:r>
              <a:rPr dirty="0" sz="1000" spc="20"/>
              <a:t> </a:t>
            </a:r>
            <a:r>
              <a:rPr dirty="0" sz="1000" spc="-30"/>
              <a:t>intersezioni</a:t>
            </a:r>
            <a:r>
              <a:rPr dirty="0" sz="1000" spc="15"/>
              <a:t> </a:t>
            </a:r>
            <a:r>
              <a:rPr dirty="0" sz="1000" spc="-35"/>
              <a:t>della</a:t>
            </a:r>
            <a:r>
              <a:rPr dirty="0" sz="1000" spc="15"/>
              <a:t> </a:t>
            </a:r>
            <a:r>
              <a:rPr dirty="0" sz="1000" spc="-45"/>
              <a:t>p</a:t>
            </a:r>
            <a:r>
              <a:rPr dirty="0" sz="1000" spc="-75"/>
              <a:t>a</a:t>
            </a:r>
            <a:r>
              <a:rPr dirty="0" sz="1000" spc="-30"/>
              <a:t>r</a:t>
            </a:r>
            <a:r>
              <a:rPr dirty="0" sz="1000" spc="-50"/>
              <a:t>a</a:t>
            </a:r>
            <a:r>
              <a:rPr dirty="0" sz="1000" spc="-20"/>
              <a:t>b</a:t>
            </a:r>
            <a:r>
              <a:rPr dirty="0" sz="1000" spc="-35"/>
              <a:t>ola</a:t>
            </a:r>
            <a:r>
              <a:rPr dirty="0" sz="1000" spc="20"/>
              <a:t> </a:t>
            </a:r>
            <a:r>
              <a:rPr dirty="0" sz="1000" spc="-25"/>
              <a:t>c</a:t>
            </a:r>
            <a:r>
              <a:rPr dirty="0" sz="1000" spc="-50"/>
              <a:t>on</a:t>
            </a:r>
            <a:r>
              <a:rPr dirty="0" sz="1000" spc="15"/>
              <a:t> </a:t>
            </a:r>
            <a:r>
              <a:rPr dirty="0" sz="1000" spc="-35"/>
              <a:t>l’asse</a:t>
            </a:r>
            <a:r>
              <a:rPr dirty="0" sz="1000" spc="15"/>
              <a:t> </a:t>
            </a:r>
            <a:r>
              <a:rPr dirty="0" sz="1000" spc="-45"/>
              <a:t>delle</a:t>
            </a:r>
            <a:r>
              <a:rPr dirty="0" sz="1000" spc="15"/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/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Chiamiamo</a:t>
            </a:r>
            <a:r>
              <a:rPr dirty="0" spc="20"/>
              <a:t> 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85"/>
              <a:t>e</a:t>
            </a:r>
            <a:r>
              <a:rPr dirty="0" sz="1000" spc="15"/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45"/>
              <a:t>le</a:t>
            </a:r>
            <a:r>
              <a:rPr dirty="0" sz="1000" spc="15"/>
              <a:t> </a:t>
            </a:r>
            <a:r>
              <a:rPr dirty="0" sz="1000" spc="-75"/>
              <a:t>eve</a:t>
            </a:r>
            <a:r>
              <a:rPr dirty="0" sz="1000" spc="-50"/>
              <a:t>n</a:t>
            </a:r>
            <a:r>
              <a:rPr dirty="0" sz="1000" spc="-15"/>
              <a:t>tuali</a:t>
            </a:r>
            <a:r>
              <a:rPr dirty="0" sz="1000" spc="20"/>
              <a:t> </a:t>
            </a:r>
            <a:r>
              <a:rPr dirty="0" sz="1000" spc="-30"/>
              <a:t>intersezioni</a:t>
            </a:r>
            <a:r>
              <a:rPr dirty="0" sz="1000" spc="15"/>
              <a:t> </a:t>
            </a:r>
            <a:r>
              <a:rPr dirty="0" sz="1000" spc="-35"/>
              <a:t>della</a:t>
            </a:r>
            <a:r>
              <a:rPr dirty="0" sz="1000" spc="15"/>
              <a:t> </a:t>
            </a:r>
            <a:r>
              <a:rPr dirty="0" sz="1000" spc="-45"/>
              <a:t>p</a:t>
            </a:r>
            <a:r>
              <a:rPr dirty="0" sz="1000" spc="-75"/>
              <a:t>a</a:t>
            </a:r>
            <a:r>
              <a:rPr dirty="0" sz="1000" spc="-30"/>
              <a:t>r</a:t>
            </a:r>
            <a:r>
              <a:rPr dirty="0" sz="1000" spc="-50"/>
              <a:t>a</a:t>
            </a:r>
            <a:r>
              <a:rPr dirty="0" sz="1000" spc="-20"/>
              <a:t>b</a:t>
            </a:r>
            <a:r>
              <a:rPr dirty="0" sz="1000" spc="-35"/>
              <a:t>ola</a:t>
            </a:r>
            <a:r>
              <a:rPr dirty="0" sz="1000" spc="20"/>
              <a:t> </a:t>
            </a:r>
            <a:r>
              <a:rPr dirty="0" sz="1000" spc="-25"/>
              <a:t>c</a:t>
            </a:r>
            <a:r>
              <a:rPr dirty="0" sz="1000" spc="-50"/>
              <a:t>on</a:t>
            </a:r>
            <a:r>
              <a:rPr dirty="0" sz="1000" spc="15"/>
              <a:t> </a:t>
            </a:r>
            <a:r>
              <a:rPr dirty="0" sz="1000" spc="-35"/>
              <a:t>l’asse</a:t>
            </a:r>
            <a:r>
              <a:rPr dirty="0" sz="1000" spc="15"/>
              <a:t> </a:t>
            </a:r>
            <a:r>
              <a:rPr dirty="0" sz="1000" spc="-45"/>
              <a:t>delle</a:t>
            </a:r>
            <a:r>
              <a:rPr dirty="0" sz="1000" spc="15"/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/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897976"/>
            <a:ext cx="311467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concavi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t</a:t>
            </a:r>
            <a:r>
              <a:rPr dirty="0" sz="1000" spc="-540">
                <a:solidFill>
                  <a:srgbClr val="0000FF"/>
                </a:solidFill>
                <a:latin typeface="Tahoma"/>
                <a:cs typeface="Tahoma"/>
              </a:rPr>
              <a:t>`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rivolta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verso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l’alt</a:t>
            </a:r>
            <a:r>
              <a:rPr dirty="0" sz="1000" spc="-5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</a:pPr>
            <a:r>
              <a:rPr dirty="0" spc="-30"/>
              <a:t>Chiamiamo</a:t>
            </a:r>
            <a:r>
              <a:rPr dirty="0" spc="20"/>
              <a:t> 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85"/>
              <a:t>e</a:t>
            </a:r>
            <a:r>
              <a:rPr dirty="0" sz="1000" spc="15"/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45"/>
              <a:t>le</a:t>
            </a:r>
            <a:r>
              <a:rPr dirty="0" sz="1000" spc="15"/>
              <a:t> </a:t>
            </a:r>
            <a:r>
              <a:rPr dirty="0" sz="1000" spc="-75"/>
              <a:t>eve</a:t>
            </a:r>
            <a:r>
              <a:rPr dirty="0" sz="1000" spc="-50"/>
              <a:t>n</a:t>
            </a:r>
            <a:r>
              <a:rPr dirty="0" sz="1000" spc="-15"/>
              <a:t>tuali</a:t>
            </a:r>
            <a:r>
              <a:rPr dirty="0" sz="1000" spc="20"/>
              <a:t> </a:t>
            </a:r>
            <a:r>
              <a:rPr dirty="0" sz="1000" spc="-30"/>
              <a:t>intersezioni</a:t>
            </a:r>
            <a:r>
              <a:rPr dirty="0" sz="1000" spc="15"/>
              <a:t> </a:t>
            </a:r>
            <a:r>
              <a:rPr dirty="0" sz="1000" spc="-35"/>
              <a:t>della</a:t>
            </a:r>
            <a:r>
              <a:rPr dirty="0" sz="1000" spc="15"/>
              <a:t> </a:t>
            </a:r>
            <a:r>
              <a:rPr dirty="0" sz="1000" spc="-45"/>
              <a:t>p</a:t>
            </a:r>
            <a:r>
              <a:rPr dirty="0" sz="1000" spc="-75"/>
              <a:t>a</a:t>
            </a:r>
            <a:r>
              <a:rPr dirty="0" sz="1000" spc="-30"/>
              <a:t>r</a:t>
            </a:r>
            <a:r>
              <a:rPr dirty="0" sz="1000" spc="-50"/>
              <a:t>a</a:t>
            </a:r>
            <a:r>
              <a:rPr dirty="0" sz="1000" spc="-20"/>
              <a:t>b</a:t>
            </a:r>
            <a:r>
              <a:rPr dirty="0" sz="1000" spc="-35"/>
              <a:t>ola</a:t>
            </a:r>
            <a:r>
              <a:rPr dirty="0" sz="1000" spc="20"/>
              <a:t> </a:t>
            </a:r>
            <a:r>
              <a:rPr dirty="0" sz="1000" spc="-25"/>
              <a:t>c</a:t>
            </a:r>
            <a:r>
              <a:rPr dirty="0" sz="1000" spc="-50"/>
              <a:t>on</a:t>
            </a:r>
            <a:r>
              <a:rPr dirty="0" sz="1000" spc="15"/>
              <a:t> </a:t>
            </a:r>
            <a:r>
              <a:rPr dirty="0" sz="1000" spc="-35"/>
              <a:t>l’asse</a:t>
            </a:r>
            <a:r>
              <a:rPr dirty="0" sz="1000" spc="15"/>
              <a:t> </a:t>
            </a:r>
            <a:r>
              <a:rPr dirty="0" sz="1000" spc="-45"/>
              <a:t>delle</a:t>
            </a:r>
            <a:r>
              <a:rPr dirty="0" sz="1000" spc="15"/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40"/>
              <a:t>. Se</a:t>
            </a:r>
            <a:r>
              <a:rPr dirty="0" sz="1000" spc="15"/>
              <a:t> </a:t>
            </a:r>
            <a:r>
              <a:rPr dirty="0" sz="100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</a:rPr>
              <a:t>0</a:t>
            </a:r>
            <a:r>
              <a:rPr dirty="0" sz="1000" spc="-30"/>
              <a:t>,</a:t>
            </a:r>
            <a:r>
              <a:rPr dirty="0" sz="1000" spc="15"/>
              <a:t> </a:t>
            </a:r>
            <a:r>
              <a:rPr dirty="0" sz="1000" spc="-25"/>
              <a:t>la</a:t>
            </a:r>
            <a:r>
              <a:rPr dirty="0" sz="1000" spc="20"/>
              <a:t> </a:t>
            </a:r>
            <a:r>
              <a:rPr dirty="0" sz="1000" spc="-45"/>
              <a:t>p</a:t>
            </a:r>
            <a:r>
              <a:rPr dirty="0" sz="1000" spc="-75"/>
              <a:t>a</a:t>
            </a:r>
            <a:r>
              <a:rPr dirty="0" sz="1000" spc="-40"/>
              <a:t>ra</a:t>
            </a:r>
            <a:r>
              <a:rPr dirty="0" sz="1000" spc="-20"/>
              <a:t>b</a:t>
            </a:r>
            <a:r>
              <a:rPr dirty="0" sz="1000" spc="-35"/>
              <a:t>ola</a:t>
            </a:r>
            <a:r>
              <a:rPr dirty="0" sz="1000" spc="20"/>
              <a:t> </a:t>
            </a:r>
            <a:r>
              <a:rPr dirty="0" sz="1000" spc="-45"/>
              <a:t>av</a:t>
            </a:r>
            <a:r>
              <a:rPr dirty="0" sz="1000" spc="-40"/>
              <a:t>r</a:t>
            </a:r>
            <a:r>
              <a:rPr dirty="0" sz="1000" spc="-540"/>
              <a:t>`</a:t>
            </a:r>
            <a:r>
              <a:rPr dirty="0" sz="1000" spc="-50"/>
              <a:t>a</a:t>
            </a:r>
            <a:r>
              <a:rPr dirty="0" sz="1000" spc="15"/>
              <a:t> </a:t>
            </a:r>
            <a:r>
              <a:rPr dirty="0" sz="1000" spc="-25"/>
              <a:t>la</a:t>
            </a:r>
            <a:r>
              <a:rPr dirty="0" sz="1000" spc="15"/>
              <a:t> </a:t>
            </a:r>
            <a:r>
              <a:rPr dirty="0" sz="1000" spc="-25">
                <a:solidFill>
                  <a:srgbClr val="0000FF"/>
                </a:solidFill>
              </a:rPr>
              <a:t>concavi</a:t>
            </a:r>
            <a:r>
              <a:rPr dirty="0" sz="1000" spc="-30">
                <a:solidFill>
                  <a:srgbClr val="0000FF"/>
                </a:solidFill>
              </a:rPr>
              <a:t>t</a:t>
            </a:r>
            <a:r>
              <a:rPr dirty="0" sz="1000" spc="-540">
                <a:solidFill>
                  <a:srgbClr val="0000FF"/>
                </a:solidFill>
              </a:rPr>
              <a:t>`</a:t>
            </a:r>
            <a:r>
              <a:rPr dirty="0" sz="1000" spc="-50">
                <a:solidFill>
                  <a:srgbClr val="0000FF"/>
                </a:solidFill>
              </a:rPr>
              <a:t>a</a:t>
            </a:r>
            <a:r>
              <a:rPr dirty="0" sz="1000" spc="20">
                <a:solidFill>
                  <a:srgbClr val="0000FF"/>
                </a:solidFill>
              </a:rPr>
              <a:t> </a:t>
            </a:r>
            <a:r>
              <a:rPr dirty="0" sz="1000" spc="-20">
                <a:solidFill>
                  <a:srgbClr val="0000FF"/>
                </a:solidFill>
              </a:rPr>
              <a:t>rivolta</a:t>
            </a:r>
            <a:r>
              <a:rPr dirty="0" sz="1000" spc="15">
                <a:solidFill>
                  <a:srgbClr val="0000FF"/>
                </a:solidFill>
              </a:rPr>
              <a:t> </a:t>
            </a:r>
            <a:r>
              <a:rPr dirty="0" sz="1000" spc="-55">
                <a:solidFill>
                  <a:srgbClr val="0000FF"/>
                </a:solidFill>
              </a:rPr>
              <a:t>verso</a:t>
            </a:r>
            <a:r>
              <a:rPr dirty="0" sz="1000" spc="15">
                <a:solidFill>
                  <a:srgbClr val="0000FF"/>
                </a:solidFill>
              </a:rPr>
              <a:t> </a:t>
            </a:r>
            <a:r>
              <a:rPr dirty="0" sz="1000">
                <a:solidFill>
                  <a:srgbClr val="0000FF"/>
                </a:solidFill>
              </a:rPr>
              <a:t>l’alt</a:t>
            </a:r>
            <a:r>
              <a:rPr dirty="0" sz="1000" spc="-5">
                <a:solidFill>
                  <a:srgbClr val="0000FF"/>
                </a:solidFill>
              </a:rPr>
              <a:t>o</a:t>
            </a:r>
            <a:r>
              <a:rPr dirty="0" sz="1000" spc="-30"/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pc="-25"/>
              <a:t>Distinguiamo</a:t>
            </a:r>
            <a:r>
              <a:rPr dirty="0" spc="20"/>
              <a:t> </a:t>
            </a:r>
            <a:r>
              <a:rPr dirty="0" spc="-30"/>
              <a:t>tre</a:t>
            </a:r>
            <a:r>
              <a:rPr dirty="0" spc="20"/>
              <a:t> </a:t>
            </a:r>
            <a:r>
              <a:rPr dirty="0" spc="-45"/>
              <a:t>casi: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674139"/>
            <a:ext cx="4048760" cy="57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</a:pPr>
            <a:r>
              <a:rPr dirty="0" sz="1000" spc="-30">
                <a:latin typeface="Tahoma"/>
                <a:cs typeface="Tahoma"/>
              </a:rPr>
              <a:t>Chiamiamo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1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baseline="-11904" sz="1050" spc="-120">
                <a:latin typeface="Lucida Sans Unicode"/>
                <a:cs typeface="Lucida Sans Unicode"/>
              </a:rPr>
              <a:t>2</a:t>
            </a:r>
            <a:r>
              <a:rPr dirty="0" baseline="-11904" sz="1050">
                <a:latin typeface="Lucida Sans Unicode"/>
                <a:cs typeface="Lucida Sans Unicode"/>
              </a:rPr>
              <a:t> </a:t>
            </a:r>
            <a:r>
              <a:rPr dirty="0" baseline="-11904" sz="1050" spc="-97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eve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15">
                <a:latin typeface="Tahoma"/>
                <a:cs typeface="Tahoma"/>
              </a:rPr>
              <a:t>tuali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intersezioni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50">
                <a:latin typeface="Tahoma"/>
                <a:cs typeface="Tahoma"/>
              </a:rPr>
              <a:t>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l’asse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40">
                <a:latin typeface="Tahoma"/>
                <a:cs typeface="Tahoma"/>
              </a:rPr>
              <a:t>. 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40">
                <a:latin typeface="Tahoma"/>
                <a:cs typeface="Tahoma"/>
              </a:rPr>
              <a:t>ra</a:t>
            </a:r>
            <a:r>
              <a:rPr dirty="0" sz="1000" spc="-20">
                <a:latin typeface="Tahoma"/>
                <a:cs typeface="Tahoma"/>
              </a:rPr>
              <a:t>b</a:t>
            </a:r>
            <a:r>
              <a:rPr dirty="0" sz="1000" spc="-35">
                <a:latin typeface="Tahoma"/>
                <a:cs typeface="Tahoma"/>
              </a:rPr>
              <a:t>ola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concavi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t</a:t>
            </a:r>
            <a:r>
              <a:rPr dirty="0" sz="1000" spc="-540">
                <a:solidFill>
                  <a:srgbClr val="0000FF"/>
                </a:solidFill>
                <a:latin typeface="Tahoma"/>
                <a:cs typeface="Tahoma"/>
              </a:rPr>
              <a:t>`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0000FF"/>
                </a:solidFill>
                <a:latin typeface="Tahoma"/>
                <a:cs typeface="Tahoma"/>
              </a:rPr>
              <a:t>rivolta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verso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0000FF"/>
                </a:solidFill>
                <a:latin typeface="Tahoma"/>
                <a:cs typeface="Tahoma"/>
              </a:rPr>
              <a:t>l’alt</a:t>
            </a:r>
            <a:r>
              <a:rPr dirty="0" sz="1000" spc="-5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25">
                <a:latin typeface="Tahoma"/>
                <a:cs typeface="Tahoma"/>
              </a:rPr>
              <a:t>Distinguiamo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5097" y="1311590"/>
            <a:ext cx="352996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3411" y="1803095"/>
            <a:ext cx="2494280" cy="71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953769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897227"/>
            <a:ext cx="378079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basil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riche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5" action="ppaction://hlinksldjump"/>
              </a:rPr>
              <a:t>Alge</a:t>
            </a:r>
            <a:r>
              <a:rPr dirty="0" spc="-50">
                <a:hlinkClick r:id="rId5" action="ppaction://hlinksldjump"/>
              </a:rPr>
              <a:t>b</a:t>
            </a:r>
            <a:r>
              <a:rPr dirty="0" spc="-30">
                <a:hlinkClick r:id="rId5" action="ppaction://hlinksldjump"/>
              </a:rPr>
              <a:t>ra3:</a:t>
            </a:r>
            <a:r>
              <a:rPr dirty="0" spc="75">
                <a:hlinkClick r:id="rId5" action="ppaction://hlinksldjump"/>
              </a:rPr>
              <a:t> </a:t>
            </a:r>
            <a:r>
              <a:rPr dirty="0" spc="-35">
                <a:hlinkClick r:id="rId5" action="ppaction://hlinksldjump"/>
              </a:rPr>
              <a:t>Disequazioni</a:t>
            </a:r>
            <a:r>
              <a:rPr dirty="0" spc="15">
                <a:hlinkClick r:id="rId5" action="ppaction://hlinksldjump"/>
              </a:rPr>
              <a:t> </a:t>
            </a:r>
            <a:r>
              <a:rPr dirty="0" spc="-40">
                <a:hlinkClick r:id="rId5" action="ppaction://hlinksldjump"/>
              </a:rPr>
              <a:t>alge</a:t>
            </a:r>
            <a:r>
              <a:rPr dirty="0" spc="-60">
                <a:hlinkClick r:id="rId5" action="ppaction://hlinksldjump"/>
              </a:rPr>
              <a:t>b</a:t>
            </a:r>
            <a:r>
              <a:rPr dirty="0" spc="-35">
                <a:hlinkClick r:id="rId5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909673"/>
            <a:ext cx="30359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soluzione.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0391" y="1413878"/>
            <a:ext cx="2560320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10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885289"/>
            <a:ext cx="25819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0551" y="1389494"/>
            <a:ext cx="2539999" cy="883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11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13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Se</a:t>
            </a:r>
            <a:r>
              <a:rPr dirty="0" spc="15"/>
              <a:t> </a:t>
            </a:r>
            <a:r>
              <a:rPr dirty="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50">
                <a:solidFill>
                  <a:srgbClr val="0000FF"/>
                </a:solidFill>
              </a:rPr>
              <a:t>0</a:t>
            </a:r>
            <a:r>
              <a:rPr dirty="0" spc="-30"/>
              <a:t>,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20"/>
              <a:t> </a:t>
            </a:r>
            <a:r>
              <a:rPr dirty="0" spc="-45"/>
              <a:t>p</a:t>
            </a:r>
            <a:r>
              <a:rPr dirty="0" spc="-75"/>
              <a:t>a</a:t>
            </a:r>
            <a:r>
              <a:rPr dirty="0" spc="-40"/>
              <a:t>ra</a:t>
            </a:r>
            <a:r>
              <a:rPr dirty="0" spc="-20"/>
              <a:t>b</a:t>
            </a:r>
            <a:r>
              <a:rPr dirty="0" spc="-35"/>
              <a:t>ola</a:t>
            </a:r>
            <a:r>
              <a:rPr dirty="0" spc="20"/>
              <a:t> </a:t>
            </a:r>
            <a:r>
              <a:rPr dirty="0" spc="-45"/>
              <a:t>av</a:t>
            </a:r>
            <a:r>
              <a:rPr dirty="0" spc="-40"/>
              <a:t>r</a:t>
            </a:r>
            <a:r>
              <a:rPr dirty="0" spc="-540"/>
              <a:t>`</a:t>
            </a:r>
            <a:r>
              <a:rPr dirty="0" spc="-50"/>
              <a:t>a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25">
                <a:solidFill>
                  <a:srgbClr val="0000FF"/>
                </a:solidFill>
              </a:rPr>
              <a:t>concavi</a:t>
            </a:r>
            <a:r>
              <a:rPr dirty="0" spc="-30">
                <a:solidFill>
                  <a:srgbClr val="0000FF"/>
                </a:solidFill>
              </a:rPr>
              <a:t>t</a:t>
            </a:r>
            <a:r>
              <a:rPr dirty="0" spc="-540">
                <a:solidFill>
                  <a:srgbClr val="0000FF"/>
                </a:solidFill>
              </a:rPr>
              <a:t>`</a:t>
            </a:r>
            <a:r>
              <a:rPr dirty="0" spc="-50">
                <a:solidFill>
                  <a:srgbClr val="0000FF"/>
                </a:solidFill>
              </a:rPr>
              <a:t>a</a:t>
            </a:r>
            <a:r>
              <a:rPr dirty="0" spc="2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rivolta</a:t>
            </a:r>
            <a:r>
              <a:rPr dirty="0" spc="15">
                <a:solidFill>
                  <a:srgbClr val="0000FF"/>
                </a:solidFill>
              </a:rPr>
              <a:t> </a:t>
            </a:r>
            <a:r>
              <a:rPr dirty="0" spc="-55">
                <a:solidFill>
                  <a:srgbClr val="0000FF"/>
                </a:solidFill>
              </a:rPr>
              <a:t>verso</a:t>
            </a:r>
            <a:r>
              <a:rPr dirty="0" spc="15">
                <a:solidFill>
                  <a:srgbClr val="0000FF"/>
                </a:solidFill>
              </a:rPr>
              <a:t> </a:t>
            </a:r>
            <a:r>
              <a:rPr dirty="0" spc="5">
                <a:solidFill>
                  <a:srgbClr val="0000FF"/>
                </a:solidFill>
              </a:rPr>
              <a:t>il</a:t>
            </a:r>
            <a:r>
              <a:rPr dirty="0" spc="20">
                <a:solidFill>
                  <a:srgbClr val="0000FF"/>
                </a:solidFill>
              </a:rPr>
              <a:t> </a:t>
            </a:r>
            <a:r>
              <a:rPr dirty="0" spc="-45">
                <a:solidFill>
                  <a:srgbClr val="0000FF"/>
                </a:solidFill>
              </a:rPr>
              <a:t>b</a:t>
            </a:r>
            <a:r>
              <a:rPr dirty="0" spc="-50">
                <a:solidFill>
                  <a:srgbClr val="0000FF"/>
                </a:solidFill>
              </a:rPr>
              <a:t>a</a:t>
            </a:r>
            <a:r>
              <a:rPr dirty="0" spc="-70">
                <a:solidFill>
                  <a:srgbClr val="0000FF"/>
                </a:solidFill>
              </a:rPr>
              <a:t>ss</a:t>
            </a:r>
            <a:r>
              <a:rPr dirty="0" spc="-50">
                <a:solidFill>
                  <a:srgbClr val="0000FF"/>
                </a:solidFill>
              </a:rPr>
              <a:t>o</a:t>
            </a:r>
            <a:r>
              <a:rPr dirty="0" spc="-3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1044395"/>
            <a:ext cx="118110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Distinguiamo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913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Se</a:t>
            </a:r>
            <a:r>
              <a:rPr dirty="0" spc="15"/>
              <a:t> </a:t>
            </a:r>
            <a:r>
              <a:rPr dirty="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pc="-50">
                <a:solidFill>
                  <a:srgbClr val="0000FF"/>
                </a:solidFill>
              </a:rPr>
              <a:t>0</a:t>
            </a:r>
            <a:r>
              <a:rPr dirty="0" spc="-30"/>
              <a:t>,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20"/>
              <a:t> </a:t>
            </a:r>
            <a:r>
              <a:rPr dirty="0" spc="-45"/>
              <a:t>p</a:t>
            </a:r>
            <a:r>
              <a:rPr dirty="0" spc="-75"/>
              <a:t>a</a:t>
            </a:r>
            <a:r>
              <a:rPr dirty="0" spc="-40"/>
              <a:t>ra</a:t>
            </a:r>
            <a:r>
              <a:rPr dirty="0" spc="-20"/>
              <a:t>b</a:t>
            </a:r>
            <a:r>
              <a:rPr dirty="0" spc="-35"/>
              <a:t>ola</a:t>
            </a:r>
            <a:r>
              <a:rPr dirty="0" spc="20"/>
              <a:t> </a:t>
            </a:r>
            <a:r>
              <a:rPr dirty="0" spc="-45"/>
              <a:t>av</a:t>
            </a:r>
            <a:r>
              <a:rPr dirty="0" spc="-40"/>
              <a:t>r</a:t>
            </a:r>
            <a:r>
              <a:rPr dirty="0" spc="-540"/>
              <a:t>`</a:t>
            </a:r>
            <a:r>
              <a:rPr dirty="0" spc="-50"/>
              <a:t>a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25">
                <a:solidFill>
                  <a:srgbClr val="0000FF"/>
                </a:solidFill>
              </a:rPr>
              <a:t>concavi</a:t>
            </a:r>
            <a:r>
              <a:rPr dirty="0" spc="-30">
                <a:solidFill>
                  <a:srgbClr val="0000FF"/>
                </a:solidFill>
              </a:rPr>
              <a:t>t</a:t>
            </a:r>
            <a:r>
              <a:rPr dirty="0" spc="-540">
                <a:solidFill>
                  <a:srgbClr val="0000FF"/>
                </a:solidFill>
              </a:rPr>
              <a:t>`</a:t>
            </a:r>
            <a:r>
              <a:rPr dirty="0" spc="-50">
                <a:solidFill>
                  <a:srgbClr val="0000FF"/>
                </a:solidFill>
              </a:rPr>
              <a:t>a</a:t>
            </a:r>
            <a:r>
              <a:rPr dirty="0" spc="20">
                <a:solidFill>
                  <a:srgbClr val="0000FF"/>
                </a:solidFill>
              </a:rPr>
              <a:t> </a:t>
            </a:r>
            <a:r>
              <a:rPr dirty="0" spc="-20">
                <a:solidFill>
                  <a:srgbClr val="0000FF"/>
                </a:solidFill>
              </a:rPr>
              <a:t>rivolta</a:t>
            </a:r>
            <a:r>
              <a:rPr dirty="0" spc="15">
                <a:solidFill>
                  <a:srgbClr val="0000FF"/>
                </a:solidFill>
              </a:rPr>
              <a:t> </a:t>
            </a:r>
            <a:r>
              <a:rPr dirty="0" spc="-55">
                <a:solidFill>
                  <a:srgbClr val="0000FF"/>
                </a:solidFill>
              </a:rPr>
              <a:t>verso</a:t>
            </a:r>
            <a:r>
              <a:rPr dirty="0" spc="15">
                <a:solidFill>
                  <a:srgbClr val="0000FF"/>
                </a:solidFill>
              </a:rPr>
              <a:t> </a:t>
            </a:r>
            <a:r>
              <a:rPr dirty="0" spc="5">
                <a:solidFill>
                  <a:srgbClr val="0000FF"/>
                </a:solidFill>
              </a:rPr>
              <a:t>il</a:t>
            </a:r>
            <a:r>
              <a:rPr dirty="0" spc="20">
                <a:solidFill>
                  <a:srgbClr val="0000FF"/>
                </a:solidFill>
              </a:rPr>
              <a:t> </a:t>
            </a:r>
            <a:r>
              <a:rPr dirty="0" spc="-45">
                <a:solidFill>
                  <a:srgbClr val="0000FF"/>
                </a:solidFill>
              </a:rPr>
              <a:t>b</a:t>
            </a:r>
            <a:r>
              <a:rPr dirty="0" spc="-50">
                <a:solidFill>
                  <a:srgbClr val="0000FF"/>
                </a:solidFill>
              </a:rPr>
              <a:t>a</a:t>
            </a:r>
            <a:r>
              <a:rPr dirty="0" spc="-70">
                <a:solidFill>
                  <a:srgbClr val="0000FF"/>
                </a:solidFill>
              </a:rPr>
              <a:t>ss</a:t>
            </a:r>
            <a:r>
              <a:rPr dirty="0" spc="-50">
                <a:solidFill>
                  <a:srgbClr val="0000FF"/>
                </a:solidFill>
              </a:rPr>
              <a:t>o</a:t>
            </a:r>
            <a:r>
              <a:rPr dirty="0" spc="-3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830" y="1044395"/>
            <a:ext cx="3661410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Distinguiamo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tre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casi:</a:t>
            </a:r>
            <a:endParaRPr sz="1000">
              <a:latin typeface="Tahoma"/>
              <a:cs typeface="Tahoma"/>
            </a:endParaRPr>
          </a:p>
          <a:p>
            <a:pPr marL="265430" marR="5080" indent="-121920">
              <a:lnSpc>
                <a:spcPct val="100000"/>
              </a:lnSpc>
              <a:spcBef>
                <a:spcPts val="295"/>
              </a:spcBef>
              <a:buClr>
                <a:srgbClr val="3333B2"/>
              </a:buClr>
              <a:buSzPct val="90000"/>
              <a:buFont typeface="Arial"/>
              <a:buChar char="•"/>
              <a:tabLst>
                <a:tab pos="266065" algn="l"/>
              </a:tabLst>
            </a:pP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distinte.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0711" y="1725701"/>
            <a:ext cx="2519680" cy="56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966569"/>
            <a:ext cx="303593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ass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soluzione.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5631" y="1470787"/>
            <a:ext cx="2529840" cy="68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13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45097" y="899513"/>
            <a:ext cx="2581910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985" marR="5080" indent="-121285">
              <a:lnSpc>
                <a:spcPct val="100000"/>
              </a:lnSpc>
              <a:buClr>
                <a:srgbClr val="3333B2"/>
              </a:buClr>
              <a:buSzPct val="90000"/>
              <a:buFont typeface="Arial"/>
              <a:buChar char="•"/>
              <a:tabLst>
                <a:tab pos="134620" algn="l"/>
              </a:tabLst>
            </a:pPr>
            <a:r>
              <a:rPr dirty="0" sz="1000" spc="-5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10">
                <a:solidFill>
                  <a:srgbClr val="FF0000"/>
                </a:solidFill>
                <a:latin typeface="Tahoma"/>
                <a:cs typeface="Tahoma"/>
              </a:rPr>
              <a:t>∆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im</a:t>
            </a:r>
            <a:r>
              <a:rPr dirty="0" sz="1000" spc="-5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ossibile.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4831" y="1403718"/>
            <a:ext cx="2631440" cy="848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14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9101"/>
            <a:ext cx="28822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9101"/>
            <a:ext cx="2882265" cy="367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0;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1059101"/>
            <a:ext cx="2882265" cy="557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risolvano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seguenti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grado: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6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0;</a:t>
            </a:r>
            <a:endParaRPr sz="1000">
              <a:latin typeface="Tahoma"/>
              <a:cs typeface="Tahom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>
                <a:latin typeface="Tahoma"/>
                <a:cs typeface="Tahoma"/>
              </a:rPr>
              <a:t>0;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</a:t>
            </a:r>
            <a:r>
              <a:rPr dirty="0" spc="15"/>
              <a:t> </a:t>
            </a:r>
            <a:r>
              <a:rPr dirty="0" spc="-35"/>
              <a:t>risolvano</a:t>
            </a:r>
            <a:r>
              <a:rPr dirty="0" spc="15"/>
              <a:t> </a:t>
            </a:r>
            <a:r>
              <a:rPr dirty="0" spc="-45"/>
              <a:t>le</a:t>
            </a:r>
            <a:r>
              <a:rPr dirty="0" spc="15"/>
              <a:t> </a:t>
            </a:r>
            <a:r>
              <a:rPr dirty="0" spc="-50"/>
              <a:t>seguenti</a:t>
            </a:r>
            <a:r>
              <a:rPr dirty="0" spc="20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55"/>
              <a:t>secondo</a:t>
            </a:r>
            <a:r>
              <a:rPr dirty="0" spc="15"/>
              <a:t> </a:t>
            </a:r>
            <a:r>
              <a:rPr dirty="0" spc="-50"/>
              <a:t>grado:</a:t>
            </a: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/>
              <a:t>0;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953769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83565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88645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551532"/>
            <a:ext cx="50800" cy="296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15033"/>
            <a:ext cx="50800" cy="233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558095"/>
            <a:ext cx="4457065" cy="341630"/>
          </a:xfrm>
          <a:custGeom>
            <a:avLst/>
            <a:gdLst/>
            <a:ahLst/>
            <a:cxnLst/>
            <a:rect l="l" t="t" r="r" b="b"/>
            <a:pathLst>
              <a:path w="4457065" h="341630">
                <a:moveTo>
                  <a:pt x="4456606" y="0"/>
                </a:moveTo>
                <a:lnTo>
                  <a:pt x="0" y="0"/>
                </a:lnTo>
                <a:lnTo>
                  <a:pt x="0" y="290262"/>
                </a:lnTo>
                <a:lnTo>
                  <a:pt x="16636" y="327776"/>
                </a:lnTo>
                <a:lnTo>
                  <a:pt x="4405806" y="341062"/>
                </a:lnTo>
                <a:lnTo>
                  <a:pt x="4420049" y="339017"/>
                </a:lnTo>
                <a:lnTo>
                  <a:pt x="4451170" y="3130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602333"/>
            <a:ext cx="0" cy="265430"/>
          </a:xfrm>
          <a:custGeom>
            <a:avLst/>
            <a:gdLst/>
            <a:ahLst/>
            <a:cxnLst/>
            <a:rect l="l" t="t" r="r" b="b"/>
            <a:pathLst>
              <a:path w="0" h="265430">
                <a:moveTo>
                  <a:pt x="0" y="265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89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76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642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54518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897227"/>
            <a:ext cx="3780790" cy="1009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basil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riche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"/>
                <a:cs typeface="Arial"/>
              </a:rPr>
              <a:t>f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ctr" marL="599440">
              <a:lnSpc>
                <a:spcPts val="1200"/>
              </a:lnSpc>
            </a:pP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0?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</a:t>
            </a:r>
            <a:r>
              <a:rPr dirty="0" spc="15"/>
              <a:t> </a:t>
            </a:r>
            <a:r>
              <a:rPr dirty="0" spc="-35"/>
              <a:t>risolvano</a:t>
            </a:r>
            <a:r>
              <a:rPr dirty="0" spc="15"/>
              <a:t> </a:t>
            </a:r>
            <a:r>
              <a:rPr dirty="0" spc="-45"/>
              <a:t>le</a:t>
            </a:r>
            <a:r>
              <a:rPr dirty="0" spc="15"/>
              <a:t> </a:t>
            </a:r>
            <a:r>
              <a:rPr dirty="0" spc="-50"/>
              <a:t>seguenti</a:t>
            </a:r>
            <a:r>
              <a:rPr dirty="0" spc="20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55"/>
              <a:t>secondo</a:t>
            </a:r>
            <a:r>
              <a:rPr dirty="0" spc="15"/>
              <a:t> </a:t>
            </a:r>
            <a:r>
              <a:rPr dirty="0" spc="-50"/>
              <a:t>grado:</a:t>
            </a: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/>
              <a:t>0;</a:t>
            </a:r>
            <a:endParaRPr sz="1000">
              <a:latin typeface="Verdana"/>
              <a:cs typeface="Verdan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</a:t>
            </a:r>
            <a:r>
              <a:rPr dirty="0" spc="15"/>
              <a:t> </a:t>
            </a:r>
            <a:r>
              <a:rPr dirty="0" spc="-35"/>
              <a:t>risolvano</a:t>
            </a:r>
            <a:r>
              <a:rPr dirty="0" spc="15"/>
              <a:t> </a:t>
            </a:r>
            <a:r>
              <a:rPr dirty="0" spc="-45"/>
              <a:t>le</a:t>
            </a:r>
            <a:r>
              <a:rPr dirty="0" spc="15"/>
              <a:t> </a:t>
            </a:r>
            <a:r>
              <a:rPr dirty="0" spc="-50"/>
              <a:t>seguenti</a:t>
            </a:r>
            <a:r>
              <a:rPr dirty="0" spc="20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55"/>
              <a:t>secondo</a:t>
            </a:r>
            <a:r>
              <a:rPr dirty="0" spc="15"/>
              <a:t> </a:t>
            </a:r>
            <a:r>
              <a:rPr dirty="0" spc="-50"/>
              <a:t>grado:</a:t>
            </a: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/>
              <a:t>0;</a:t>
            </a:r>
            <a:endParaRPr sz="1000">
              <a:latin typeface="Verdana"/>
              <a:cs typeface="Verdan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/>
              <a:t>0;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3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Esempi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relat</a:t>
            </a:r>
            <a:r>
              <a:rPr dirty="0" spc="-25" b="1">
                <a:solidFill>
                  <a:srgbClr val="007F00"/>
                </a:solidFill>
                <a:latin typeface="Gill Sans MT"/>
                <a:cs typeface="Gill Sans MT"/>
              </a:rPr>
              <a:t>i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vi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20" b="1">
                <a:solidFill>
                  <a:srgbClr val="007F00"/>
                </a:solidFill>
                <a:latin typeface="Gill Sans MT"/>
                <a:cs typeface="Gill Sans MT"/>
              </a:rPr>
              <a:t>ai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casi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6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40" b="1">
                <a:solidFill>
                  <a:srgbClr val="007F00"/>
                </a:solidFill>
                <a:latin typeface="Gill Sans MT"/>
                <a:cs typeface="Gill Sans MT"/>
              </a:rPr>
              <a:t>recedentemente</a:t>
            </a:r>
            <a:r>
              <a:rPr dirty="0" spc="85" b="1">
                <a:solidFill>
                  <a:srgbClr val="007F00"/>
                </a:solidFill>
                <a:latin typeface="Gill Sans MT"/>
                <a:cs typeface="Gill Sans MT"/>
              </a:rPr>
              <a:t> 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e</a:t>
            </a:r>
            <a:r>
              <a:rPr dirty="0" spc="-35" b="1">
                <a:solidFill>
                  <a:srgbClr val="007F00"/>
                </a:solidFill>
                <a:latin typeface="Gill Sans MT"/>
                <a:cs typeface="Gill Sans MT"/>
              </a:rPr>
              <a:t>s</a:t>
            </a:r>
            <a:r>
              <a:rPr dirty="0" b="1">
                <a:solidFill>
                  <a:srgbClr val="007F00"/>
                </a:solidFill>
                <a:latin typeface="Gill Sans MT"/>
                <a:cs typeface="Gill Sans MT"/>
              </a:rPr>
              <a:t>p</a:t>
            </a:r>
            <a:r>
              <a:rPr dirty="0" spc="-15" b="1">
                <a:solidFill>
                  <a:srgbClr val="007F00"/>
                </a:solidFill>
                <a:latin typeface="Gill Sans MT"/>
                <a:cs typeface="Gill Sans MT"/>
              </a:rPr>
              <a:t>osti:</a:t>
            </a:r>
          </a:p>
        </p:txBody>
      </p:sp>
      <p:sp>
        <p:nvSpPr>
          <p:cNvPr id="5" name="object 5"/>
          <p:cNvSpPr/>
          <p:nvPr/>
        </p:nvSpPr>
        <p:spPr>
          <a:xfrm>
            <a:off x="75729" y="95853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29113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4193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865115"/>
            <a:ext cx="50800" cy="1438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928616"/>
            <a:ext cx="50800" cy="1375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041084"/>
            <a:ext cx="4457065" cy="1313815"/>
          </a:xfrm>
          <a:custGeom>
            <a:avLst/>
            <a:gdLst/>
            <a:ahLst/>
            <a:cxnLst/>
            <a:rect l="l" t="t" r="r" b="b"/>
            <a:pathLst>
              <a:path w="4457065" h="1313814">
                <a:moveTo>
                  <a:pt x="4456606" y="0"/>
                </a:moveTo>
                <a:lnTo>
                  <a:pt x="0" y="0"/>
                </a:lnTo>
                <a:lnTo>
                  <a:pt x="0" y="1262746"/>
                </a:lnTo>
                <a:lnTo>
                  <a:pt x="16636" y="1300260"/>
                </a:lnTo>
                <a:lnTo>
                  <a:pt x="4405806" y="1313546"/>
                </a:lnTo>
                <a:lnTo>
                  <a:pt x="4420049" y="1311501"/>
                </a:lnTo>
                <a:lnTo>
                  <a:pt x="4451170" y="128554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915916"/>
            <a:ext cx="0" cy="1407160"/>
          </a:xfrm>
          <a:custGeom>
            <a:avLst/>
            <a:gdLst/>
            <a:ahLst/>
            <a:cxnLst/>
            <a:rect l="l" t="t" r="r" b="b"/>
            <a:pathLst>
              <a:path w="0" h="1407160">
                <a:moveTo>
                  <a:pt x="0" y="14069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9032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905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7781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58765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Si</a:t>
            </a:r>
            <a:r>
              <a:rPr dirty="0" spc="15"/>
              <a:t> </a:t>
            </a:r>
            <a:r>
              <a:rPr dirty="0" spc="-35"/>
              <a:t>risolvano</a:t>
            </a:r>
            <a:r>
              <a:rPr dirty="0" spc="15"/>
              <a:t> </a:t>
            </a:r>
            <a:r>
              <a:rPr dirty="0" spc="-45"/>
              <a:t>le</a:t>
            </a:r>
            <a:r>
              <a:rPr dirty="0" spc="15"/>
              <a:t> </a:t>
            </a:r>
            <a:r>
              <a:rPr dirty="0" spc="-50"/>
              <a:t>seguenti</a:t>
            </a:r>
            <a:r>
              <a:rPr dirty="0" spc="20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55"/>
              <a:t>secondo</a:t>
            </a:r>
            <a:r>
              <a:rPr dirty="0" spc="15"/>
              <a:t> </a:t>
            </a:r>
            <a:r>
              <a:rPr dirty="0" spc="-50"/>
              <a:t>grado:</a:t>
            </a: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/>
              <a:t>0;</a:t>
            </a:r>
            <a:endParaRPr sz="1000">
              <a:latin typeface="Verdana"/>
              <a:cs typeface="Verdan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65"/>
              <a:t>0;</a:t>
            </a:r>
            <a:endParaRPr sz="1000">
              <a:latin typeface="Lucida Sans Unicode"/>
              <a:cs typeface="Lucida Sans Unicode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65"/>
              <a:t>0;</a:t>
            </a:r>
            <a:endParaRPr sz="1000">
              <a:latin typeface="Verdana"/>
              <a:cs typeface="Verdana"/>
            </a:endParaRPr>
          </a:p>
          <a:p>
            <a:pPr marL="143510">
              <a:lnSpc>
                <a:spcPct val="100000"/>
              </a:lnSpc>
              <a:spcBef>
                <a:spcPts val="295"/>
              </a:spcBef>
            </a:pP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007F00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25180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183" y="1225141"/>
            <a:ext cx="496570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-67" i="1">
                <a:latin typeface="Arial"/>
                <a:cs typeface="Arial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" i="1">
                <a:latin typeface="Lucida Sans"/>
                <a:cs typeface="Lucida San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r>
              <a:rPr dirty="0" baseline="8333" sz="1500" spc="120">
                <a:latin typeface="Tahoma"/>
                <a:cs typeface="Tahoma"/>
              </a:rPr>
              <a:t> </a:t>
            </a:r>
            <a:r>
              <a:rPr dirty="0" baseline="44444" sz="1500" spc="-37">
                <a:latin typeface="Lucida Sans Unicode"/>
                <a:cs typeface="Lucida Sans Unicode"/>
              </a:rPr>
              <a:t>−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0344" y="119172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04302" y="1125040"/>
            <a:ext cx="756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18589" y="1348320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44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88972" y="135885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2187" y="1272068"/>
            <a:ext cx="14160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925194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25180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183" y="1225141"/>
            <a:ext cx="496570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-67" i="1">
                <a:latin typeface="Arial"/>
                <a:cs typeface="Arial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" i="1">
                <a:latin typeface="Lucida Sans"/>
                <a:cs typeface="Lucida San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r>
              <a:rPr dirty="0" baseline="8333" sz="1500" spc="120">
                <a:latin typeface="Tahoma"/>
                <a:cs typeface="Tahoma"/>
              </a:rPr>
              <a:t> </a:t>
            </a:r>
            <a:r>
              <a:rPr dirty="0" baseline="44444" sz="1500" spc="-37">
                <a:latin typeface="Lucida Sans Unicode"/>
                <a:cs typeface="Lucida Sans Unicode"/>
              </a:rPr>
              <a:t>−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0344" y="119172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04302" y="1125040"/>
            <a:ext cx="756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18589" y="1348320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44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88972" y="135885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2187" y="1272068"/>
            <a:ext cx="14160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925194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877" y="1585910"/>
            <a:ext cx="1144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97063" y="1744395"/>
            <a:ext cx="2066924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25180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183" y="1225141"/>
            <a:ext cx="496570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8333" sz="1500" spc="-67" i="1">
                <a:latin typeface="Arial"/>
                <a:cs typeface="Arial"/>
              </a:rPr>
              <a:t>x</a:t>
            </a:r>
            <a:r>
              <a:rPr dirty="0" sz="700" spc="-80">
                <a:latin typeface="Lucida Sans Unicode"/>
                <a:cs typeface="Lucida Sans Unicode"/>
              </a:rPr>
              <a:t>1</a:t>
            </a:r>
            <a:r>
              <a:rPr dirty="0" sz="700" spc="10" i="1">
                <a:latin typeface="Lucida Sans"/>
                <a:cs typeface="Lucida Sans"/>
              </a:rPr>
              <a:t>,</a:t>
            </a:r>
            <a:r>
              <a:rPr dirty="0" sz="700" spc="-80">
                <a:latin typeface="Lucida Sans Unicode"/>
                <a:cs typeface="Lucida Sans Unicode"/>
              </a:rPr>
              <a:t>2</a:t>
            </a:r>
            <a:r>
              <a:rPr dirty="0" sz="700" spc="105">
                <a:latin typeface="Lucida Sans Unicode"/>
                <a:cs typeface="Lucida Sans Unicode"/>
              </a:rPr>
              <a:t> </a:t>
            </a:r>
            <a:r>
              <a:rPr dirty="0" baseline="8333" sz="1500" spc="60">
                <a:latin typeface="Tahoma"/>
                <a:cs typeface="Tahoma"/>
              </a:rPr>
              <a:t>=</a:t>
            </a:r>
            <a:r>
              <a:rPr dirty="0" baseline="8333" sz="1500" spc="120">
                <a:latin typeface="Tahoma"/>
                <a:cs typeface="Tahoma"/>
              </a:rPr>
              <a:t> </a:t>
            </a:r>
            <a:r>
              <a:rPr dirty="0" baseline="44444" sz="1500" spc="-37">
                <a:latin typeface="Lucida Sans Unicode"/>
                <a:cs typeface="Lucida Sans Unicode"/>
              </a:rPr>
              <a:t>−</a:t>
            </a:r>
            <a:endParaRPr baseline="44444" sz="15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40344" y="1191729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 h="0">
                <a:moveTo>
                  <a:pt x="0" y="0"/>
                </a:moveTo>
                <a:lnTo>
                  <a:pt x="407695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04302" y="1125040"/>
            <a:ext cx="756920" cy="252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±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baseline="44444" sz="1500" spc="22">
                <a:latin typeface="Lucida Sans Unicode"/>
                <a:cs typeface="Lucida Sans Unicode"/>
              </a:rPr>
              <a:t>√</a:t>
            </a:r>
            <a:r>
              <a:rPr dirty="0" sz="1000" spc="-50">
                <a:latin typeface="Tahoma"/>
                <a:cs typeface="Tahoma"/>
              </a:rPr>
              <a:t>25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18589" y="1348320"/>
            <a:ext cx="829944" cy="0"/>
          </a:xfrm>
          <a:custGeom>
            <a:avLst/>
            <a:gdLst/>
            <a:ahLst/>
            <a:cxnLst/>
            <a:rect l="l" t="t" r="r" b="b"/>
            <a:pathLst>
              <a:path w="829944" h="0">
                <a:moveTo>
                  <a:pt x="0" y="0"/>
                </a:moveTo>
                <a:lnTo>
                  <a:pt x="829449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788972" y="1358859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2187" y="1272068"/>
            <a:ext cx="141605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0355" algn="l"/>
                <a:tab pos="925194" algn="l"/>
              </a:tabLst>
            </a:pP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 spc="55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877" y="1585910"/>
            <a:ext cx="1144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97063" y="1744395"/>
            <a:ext cx="2066924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66877" y="2435908"/>
            <a:ext cx="36042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14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14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953769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1835657"/>
            <a:ext cx="114301" cy="114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886458"/>
            <a:ext cx="4304204" cy="6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1551532"/>
            <a:ext cx="50800" cy="296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15033"/>
            <a:ext cx="50800" cy="233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1558095"/>
            <a:ext cx="4457065" cy="341630"/>
          </a:xfrm>
          <a:custGeom>
            <a:avLst/>
            <a:gdLst/>
            <a:ahLst/>
            <a:cxnLst/>
            <a:rect l="l" t="t" r="r" b="b"/>
            <a:pathLst>
              <a:path w="4457065" h="341630">
                <a:moveTo>
                  <a:pt x="4456606" y="0"/>
                </a:moveTo>
                <a:lnTo>
                  <a:pt x="0" y="0"/>
                </a:lnTo>
                <a:lnTo>
                  <a:pt x="0" y="290262"/>
                </a:lnTo>
                <a:lnTo>
                  <a:pt x="16636" y="327776"/>
                </a:lnTo>
                <a:lnTo>
                  <a:pt x="4405806" y="341062"/>
                </a:lnTo>
                <a:lnTo>
                  <a:pt x="4420049" y="339017"/>
                </a:lnTo>
                <a:lnTo>
                  <a:pt x="4451170" y="313058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1602333"/>
            <a:ext cx="0" cy="265430"/>
          </a:xfrm>
          <a:custGeom>
            <a:avLst/>
            <a:gdLst/>
            <a:ahLst/>
            <a:cxnLst/>
            <a:rect l="l" t="t" r="r" b="b"/>
            <a:pathLst>
              <a:path w="0" h="265430">
                <a:moveTo>
                  <a:pt x="0" y="26507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5896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5769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56423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545182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729" y="2051075"/>
            <a:ext cx="4457065" cy="170815"/>
          </a:xfrm>
          <a:custGeom>
            <a:avLst/>
            <a:gdLst/>
            <a:ahLst/>
            <a:cxnLst/>
            <a:rect l="l" t="t" r="r" b="b"/>
            <a:pathLst>
              <a:path w="4457065" h="170814">
                <a:moveTo>
                  <a:pt x="4405806" y="0"/>
                </a:moveTo>
                <a:lnTo>
                  <a:pt x="41300" y="896"/>
                </a:lnTo>
                <a:lnTo>
                  <a:pt x="7786" y="23856"/>
                </a:lnTo>
                <a:lnTo>
                  <a:pt x="0" y="50800"/>
                </a:lnTo>
                <a:lnTo>
                  <a:pt x="0" y="170250"/>
                </a:lnTo>
                <a:lnTo>
                  <a:pt x="4456606" y="170250"/>
                </a:lnTo>
                <a:lnTo>
                  <a:pt x="4455709" y="41300"/>
                </a:lnTo>
                <a:lnTo>
                  <a:pt x="4432750" y="7786"/>
                </a:lnTo>
                <a:lnTo>
                  <a:pt x="44058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5729" y="2170390"/>
            <a:ext cx="4456607" cy="101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68835" y="2682354"/>
            <a:ext cx="114301" cy="1143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7330" y="2733154"/>
            <a:ext cx="4304204" cy="63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2336" y="2082613"/>
            <a:ext cx="50800" cy="6124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532336" y="2146114"/>
            <a:ext cx="50800" cy="548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5729" y="2252959"/>
            <a:ext cx="4457065" cy="493395"/>
          </a:xfrm>
          <a:custGeom>
            <a:avLst/>
            <a:gdLst/>
            <a:ahLst/>
            <a:cxnLst/>
            <a:rect l="l" t="t" r="r" b="b"/>
            <a:pathLst>
              <a:path w="4457065" h="493394">
                <a:moveTo>
                  <a:pt x="4456606" y="0"/>
                </a:moveTo>
                <a:lnTo>
                  <a:pt x="0" y="0"/>
                </a:lnTo>
                <a:lnTo>
                  <a:pt x="0" y="442094"/>
                </a:lnTo>
                <a:lnTo>
                  <a:pt x="16636" y="479608"/>
                </a:lnTo>
                <a:lnTo>
                  <a:pt x="4405806" y="492895"/>
                </a:lnTo>
                <a:lnTo>
                  <a:pt x="4420049" y="490850"/>
                </a:lnTo>
                <a:lnTo>
                  <a:pt x="4451170" y="464891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2336" y="2133414"/>
            <a:ext cx="0" cy="581025"/>
          </a:xfrm>
          <a:custGeom>
            <a:avLst/>
            <a:gdLst/>
            <a:ahLst/>
            <a:cxnLst/>
            <a:rect l="l" t="t" r="r" b="b"/>
            <a:pathLst>
              <a:path w="0" h="581025">
                <a:moveTo>
                  <a:pt x="0" y="58068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32336" y="21207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2336" y="21080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532336" y="209531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532336" y="207626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13830" y="897227"/>
            <a:ext cx="4208780" cy="182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75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</a:t>
            </a:r>
            <a:r>
              <a:rPr dirty="0" sz="1000" spc="-15">
                <a:latin typeface="Tahoma"/>
                <a:cs typeface="Tahoma"/>
              </a:rPr>
              <a:t>o</a:t>
            </a:r>
            <a:r>
              <a:rPr dirty="0" sz="1000" spc="-35">
                <a:latin typeface="Tahoma"/>
                <a:cs typeface="Tahoma"/>
              </a:rPr>
              <a:t>dulo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ci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ccu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65">
                <a:latin typeface="Tahoma"/>
                <a:cs typeface="Tahoma"/>
              </a:rPr>
              <a:t>eremo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regole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basil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30" b="1">
                <a:solidFill>
                  <a:srgbClr val="FF0000"/>
                </a:solidFill>
                <a:latin typeface="Gill Sans MT"/>
                <a:cs typeface="Gill Sans MT"/>
              </a:rPr>
              <a:t>disequazioni</a:t>
            </a:r>
            <a:r>
              <a:rPr dirty="0" sz="1000" spc="9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0" b="1">
                <a:solidFill>
                  <a:srgbClr val="FF0000"/>
                </a:solidFill>
                <a:latin typeface="Gill Sans MT"/>
                <a:cs typeface="Gill Sans MT"/>
              </a:rPr>
              <a:t>alge</a:t>
            </a:r>
            <a:r>
              <a:rPr dirty="0" sz="1000" spc="-55" b="1">
                <a:solidFill>
                  <a:srgbClr val="FF0000"/>
                </a:solidFill>
                <a:latin typeface="Gill Sans MT"/>
                <a:cs typeface="Gill Sans MT"/>
              </a:rPr>
              <a:t>b</a:t>
            </a:r>
            <a:r>
              <a:rPr dirty="0" sz="1000" spc="-40" b="1">
                <a:solidFill>
                  <a:srgbClr val="FF0000"/>
                </a:solidFill>
                <a:latin typeface="Gill Sans MT"/>
                <a:cs typeface="Gill Sans MT"/>
              </a:rPr>
              <a:t>riche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20">
                <a:latin typeface="Tahoma"/>
                <a:cs typeface="Tahoma"/>
              </a:rPr>
              <a:t>Sia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"/>
                <a:cs typeface="Arial"/>
              </a:rPr>
              <a:t>f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olinomio.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40">
                <a:latin typeface="Tahoma"/>
                <a:cs typeface="Tahoma"/>
              </a:rPr>
              <a:t>Come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ctr" marL="171450">
              <a:lnSpc>
                <a:spcPts val="1200"/>
              </a:lnSpc>
            </a:pP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0?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Osservazione: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345"/>
              </a:spcBef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Arial"/>
                <a:cs typeface="Arial"/>
              </a:rPr>
              <a:t>g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Arial"/>
                <a:cs typeface="Arial"/>
              </a:rPr>
              <a:t>g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riconducono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quelle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25" i="1">
                <a:latin typeface="Arial"/>
                <a:cs typeface="Arial"/>
              </a:rPr>
              <a:t>f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(ris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35">
                <a:latin typeface="Tahoma"/>
                <a:cs typeface="Tahoma"/>
              </a:rPr>
              <a:t>ettivamente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"/>
                <a:cs typeface="Arial"/>
              </a:rPr>
              <a:t>f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grazie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rincipio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diseguaglianze,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entrambi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mem</a:t>
            </a:r>
            <a:r>
              <a:rPr dirty="0" sz="1000" spc="-75">
                <a:latin typeface="Tahoma"/>
                <a:cs typeface="Tahoma"/>
              </a:rPr>
              <a:t>b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cambia</a:t>
            </a:r>
            <a:r>
              <a:rPr dirty="0" sz="1000" spc="-45">
                <a:latin typeface="Tahoma"/>
                <a:cs typeface="Tahoma"/>
              </a:rPr>
              <a:t>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verso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14" action="ppaction://hlinksldjump"/>
              </a:rPr>
              <a:t>Alge</a:t>
            </a:r>
            <a:r>
              <a:rPr dirty="0" spc="-50">
                <a:hlinkClick r:id="rId14" action="ppaction://hlinksldjump"/>
              </a:rPr>
              <a:t>b</a:t>
            </a:r>
            <a:r>
              <a:rPr dirty="0" spc="-30">
                <a:hlinkClick r:id="rId14" action="ppaction://hlinksldjump"/>
              </a:rPr>
              <a:t>ra3:</a:t>
            </a:r>
            <a:r>
              <a:rPr dirty="0" spc="75">
                <a:hlinkClick r:id="rId14" action="ppaction://hlinksldjump"/>
              </a:rPr>
              <a:t> </a:t>
            </a:r>
            <a:r>
              <a:rPr dirty="0" spc="-35">
                <a:hlinkClick r:id="rId14" action="ppaction://hlinksldjump"/>
              </a:rPr>
              <a:t>Disequazioni</a:t>
            </a:r>
            <a:r>
              <a:rPr dirty="0" spc="15">
                <a:hlinkClick r:id="rId14" action="ppaction://hlinksldjump"/>
              </a:rPr>
              <a:t> </a:t>
            </a:r>
            <a:r>
              <a:rPr dirty="0" spc="-40">
                <a:hlinkClick r:id="rId14" action="ppaction://hlinksldjump"/>
              </a:rPr>
              <a:t>alge</a:t>
            </a:r>
            <a:r>
              <a:rPr dirty="0" spc="-60">
                <a:hlinkClick r:id="rId14" action="ppaction://hlinksldjump"/>
              </a:rPr>
              <a:t>b</a:t>
            </a:r>
            <a:r>
              <a:rPr dirty="0" spc="-35">
                <a:hlinkClick r:id="rId14" action="ppaction://hlinksldjump"/>
              </a:rPr>
              <a:t>riche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84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62518"/>
            <a:ext cx="412686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24840" algn="l"/>
              </a:tabLst>
            </a:pP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84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62518"/>
            <a:ext cx="4126865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24840" algn="l"/>
              </a:tabLst>
            </a:pP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8968" y="1842147"/>
            <a:ext cx="1863090" cy="430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84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7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62518"/>
            <a:ext cx="4126865" cy="84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624840" algn="l"/>
              </a:tabLst>
            </a:pP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1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baseline="-11904" sz="1050" spc="-120">
                <a:solidFill>
                  <a:srgbClr val="0000FF"/>
                </a:solidFill>
                <a:latin typeface="Lucida Sans Unicode"/>
                <a:cs typeface="Lucida Sans Unicode"/>
              </a:rPr>
              <a:t>2</a:t>
            </a:r>
            <a:r>
              <a:rPr dirty="0" baseline="-11904" sz="1050" spc="157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0000FF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8968" y="1842147"/>
            <a:ext cx="1863090" cy="430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6877" y="2379901"/>
            <a:ext cx="32950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7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877174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19094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42832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877174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19094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42832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877174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19094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42832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573019"/>
            <a:ext cx="1144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3728" y="1756816"/>
            <a:ext cx="1893570" cy="643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4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4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877174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19094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2)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42832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573019"/>
            <a:ext cx="1144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3728" y="1756816"/>
            <a:ext cx="1893570" cy="643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6877" y="2507917"/>
            <a:ext cx="412750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</a:t>
            </a:r>
            <a:r>
              <a:rPr dirty="0" sz="1000" spc="-6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z</a:t>
            </a:r>
            <a:r>
              <a:rPr dirty="0" sz="1000" spc="-30">
                <a:latin typeface="Tahoma"/>
                <a:cs typeface="Tahoma"/>
              </a:rPr>
              <a:t>io</a:t>
            </a:r>
            <a:r>
              <a:rPr dirty="0" sz="1000" spc="-45">
                <a:latin typeface="Tahoma"/>
                <a:cs typeface="Tahoma"/>
              </a:rPr>
              <a:t>n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120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140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14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2,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5">
                <a:solidFill>
                  <a:srgbClr val="0000FF"/>
                </a:solidFill>
                <a:latin typeface="Lucida Sans Unicode"/>
                <a:cs typeface="Lucida Sans Unicode"/>
              </a:rPr>
              <a:t>I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16798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58718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82456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16798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58718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82456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16798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58718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82456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612644"/>
            <a:ext cx="1144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9443" y="1796440"/>
            <a:ext cx="1882140" cy="544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451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line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216437"/>
            <a:ext cx="3645535" cy="469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disequazione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line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re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>
                <a:latin typeface="Tahoma"/>
                <a:cs typeface="Tahoma"/>
              </a:rPr>
              <a:t>nell’incognita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40839">
              <a:lnSpc>
                <a:spcPct val="100000"/>
              </a:lnSpc>
              <a:tabLst>
                <a:tab pos="2409825" algn="l"/>
                <a:tab pos="2640965" algn="l"/>
              </a:tabLst>
            </a:pP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ax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8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35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1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916798"/>
            <a:ext cx="4126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5">
                <a:latin typeface="Tahoma"/>
                <a:cs typeface="Tahoma"/>
              </a:rPr>
              <a:t>T</a:t>
            </a:r>
            <a:r>
              <a:rPr dirty="0" sz="1000" spc="-40">
                <a:latin typeface="Tahoma"/>
                <a:cs typeface="Tahoma"/>
              </a:rPr>
              <a:t>roviamo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dell’equazione</a:t>
            </a:r>
            <a:r>
              <a:rPr dirty="0" sz="1000" spc="-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secondo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grado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ciata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otteniamo: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5848" y="1158718"/>
            <a:ext cx="69723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1)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157">
                <a:latin typeface="Lucida Sans Unicode"/>
                <a:cs typeface="Lucida Sans Unicode"/>
              </a:rPr>
              <a:t> </a:t>
            </a:r>
            <a:r>
              <a:rPr dirty="0" sz="1000" spc="40">
                <a:latin typeface="Tahoma"/>
                <a:cs typeface="Tahoma"/>
              </a:rPr>
              <a:t>=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69121" y="1182456"/>
            <a:ext cx="75628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5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877" y="1612644"/>
            <a:ext cx="11442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9443" y="1796440"/>
            <a:ext cx="1882140" cy="544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6877" y="2448481"/>
            <a:ext cx="2141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soluzione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19/34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335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335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035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002701"/>
            <a:ext cx="400748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ata,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osserva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035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002701"/>
            <a:ext cx="4007485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ata,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osserva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8013" y="1549463"/>
            <a:ext cx="1905000" cy="66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035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3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/>
              <a:t>0.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002701"/>
            <a:ext cx="4007485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ata,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osserva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8013" y="1549463"/>
            <a:ext cx="1905000" cy="66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6877" y="2319614"/>
            <a:ext cx="1942464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40">
                <a:solidFill>
                  <a:srgbClr val="0000FF"/>
                </a:solidFill>
                <a:latin typeface="Lucida Sans Unicode"/>
                <a:cs typeface="Lucida Sans Unicode"/>
              </a:rPr>
              <a:t>∀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∈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20/34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003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003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703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013369"/>
            <a:ext cx="4007485" cy="278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ata,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osserva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703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013369"/>
            <a:ext cx="4007485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ata,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osserva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3723" y="1560131"/>
            <a:ext cx="1973580" cy="636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451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line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216437"/>
            <a:ext cx="3651885" cy="70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disequazione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line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re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>
                <a:latin typeface="Tahoma"/>
                <a:cs typeface="Tahoma"/>
              </a:rPr>
              <a:t>nell’incognita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40839">
              <a:lnSpc>
                <a:spcPct val="100000"/>
              </a:lnSpc>
              <a:tabLst>
                <a:tab pos="2409825" algn="l"/>
                <a:tab pos="2640965" algn="l"/>
              </a:tabLst>
            </a:pP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ax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8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35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facilmente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ensando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grafico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retta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1000" spc="10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65" i="1">
                <a:solidFill>
                  <a:srgbClr val="0000FF"/>
                </a:solidFill>
                <a:latin typeface="Arial"/>
                <a:cs typeface="Arial"/>
              </a:rPr>
              <a:t>ax</a:t>
            </a:r>
            <a:r>
              <a:rPr dirty="0" sz="1000" spc="3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0703" rIns="0" bIns="0" rtlCol="0" vert="horz">
            <a:spAutoFit/>
          </a:bodyPr>
          <a:lstStyle/>
          <a:p>
            <a:pPr marL="143510">
              <a:lnSpc>
                <a:spcPct val="100000"/>
              </a:lnSpc>
            </a:pP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•</a:t>
            </a:r>
            <a:r>
              <a:rPr dirty="0" baseline="3086" sz="1350" spc="209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baseline="3086" sz="1350" spc="-7" i="1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dirty="0" sz="1000" spc="-50"/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2</a:t>
            </a:r>
            <a:r>
              <a:rPr dirty="0" sz="1000" spc="-40"/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/>
              <a:t>0.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877" y="1013369"/>
            <a:ext cx="4007485" cy="5022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l’equazione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ass</a:t>
            </a:r>
            <a:r>
              <a:rPr dirty="0" sz="1000" spc="-45">
                <a:latin typeface="Tahoma"/>
                <a:cs typeface="Tahoma"/>
              </a:rPr>
              <a:t>o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-30">
                <a:latin typeface="Tahoma"/>
                <a:cs typeface="Tahoma"/>
              </a:rPr>
              <a:t>ata,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osserva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65">
                <a:latin typeface="Tahoma"/>
                <a:cs typeface="Tahoma"/>
              </a:rPr>
              <a:t>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non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</a:t>
            </a:r>
            <a:r>
              <a:rPr dirty="0" sz="1000" spc="-50">
                <a:latin typeface="Tahoma"/>
                <a:cs typeface="Tahoma"/>
              </a:rPr>
              <a:t>anno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reali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105">
                <a:latin typeface="Tahoma"/>
                <a:cs typeface="Tahoma"/>
              </a:rPr>
              <a:t>(∆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25">
                <a:latin typeface="Tahoma"/>
                <a:cs typeface="Tahoma"/>
              </a:rPr>
              <a:t>0).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spc="-40">
                <a:latin typeface="Tahoma"/>
                <a:cs typeface="Tahoma"/>
              </a:rPr>
              <a:t>Graficament</a:t>
            </a:r>
            <a:r>
              <a:rPr dirty="0" sz="1000" spc="-40">
                <a:latin typeface="Tahoma"/>
                <a:cs typeface="Tahoma"/>
              </a:rPr>
              <a:t>e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av</a:t>
            </a:r>
            <a:r>
              <a:rPr dirty="0" sz="1000" spc="-40">
                <a:latin typeface="Tahoma"/>
                <a:cs typeface="Tahoma"/>
              </a:rPr>
              <a:t>r</a:t>
            </a:r>
            <a:r>
              <a:rPr dirty="0" sz="1000" spc="-540">
                <a:latin typeface="Tahoma"/>
                <a:cs typeface="Tahoma"/>
              </a:rPr>
              <a:t>`</a:t>
            </a:r>
            <a:r>
              <a:rPr dirty="0" sz="1000" spc="-70">
                <a:latin typeface="Tahoma"/>
                <a:cs typeface="Tahoma"/>
              </a:rPr>
              <a:t>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3723" y="1560131"/>
            <a:ext cx="1973580" cy="636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66877" y="2303612"/>
            <a:ext cx="404431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costituito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dall’insieme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vuoto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80">
                <a:solidFill>
                  <a:srgbClr val="0000FF"/>
                </a:solidFill>
                <a:latin typeface="Lucida Sans Unicode"/>
                <a:cs typeface="Lucida Sans Unicode"/>
              </a:rPr>
              <a:t>∅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21/34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252476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20">
                <a:solidFill>
                  <a:srgbClr val="CC0000"/>
                </a:solidFill>
                <a:latin typeface="Gill Sans MT"/>
                <a:cs typeface="Gill Sans MT"/>
              </a:rPr>
              <a:t>in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f</a:t>
            </a:r>
            <a:r>
              <a:rPr dirty="0" sz="1400" spc="-4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rma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0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-6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dotto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252476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20">
                <a:solidFill>
                  <a:srgbClr val="CC0000"/>
                </a:solidFill>
                <a:latin typeface="Gill Sans MT"/>
                <a:cs typeface="Gill Sans MT"/>
              </a:rPr>
              <a:t>in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f</a:t>
            </a:r>
            <a:r>
              <a:rPr dirty="0" sz="1400" spc="-4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rma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0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-6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dotto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109533"/>
            <a:ext cx="262191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Sup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voler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marL="12700" marR="5080" indent="1758314">
              <a:lnSpc>
                <a:spcPct val="182600"/>
              </a:lnSpc>
            </a:pP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FF0000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000" spc="-1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"/>
                <a:cs typeface="Arial"/>
              </a:rPr>
              <a:t>f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Arial"/>
                <a:cs typeface="Arial"/>
              </a:rPr>
              <a:t>g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252476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20">
                <a:solidFill>
                  <a:srgbClr val="CC0000"/>
                </a:solidFill>
                <a:latin typeface="Gill Sans MT"/>
                <a:cs typeface="Gill Sans MT"/>
              </a:rPr>
              <a:t>in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f</a:t>
            </a:r>
            <a:r>
              <a:rPr dirty="0" sz="1400" spc="-4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rma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0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-6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dotto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109533"/>
            <a:ext cx="4068445" cy="861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Sup</a:t>
            </a:r>
            <a:r>
              <a:rPr dirty="0" sz="1000" spc="-10">
                <a:latin typeface="Tahoma"/>
                <a:cs typeface="Tahoma"/>
              </a:rPr>
              <a:t>p</a:t>
            </a:r>
            <a:r>
              <a:rPr dirty="0" sz="1000" spc="-40">
                <a:latin typeface="Tahoma"/>
                <a:cs typeface="Tahoma"/>
              </a:rPr>
              <a:t>oniamo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voler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marL="12700" marR="1450975" indent="1758314">
              <a:lnSpc>
                <a:spcPct val="182600"/>
              </a:lnSpc>
            </a:pP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65">
                <a:solidFill>
                  <a:srgbClr val="FF0000"/>
                </a:solidFill>
                <a:latin typeface="Lucida Sans Unicode"/>
                <a:cs typeface="Lucida Sans Unicode"/>
              </a:rPr>
              <a:t>·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000" spc="-1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dirty="0" sz="1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0" i="1">
                <a:latin typeface="Verdana"/>
                <a:cs typeface="Verdana"/>
              </a:rPr>
              <a:t>, </a:t>
            </a:r>
            <a:r>
              <a:rPr dirty="0" sz="1000" spc="-55">
                <a:latin typeface="Tahoma"/>
                <a:cs typeface="Tahoma"/>
              </a:rPr>
              <a:t>dove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25" i="1">
                <a:latin typeface="Arial"/>
                <a:cs typeface="Arial"/>
              </a:rPr>
              <a:t>f</a:t>
            </a:r>
            <a:r>
              <a:rPr dirty="0" sz="1000" spc="-65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Arial"/>
                <a:cs typeface="Arial"/>
              </a:rPr>
              <a:t>g</a:t>
            </a:r>
            <a:r>
              <a:rPr dirty="0" sz="1000" spc="-17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>
                <a:latin typeface="Tahoma"/>
                <a:cs typeface="Tahoma"/>
              </a:rPr>
              <a:t>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olinomi.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195"/>
              </a:lnSpc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tratta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</a:t>
            </a:r>
            <a:r>
              <a:rPr dirty="0" sz="1000" spc="-7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-70">
                <a:latin typeface="Tahoma"/>
                <a:cs typeface="Tahoma"/>
              </a:rPr>
              <a:t>s</a:t>
            </a:r>
            <a:r>
              <a:rPr dirty="0" sz="1000" spc="-55">
                <a:latin typeface="Tahoma"/>
                <a:cs typeface="Tahoma"/>
              </a:rPr>
              <a:t>equa</a:t>
            </a:r>
            <a:r>
              <a:rPr dirty="0" sz="1000" spc="-40">
                <a:latin typeface="Tahoma"/>
                <a:cs typeface="Tahoma"/>
              </a:rPr>
              <a:t>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f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rma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tra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olin</a:t>
            </a:r>
            <a:r>
              <a:rPr dirty="0" sz="1000" spc="-50">
                <a:latin typeface="Tahoma"/>
                <a:cs typeface="Tahoma"/>
              </a:rPr>
              <a:t>om</a:t>
            </a:r>
            <a:r>
              <a:rPr dirty="0" sz="1000" spc="-15">
                <a:latin typeface="Tahoma"/>
                <a:cs typeface="Tahoma"/>
              </a:rPr>
              <a:t>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252476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20">
                <a:solidFill>
                  <a:srgbClr val="CC0000"/>
                </a:solidFill>
                <a:latin typeface="Gill Sans MT"/>
                <a:cs typeface="Gill Sans MT"/>
              </a:rPr>
              <a:t>in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f</a:t>
            </a:r>
            <a:r>
              <a:rPr dirty="0" sz="1400" spc="-4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rma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75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-30">
                <a:solidFill>
                  <a:srgbClr val="CC0000"/>
                </a:solidFill>
                <a:latin typeface="Gill Sans MT"/>
                <a:cs typeface="Gill Sans MT"/>
              </a:rPr>
              <a:t>p</a:t>
            </a:r>
            <a:r>
              <a:rPr dirty="0" sz="1400" spc="-70">
                <a:solidFill>
                  <a:srgbClr val="CC0000"/>
                </a:solidFill>
                <a:latin typeface="Gill Sans MT"/>
                <a:cs typeface="Gill Sans MT"/>
              </a:rPr>
              <a:t>r</a:t>
            </a:r>
            <a:r>
              <a:rPr dirty="0" sz="1400" spc="-60">
                <a:solidFill>
                  <a:srgbClr val="CC0000"/>
                </a:solidFill>
                <a:latin typeface="Gill Sans MT"/>
                <a:cs typeface="Gill Sans MT"/>
              </a:rPr>
              <a:t>o</a:t>
            </a:r>
            <a:r>
              <a:rPr dirty="0" sz="1400" spc="-15">
                <a:solidFill>
                  <a:srgbClr val="CC0000"/>
                </a:solidFill>
                <a:latin typeface="Gill Sans MT"/>
                <a:cs typeface="Gill Sans MT"/>
              </a:rPr>
              <a:t>dotto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120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Sup</a:t>
            </a:r>
            <a:r>
              <a:rPr dirty="0" spc="-10"/>
              <a:t>p</a:t>
            </a:r>
            <a:r>
              <a:rPr dirty="0" spc="-40"/>
              <a:t>oniamo</a:t>
            </a:r>
            <a:r>
              <a:rPr dirty="0" spc="20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40"/>
              <a:t>voler</a:t>
            </a:r>
            <a:r>
              <a:rPr dirty="0" spc="20"/>
              <a:t> </a:t>
            </a:r>
            <a:r>
              <a:rPr dirty="0" spc="-45"/>
              <a:t>risolvere</a:t>
            </a:r>
            <a:r>
              <a:rPr dirty="0" spc="15"/>
              <a:t> </a:t>
            </a:r>
            <a:r>
              <a:rPr dirty="0" spc="-25"/>
              <a:t>la</a:t>
            </a:r>
            <a:r>
              <a:rPr dirty="0" spc="15"/>
              <a:t> </a:t>
            </a:r>
            <a:r>
              <a:rPr dirty="0" spc="-45"/>
              <a:t>disequazione</a:t>
            </a:r>
          </a:p>
          <a:p>
            <a:pPr marL="12700" marR="1711325" indent="1758314">
              <a:lnSpc>
                <a:spcPct val="182600"/>
              </a:lnSpc>
            </a:pPr>
            <a:r>
              <a:rPr dirty="0" spc="25" i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pc="-6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dirty="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</a:rPr>
              <a:t>)</a:t>
            </a:r>
            <a:r>
              <a:rPr dirty="0" spc="-95">
                <a:solidFill>
                  <a:srgbClr val="FF0000"/>
                </a:solidFill>
              </a:rPr>
              <a:t> </a:t>
            </a:r>
            <a:r>
              <a:rPr dirty="0" spc="-365">
                <a:solidFill>
                  <a:srgbClr val="FF0000"/>
                </a:solidFill>
                <a:latin typeface="Lucida Sans Unicode"/>
                <a:cs typeface="Lucida Sans Unicode"/>
              </a:rPr>
              <a:t>·</a:t>
            </a:r>
            <a:r>
              <a:rPr dirty="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pc="-65" i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pc="-17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dirty="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pc="-19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0000"/>
                </a:solidFill>
              </a:rPr>
              <a:t>)</a:t>
            </a:r>
            <a:r>
              <a:rPr dirty="0" spc="-40">
                <a:solidFill>
                  <a:srgbClr val="FF0000"/>
                </a:solidFill>
              </a:rPr>
              <a:t> </a:t>
            </a:r>
            <a:r>
              <a:rPr dirty="0" spc="-25">
                <a:solidFill>
                  <a:srgbClr val="FF0000"/>
                </a:solidFill>
                <a:latin typeface="Lucida Sans Unicode"/>
                <a:cs typeface="Lucida Sans Unicode"/>
              </a:rPr>
              <a:t>≥</a:t>
            </a:r>
            <a:r>
              <a:rPr dirty="0" spc="-4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pc="-50">
                <a:solidFill>
                  <a:srgbClr val="FF0000"/>
                </a:solidFill>
              </a:rPr>
              <a:t>0</a:t>
            </a:r>
            <a:r>
              <a:rPr dirty="0" spc="-90" i="1">
                <a:latin typeface="Verdana"/>
                <a:cs typeface="Verdana"/>
              </a:rPr>
              <a:t>, </a:t>
            </a:r>
            <a:r>
              <a:rPr dirty="0" spc="-55"/>
              <a:t>dove</a:t>
            </a:r>
            <a:r>
              <a:rPr dirty="0" spc="15"/>
              <a:t> </a:t>
            </a:r>
            <a:r>
              <a:rPr dirty="0" spc="25" i="1">
                <a:latin typeface="Arial"/>
                <a:cs typeface="Arial"/>
              </a:rPr>
              <a:t>f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/>
              <a:t>(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spc="-190" i="1">
                <a:latin typeface="Arial"/>
                <a:cs typeface="Arial"/>
              </a:rPr>
              <a:t> </a:t>
            </a:r>
            <a:r>
              <a:rPr dirty="0"/>
              <a:t>)</a:t>
            </a:r>
            <a:r>
              <a:rPr dirty="0" spc="15"/>
              <a:t> 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65" i="1">
                <a:latin typeface="Arial"/>
                <a:cs typeface="Arial"/>
              </a:rPr>
              <a:t>g</a:t>
            </a:r>
            <a:r>
              <a:rPr dirty="0" spc="-170" i="1">
                <a:latin typeface="Arial"/>
                <a:cs typeface="Arial"/>
              </a:rPr>
              <a:t> </a:t>
            </a:r>
            <a:r>
              <a:rPr dirty="0"/>
              <a:t>(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spc="-190" i="1">
                <a:latin typeface="Arial"/>
                <a:cs typeface="Arial"/>
              </a:rPr>
              <a:t> </a:t>
            </a:r>
            <a:r>
              <a:rPr dirty="0"/>
              <a:t>)</a:t>
            </a:r>
            <a:r>
              <a:rPr dirty="0" spc="15"/>
              <a:t> </a:t>
            </a:r>
            <a:r>
              <a:rPr dirty="0" spc="-55"/>
              <a:t>sono</a:t>
            </a:r>
            <a:r>
              <a:rPr dirty="0" spc="15"/>
              <a:t> </a:t>
            </a:r>
            <a:r>
              <a:rPr dirty="0" spc="-60"/>
              <a:t>due</a:t>
            </a:r>
            <a:r>
              <a:rPr dirty="0" spc="15"/>
              <a:t> </a:t>
            </a:r>
            <a:r>
              <a:rPr dirty="0" spc="-20"/>
              <a:t>p</a:t>
            </a:r>
            <a:r>
              <a:rPr dirty="0" spc="-30"/>
              <a:t>olinomi.</a:t>
            </a:r>
          </a:p>
          <a:p>
            <a:pPr marL="12700">
              <a:lnSpc>
                <a:spcPts val="1195"/>
              </a:lnSpc>
            </a:pPr>
            <a:r>
              <a:rPr dirty="0"/>
              <a:t>Si</a:t>
            </a:r>
            <a:r>
              <a:rPr dirty="0" spc="15"/>
              <a:t> </a:t>
            </a:r>
            <a:r>
              <a:rPr dirty="0" spc="-10"/>
              <a:t>tratta</a:t>
            </a:r>
            <a:r>
              <a:rPr dirty="0" spc="20"/>
              <a:t> </a:t>
            </a:r>
            <a:r>
              <a:rPr dirty="0" spc="-50"/>
              <a:t>d</a:t>
            </a:r>
            <a:r>
              <a:rPr dirty="0" spc="5"/>
              <a:t>i</a:t>
            </a:r>
            <a:r>
              <a:rPr dirty="0" spc="20"/>
              <a:t> </a:t>
            </a:r>
            <a:r>
              <a:rPr dirty="0" spc="-30"/>
              <a:t>studi</a:t>
            </a:r>
            <a:r>
              <a:rPr dirty="0" spc="-70"/>
              <a:t>a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50"/>
              <a:t>una</a:t>
            </a:r>
            <a:r>
              <a:rPr dirty="0" spc="20"/>
              <a:t> </a:t>
            </a:r>
            <a:r>
              <a:rPr dirty="0" spc="-20"/>
              <a:t>di</a:t>
            </a:r>
            <a:r>
              <a:rPr dirty="0" spc="-70"/>
              <a:t>s</a:t>
            </a:r>
            <a:r>
              <a:rPr dirty="0" spc="-55"/>
              <a:t>equa</a:t>
            </a:r>
            <a:r>
              <a:rPr dirty="0" spc="-40"/>
              <a:t>zione</a:t>
            </a:r>
            <a:r>
              <a:rPr dirty="0" spc="15"/>
              <a:t> </a:t>
            </a:r>
            <a:r>
              <a:rPr dirty="0" spc="-20"/>
              <a:t>in</a:t>
            </a:r>
            <a:r>
              <a:rPr dirty="0" spc="15"/>
              <a:t> </a:t>
            </a:r>
            <a:r>
              <a:rPr dirty="0" spc="-25"/>
              <a:t>f</a:t>
            </a:r>
            <a:r>
              <a:rPr dirty="0" spc="-70"/>
              <a:t>o</a:t>
            </a:r>
            <a:r>
              <a:rPr dirty="0" spc="-45"/>
              <a:t>rma</a:t>
            </a:r>
            <a:r>
              <a:rPr dirty="0" spc="20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75"/>
              <a:t>p</a:t>
            </a:r>
            <a:r>
              <a:rPr dirty="0" spc="-30"/>
              <a:t>r</a:t>
            </a:r>
            <a:r>
              <a:rPr dirty="0" spc="-20"/>
              <a:t>o</a:t>
            </a:r>
            <a:r>
              <a:rPr dirty="0" spc="-20"/>
              <a:t>dotto</a:t>
            </a:r>
            <a:r>
              <a:rPr dirty="0" spc="15"/>
              <a:t> </a:t>
            </a:r>
            <a:r>
              <a:rPr dirty="0" spc="-20"/>
              <a:t>tra</a:t>
            </a:r>
            <a:r>
              <a:rPr dirty="0" spc="20"/>
              <a:t> </a:t>
            </a:r>
            <a:r>
              <a:rPr dirty="0" spc="-60"/>
              <a:t>due</a:t>
            </a:r>
            <a:r>
              <a:rPr dirty="0" spc="20"/>
              <a:t> </a:t>
            </a:r>
            <a:r>
              <a:rPr dirty="0" spc="-20"/>
              <a:t>p</a:t>
            </a:r>
            <a:r>
              <a:rPr dirty="0" spc="-20"/>
              <a:t>olin</a:t>
            </a:r>
            <a:r>
              <a:rPr dirty="0" spc="-50"/>
              <a:t>om</a:t>
            </a:r>
            <a:r>
              <a:rPr dirty="0" spc="-15"/>
              <a:t>i.</a:t>
            </a:r>
          </a:p>
          <a:p>
            <a:pPr marL="12700" marR="5080">
              <a:lnSpc>
                <a:spcPct val="100000"/>
              </a:lnSpc>
              <a:spcBef>
                <a:spcPts val="560"/>
              </a:spcBef>
            </a:pPr>
            <a:r>
              <a:rPr dirty="0" spc="50"/>
              <a:t>P</a:t>
            </a:r>
            <a:r>
              <a:rPr dirty="0" spc="-30"/>
              <a:t>ertanto</a:t>
            </a:r>
            <a:r>
              <a:rPr dirty="0" spc="15"/>
              <a:t> </a:t>
            </a:r>
            <a:r>
              <a:rPr dirty="0" spc="-40"/>
              <a:t>quello</a:t>
            </a:r>
            <a:r>
              <a:rPr dirty="0" spc="15"/>
              <a:t>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30"/>
              <a:t>f</a:t>
            </a:r>
            <a:r>
              <a:rPr dirty="0" spc="-75"/>
              <a:t>a</a:t>
            </a:r>
            <a:r>
              <a:rPr dirty="0" spc="-55"/>
              <a:t>remo</a:t>
            </a:r>
            <a:r>
              <a:rPr dirty="0" spc="15"/>
              <a:t> </a:t>
            </a:r>
            <a:r>
              <a:rPr dirty="0" spc="-55"/>
              <a:t>s</a:t>
            </a:r>
            <a:r>
              <a:rPr dirty="0" spc="-95"/>
              <a:t>a</a:t>
            </a:r>
            <a:r>
              <a:rPr dirty="0" spc="-35"/>
              <a:t>r</a:t>
            </a:r>
            <a:r>
              <a:rPr dirty="0" spc="-540"/>
              <a:t>`</a:t>
            </a:r>
            <a:r>
              <a:rPr dirty="0" spc="-50"/>
              <a:t>a</a:t>
            </a:r>
            <a:r>
              <a:rPr dirty="0" spc="15"/>
              <a:t> </a:t>
            </a:r>
            <a:r>
              <a:rPr dirty="0" spc="-30"/>
              <a:t>studi</a:t>
            </a:r>
            <a:r>
              <a:rPr dirty="0" spc="-70"/>
              <a:t>a</a:t>
            </a:r>
            <a:r>
              <a:rPr dirty="0" spc="-55"/>
              <a:t>re</a:t>
            </a:r>
            <a:r>
              <a:rPr dirty="0" spc="20"/>
              <a:t> </a:t>
            </a:r>
            <a:r>
              <a:rPr dirty="0" spc="5"/>
              <a:t>il</a:t>
            </a:r>
            <a:r>
              <a:rPr dirty="0" spc="15"/>
              <a:t> </a:t>
            </a:r>
            <a:r>
              <a:rPr dirty="0" spc="-65"/>
              <a:t>segno</a:t>
            </a:r>
            <a:r>
              <a:rPr dirty="0" spc="15"/>
              <a:t> </a:t>
            </a:r>
            <a:r>
              <a:rPr dirty="0" spc="-40"/>
              <a:t>dei</a:t>
            </a:r>
            <a:r>
              <a:rPr dirty="0" spc="20"/>
              <a:t> </a:t>
            </a:r>
            <a:r>
              <a:rPr dirty="0" spc="-30"/>
              <a:t>singoli</a:t>
            </a:r>
            <a:r>
              <a:rPr dirty="0" spc="20"/>
              <a:t> </a:t>
            </a:r>
            <a:r>
              <a:rPr dirty="0" spc="-20"/>
              <a:t>p</a:t>
            </a:r>
            <a:r>
              <a:rPr dirty="0" spc="-25"/>
              <a:t>olinomi</a:t>
            </a:r>
            <a:r>
              <a:rPr dirty="0" spc="20"/>
              <a:t> </a:t>
            </a:r>
            <a:r>
              <a:rPr dirty="0" spc="25" i="1">
                <a:latin typeface="Arial"/>
                <a:cs typeface="Arial"/>
              </a:rPr>
              <a:t>f</a:t>
            </a:r>
            <a:r>
              <a:rPr dirty="0" spc="-65" i="1">
                <a:latin typeface="Arial"/>
                <a:cs typeface="Arial"/>
              </a:rPr>
              <a:t> </a:t>
            </a:r>
            <a:r>
              <a:rPr dirty="0"/>
              <a:t>(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spc="-190" i="1">
                <a:latin typeface="Arial"/>
                <a:cs typeface="Arial"/>
              </a:rPr>
              <a:t> </a:t>
            </a:r>
            <a:r>
              <a:rPr dirty="0"/>
              <a:t>)</a:t>
            </a:r>
            <a:r>
              <a:rPr dirty="0" spc="15"/>
              <a:t> </a:t>
            </a:r>
            <a:r>
              <a:rPr dirty="0" spc="-85"/>
              <a:t>e</a:t>
            </a:r>
            <a:r>
              <a:rPr dirty="0" spc="15"/>
              <a:t> </a:t>
            </a:r>
            <a:r>
              <a:rPr dirty="0" spc="-65" i="1">
                <a:latin typeface="Arial"/>
                <a:cs typeface="Arial"/>
              </a:rPr>
              <a:t>g</a:t>
            </a:r>
            <a:r>
              <a:rPr dirty="0" spc="-170" i="1">
                <a:latin typeface="Arial"/>
                <a:cs typeface="Arial"/>
              </a:rPr>
              <a:t> </a:t>
            </a:r>
            <a:r>
              <a:rPr dirty="0"/>
              <a:t>(</a:t>
            </a:r>
            <a:r>
              <a:rPr dirty="0" spc="-45" i="1">
                <a:latin typeface="Arial"/>
                <a:cs typeface="Arial"/>
              </a:rPr>
              <a:t>x</a:t>
            </a:r>
            <a:r>
              <a:rPr dirty="0" spc="-190" i="1">
                <a:latin typeface="Arial"/>
                <a:cs typeface="Arial"/>
              </a:rPr>
              <a:t> </a:t>
            </a:r>
            <a:r>
              <a:rPr dirty="0"/>
              <a:t>) </a:t>
            </a:r>
            <a:r>
              <a:rPr dirty="0" spc="-55"/>
              <a:t>che</a:t>
            </a:r>
            <a:r>
              <a:rPr dirty="0" spc="15"/>
              <a:t> </a:t>
            </a:r>
            <a:r>
              <a:rPr dirty="0" spc="-15"/>
              <a:t>ri</a:t>
            </a:r>
            <a:r>
              <a:rPr dirty="0" spc="-5"/>
              <a:t>p</a:t>
            </a:r>
            <a:r>
              <a:rPr dirty="0" spc="-80"/>
              <a:t>o</a:t>
            </a:r>
            <a:r>
              <a:rPr dirty="0" spc="-40"/>
              <a:t>rteremo</a:t>
            </a:r>
            <a:r>
              <a:rPr dirty="0" spc="15"/>
              <a:t> </a:t>
            </a:r>
            <a:r>
              <a:rPr dirty="0" spc="-20"/>
              <a:t>in</a:t>
            </a:r>
            <a:r>
              <a:rPr dirty="0" spc="15"/>
              <a:t> </a:t>
            </a:r>
            <a:r>
              <a:rPr dirty="0" spc="-45"/>
              <a:t>un</a:t>
            </a:r>
            <a:r>
              <a:rPr dirty="0" spc="15"/>
              <a:t> </a:t>
            </a:r>
            <a:r>
              <a:rPr dirty="0" spc="-35"/>
              <a:t>unico</a:t>
            </a:r>
            <a:r>
              <a:rPr dirty="0" spc="15"/>
              <a:t> </a:t>
            </a:r>
            <a:r>
              <a:rPr dirty="0" spc="-30"/>
              <a:t>grafico</a:t>
            </a:r>
            <a:r>
              <a:rPr dirty="0" spc="20"/>
              <a:t> </a:t>
            </a:r>
            <a:r>
              <a:rPr dirty="0" spc="-35"/>
              <a:t>finale</a:t>
            </a:r>
            <a:r>
              <a:rPr dirty="0" spc="20"/>
              <a:t> </a:t>
            </a:r>
            <a:r>
              <a:rPr dirty="0" spc="-20"/>
              <a:t>in</a:t>
            </a:r>
            <a:r>
              <a:rPr dirty="0" spc="20"/>
              <a:t> </a:t>
            </a:r>
            <a:r>
              <a:rPr dirty="0" spc="-25"/>
              <a:t>cui</a:t>
            </a:r>
            <a:r>
              <a:rPr dirty="0" spc="20"/>
              <a:t> </a:t>
            </a:r>
            <a:r>
              <a:rPr dirty="0" spc="-50"/>
              <a:t>ver</a:t>
            </a:r>
            <a:r>
              <a:rPr dirty="0" spc="-50"/>
              <a:t>r</a:t>
            </a:r>
            <a:r>
              <a:rPr dirty="0" spc="-540"/>
              <a:t>`</a:t>
            </a:r>
            <a:r>
              <a:rPr dirty="0" spc="-50"/>
              <a:t>a</a:t>
            </a:r>
            <a:r>
              <a:rPr dirty="0" spc="15"/>
              <a:t> </a:t>
            </a:r>
            <a:r>
              <a:rPr dirty="0" spc="-30"/>
              <a:t>studiato</a:t>
            </a:r>
            <a:r>
              <a:rPr dirty="0" spc="20"/>
              <a:t> </a:t>
            </a:r>
            <a:r>
              <a:rPr dirty="0" spc="5"/>
              <a:t>il</a:t>
            </a:r>
            <a:r>
              <a:rPr dirty="0" spc="20"/>
              <a:t> </a:t>
            </a:r>
            <a:r>
              <a:rPr dirty="0" spc="-65"/>
              <a:t>segno</a:t>
            </a:r>
            <a:r>
              <a:rPr dirty="0" spc="15"/>
              <a:t> </a:t>
            </a:r>
            <a:r>
              <a:rPr dirty="0" spc="-35"/>
              <a:t>della</a:t>
            </a:r>
            <a:r>
              <a:rPr dirty="0" spc="-25"/>
              <a:t> </a:t>
            </a:r>
            <a:r>
              <a:rPr dirty="0" spc="-45"/>
              <a:t>disequazione.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22/34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70482"/>
            <a:ext cx="24758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2920365" cy="65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2920365" cy="652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3848100" cy="1132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 spc="-40">
                <a:latin typeface="Tahoma"/>
                <a:cs typeface="Tahoma"/>
              </a:rPr>
              <a:t>Iniziamo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9,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risolviamo</a:t>
            </a:r>
            <a:endParaRPr sz="1000">
              <a:latin typeface="Tahoma"/>
              <a:cs typeface="Tahoma"/>
            </a:endParaRPr>
          </a:p>
          <a:p>
            <a:pPr marL="1186815">
              <a:lnSpc>
                <a:spcPct val="100000"/>
              </a:lnSpc>
              <a:spcBef>
                <a:spcPts val="490"/>
              </a:spcBef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3848100" cy="917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 spc="-40">
                <a:latin typeface="Tahoma"/>
                <a:cs typeface="Tahoma"/>
              </a:rPr>
              <a:t>Iniziamo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9,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8084" y="1327323"/>
            <a:ext cx="5988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2932" y="1351062"/>
            <a:ext cx="12973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451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line</a:t>
            </a:r>
            <a:r>
              <a:rPr dirty="0" sz="1400" spc="-25">
                <a:solidFill>
                  <a:srgbClr val="CC0000"/>
                </a:solidFill>
                <a:latin typeface="Gill Sans MT"/>
                <a:cs typeface="Gill Sans MT"/>
              </a:rPr>
              <a:t>a</a:t>
            </a:r>
            <a:r>
              <a:rPr dirty="0" sz="1400" spc="-35">
                <a:solidFill>
                  <a:srgbClr val="CC0000"/>
                </a:solidFill>
                <a:latin typeface="Gill Sans MT"/>
                <a:cs typeface="Gill Sans MT"/>
              </a:rPr>
              <a:t>ri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216437"/>
            <a:ext cx="3651885" cy="709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Una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FF0000"/>
                </a:solidFill>
                <a:latin typeface="Gill Sans MT"/>
                <a:cs typeface="Gill Sans MT"/>
              </a:rPr>
              <a:t>disequazione</a:t>
            </a:r>
            <a:r>
              <a:rPr dirty="0" sz="1000" spc="85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 b="1">
                <a:solidFill>
                  <a:srgbClr val="FF0000"/>
                </a:solidFill>
                <a:latin typeface="Gill Sans MT"/>
                <a:cs typeface="Gill Sans MT"/>
              </a:rPr>
              <a:t>line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dirty="0" sz="1000" spc="-65" b="1">
                <a:solidFill>
                  <a:srgbClr val="FF0000"/>
                </a:solidFill>
                <a:latin typeface="Gill Sans MT"/>
                <a:cs typeface="Gill Sans MT"/>
              </a:rPr>
              <a:t>re</a:t>
            </a:r>
            <a:r>
              <a:rPr dirty="0" sz="1000" spc="50" b="1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dirty="0" sz="1000" spc="-25">
                <a:latin typeface="Tahoma"/>
                <a:cs typeface="Tahoma"/>
              </a:rPr>
              <a:t>nell’incognita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un’es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ressione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640839">
              <a:lnSpc>
                <a:spcPct val="100000"/>
              </a:lnSpc>
              <a:tabLst>
                <a:tab pos="2409825" algn="l"/>
                <a:tab pos="2640965" algn="l"/>
              </a:tabLst>
            </a:pPr>
            <a:r>
              <a:rPr dirty="0" sz="1000" spc="-65" i="1">
                <a:solidFill>
                  <a:srgbClr val="FF0000"/>
                </a:solidFill>
                <a:latin typeface="Arial"/>
                <a:cs typeface="Arial"/>
              </a:rPr>
              <a:t>ax</a:t>
            </a:r>
            <a:r>
              <a:rPr dirty="0" sz="1000" spc="30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FF0000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000" spc="2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FF0000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dirty="0" sz="1000" i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1000" spc="-80" i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735">
                <a:solidFill>
                  <a:srgbClr val="FF0000"/>
                </a:solidFill>
                <a:latin typeface="Tahoma"/>
                <a:cs typeface="Tahoma"/>
              </a:rPr>
              <a:t>=</a:t>
            </a:r>
            <a:r>
              <a:rPr dirty="0" sz="1000" spc="-5">
                <a:solidFill>
                  <a:srgbClr val="FF0000"/>
                </a:solidFill>
                <a:latin typeface="Lucida Sans Unicode"/>
                <a:cs typeface="Lucida Sans Unicode"/>
              </a:rPr>
              <a:t>I</a:t>
            </a:r>
            <a:r>
              <a:rPr dirty="0" sz="1000">
                <a:solidFill>
                  <a:srgbClr val="FF0000"/>
                </a:solidFill>
                <a:latin typeface="Lucida Sans Unicode"/>
                <a:cs typeface="Lucida Sans Unicode"/>
              </a:rPr>
              <a:t>	</a:t>
            </a:r>
            <a:r>
              <a:rPr dirty="0" sz="1000" spc="-5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sz="1000" spc="-95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000" spc="-40">
                <a:latin typeface="Tahoma"/>
                <a:cs typeface="Tahoma"/>
              </a:rPr>
              <a:t>Essa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facilmente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ensando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0000FF"/>
                </a:solidFill>
                <a:latin typeface="Tahoma"/>
                <a:cs typeface="Tahoma"/>
              </a:rPr>
              <a:t>grafico</a:t>
            </a:r>
            <a:r>
              <a:rPr dirty="0" sz="1000" spc="2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0000FF"/>
                </a:solidFill>
                <a:latin typeface="Tahoma"/>
                <a:cs typeface="Tahoma"/>
              </a:rPr>
              <a:t>della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Tahoma"/>
                <a:cs typeface="Tahoma"/>
              </a:rPr>
              <a:t>retta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dirty="0" sz="1000" spc="10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65" i="1">
                <a:solidFill>
                  <a:srgbClr val="0000FF"/>
                </a:solidFill>
                <a:latin typeface="Arial"/>
                <a:cs typeface="Arial"/>
              </a:rPr>
              <a:t>ax</a:t>
            </a:r>
            <a:r>
              <a:rPr dirty="0" sz="1000" spc="3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40">
                <a:solidFill>
                  <a:srgbClr val="0000FF"/>
                </a:solidFill>
                <a:latin typeface="Tahoma"/>
                <a:cs typeface="Tahoma"/>
              </a:rPr>
              <a:t>+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5" i="1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0342" y="2073872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3830" y="1997619"/>
            <a:ext cx="43707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Tahoma"/>
                <a:cs typeface="Tahoma"/>
              </a:rPr>
              <a:t>Infatti,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Arial"/>
                <a:cs typeface="Arial"/>
              </a:rPr>
              <a:t>ax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mentre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7642" y="1976319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0347" y="2069765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26282" y="2241473"/>
            <a:ext cx="51435" cy="0"/>
          </a:xfrm>
          <a:custGeom>
            <a:avLst/>
            <a:gdLst/>
            <a:ahLst/>
            <a:cxnLst/>
            <a:rect l="l" t="t" r="r" b="b"/>
            <a:pathLst>
              <a:path w="51435" h="0">
                <a:moveTo>
                  <a:pt x="0" y="0"/>
                </a:moveTo>
                <a:lnTo>
                  <a:pt x="51384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3830" y="2165233"/>
            <a:ext cx="352679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80">
                <a:latin typeface="Tahoma"/>
                <a:cs typeface="Tahoma"/>
              </a:rPr>
              <a:t>se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80" i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000" spc="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0</a:t>
            </a:r>
            <a:r>
              <a:rPr dirty="0" sz="1000" spc="1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 i="1">
                <a:latin typeface="Arial"/>
                <a:cs typeface="Arial"/>
              </a:rPr>
              <a:t>ax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>
                <a:latin typeface="Tahoma"/>
                <a:cs typeface="Tahoma"/>
              </a:rPr>
              <a:t>+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b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verificata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1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3582" y="2143921"/>
            <a:ext cx="742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0" i="1">
                <a:solidFill>
                  <a:srgbClr val="0000FF"/>
                </a:solidFill>
                <a:latin typeface="Trebuchet MS"/>
                <a:cs typeface="Trebuchet MS"/>
              </a:rPr>
              <a:t>b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6286" y="2237367"/>
            <a:ext cx="7112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-15" i="1">
                <a:solidFill>
                  <a:srgbClr val="0000FF"/>
                </a:solidFill>
                <a:latin typeface="Trebuchet MS"/>
                <a:cs typeface="Trebuchet MS"/>
              </a:rPr>
              <a:t>a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3848100" cy="917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 spc="-40">
                <a:latin typeface="Tahoma"/>
                <a:cs typeface="Tahoma"/>
              </a:rPr>
              <a:t>Iniziamo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9,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8084" y="1327323"/>
            <a:ext cx="5988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2932" y="1351062"/>
            <a:ext cx="12973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566149"/>
            <a:ext cx="2230755" cy="405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Successivamente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60">
                <a:latin typeface="Tahoma"/>
                <a:cs typeface="Tahoma"/>
              </a:rPr>
              <a:t>equ</a:t>
            </a:r>
            <a:r>
              <a:rPr dirty="0" sz="1000" spc="-40">
                <a:latin typeface="Tahoma"/>
                <a:cs typeface="Tahoma"/>
              </a:rPr>
              <a:t>azione</a:t>
            </a:r>
            <a:endParaRPr sz="1000">
              <a:latin typeface="Tahoma"/>
              <a:cs typeface="Tahoma"/>
            </a:endParaRPr>
          </a:p>
          <a:p>
            <a:pPr marL="1000760">
              <a:lnSpc>
                <a:spcPct val="100000"/>
              </a:lnSpc>
              <a:spcBef>
                <a:spcPts val="490"/>
              </a:spcBef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3848100" cy="917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 spc="-40">
                <a:latin typeface="Tahoma"/>
                <a:cs typeface="Tahoma"/>
              </a:rPr>
              <a:t>Iniziamo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9,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8084" y="1327323"/>
            <a:ext cx="5988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2932" y="1351062"/>
            <a:ext cx="12973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566149"/>
            <a:ext cx="2230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Successivamente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60">
                <a:latin typeface="Tahoma"/>
                <a:cs typeface="Tahoma"/>
              </a:rPr>
              <a:t>equ</a:t>
            </a:r>
            <a:r>
              <a:rPr dirty="0" sz="1000" spc="-40">
                <a:latin typeface="Tahoma"/>
                <a:cs typeface="Tahoma"/>
              </a:rPr>
              <a:t>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4155" y="1757510"/>
            <a:ext cx="88646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861" y="1781249"/>
            <a:ext cx="12973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83182"/>
            <a:ext cx="247586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35">
                <a:latin typeface="Tahoma"/>
                <a:cs typeface="Tahoma"/>
              </a:rPr>
              <a:t>V</a:t>
            </a:r>
            <a:r>
              <a:rPr dirty="0" sz="1000" spc="-45">
                <a:latin typeface="Tahoma"/>
                <a:cs typeface="Tahoma"/>
              </a:rPr>
              <a:t>ediamo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q</a:t>
            </a:r>
            <a:r>
              <a:rPr dirty="0" sz="1000" spc="-40">
                <a:latin typeface="Tahoma"/>
                <a:cs typeface="Tahoma"/>
              </a:rPr>
              <a:t>uanto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detto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nell’esempio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segue.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503846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990511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1041311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410452"/>
            <a:ext cx="50800" cy="592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473953"/>
            <a:ext cx="50800" cy="5292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586421"/>
            <a:ext cx="4457065" cy="467995"/>
          </a:xfrm>
          <a:custGeom>
            <a:avLst/>
            <a:gdLst/>
            <a:ahLst/>
            <a:cxnLst/>
            <a:rect l="l" t="t" r="r" b="b"/>
            <a:pathLst>
              <a:path w="4457065" h="467994">
                <a:moveTo>
                  <a:pt x="4456606" y="0"/>
                </a:moveTo>
                <a:lnTo>
                  <a:pt x="0" y="0"/>
                </a:lnTo>
                <a:lnTo>
                  <a:pt x="0" y="416789"/>
                </a:lnTo>
                <a:lnTo>
                  <a:pt x="16636" y="454303"/>
                </a:lnTo>
                <a:lnTo>
                  <a:pt x="4405806" y="467589"/>
                </a:lnTo>
                <a:lnTo>
                  <a:pt x="4420049" y="465544"/>
                </a:lnTo>
                <a:lnTo>
                  <a:pt x="4451170" y="439585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461253"/>
            <a:ext cx="0" cy="561340"/>
          </a:xfrm>
          <a:custGeom>
            <a:avLst/>
            <a:gdLst/>
            <a:ahLst/>
            <a:cxnLst/>
            <a:rect l="l" t="t" r="r" b="b"/>
            <a:pathLst>
              <a:path w="0" h="561340">
                <a:moveTo>
                  <a:pt x="0" y="56100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448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435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4231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404103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409073"/>
            <a:ext cx="3848100" cy="917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seguente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disequazione: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marL="1472565">
              <a:lnSpc>
                <a:spcPct val="100000"/>
              </a:lnSpc>
            </a:pPr>
            <a:r>
              <a:rPr dirty="0" sz="1000">
                <a:latin typeface="Tahoma"/>
                <a:cs typeface="Tahoma"/>
              </a:rPr>
              <a:t>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Tahoma"/>
                <a:cs typeface="Tahoma"/>
              </a:rPr>
              <a:t>9)(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Tahoma"/>
                <a:cs typeface="Tahoma"/>
              </a:rPr>
              <a:t>3)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000" spc="-40">
                <a:latin typeface="Tahoma"/>
                <a:cs typeface="Tahoma"/>
              </a:rPr>
              <a:t>Iniziamo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studio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segno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olinomio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9,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ovvero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risolviamo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8084" y="1327323"/>
            <a:ext cx="598805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9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22932" y="1351062"/>
            <a:ext cx="12973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6006" y="1566149"/>
            <a:ext cx="223075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Successivamente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risolve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35">
                <a:latin typeface="Tahoma"/>
                <a:cs typeface="Tahoma"/>
              </a:rPr>
              <a:t>is</a:t>
            </a:r>
            <a:r>
              <a:rPr dirty="0" sz="1000" spc="-60">
                <a:latin typeface="Tahoma"/>
                <a:cs typeface="Tahoma"/>
              </a:rPr>
              <a:t>equ</a:t>
            </a:r>
            <a:r>
              <a:rPr dirty="0" sz="1000" spc="-40">
                <a:latin typeface="Tahoma"/>
                <a:cs typeface="Tahoma"/>
              </a:rPr>
              <a:t>azione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44155" y="1757510"/>
            <a:ext cx="886460" cy="2146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31746" sz="1050" spc="-120">
                <a:latin typeface="Lucida Sans Unicode"/>
                <a:cs typeface="Lucida Sans Unicode"/>
              </a:rPr>
              <a:t>2</a:t>
            </a:r>
            <a:r>
              <a:rPr dirty="0" baseline="31746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66861" y="1781249"/>
            <a:ext cx="129730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</a:tabLst>
            </a:pPr>
            <a:r>
              <a:rPr dirty="0" sz="1000" spc="-114">
                <a:latin typeface="Lucida Sans Unicode"/>
                <a:cs typeface="Lucida Sans Unicode"/>
              </a:rPr>
              <a:t>⇐</a:t>
            </a:r>
            <a:r>
              <a:rPr dirty="0" sz="1000" spc="55">
                <a:latin typeface="Lucida Sans Unicode"/>
                <a:cs typeface="Lucida Sans Unicode"/>
              </a:rPr>
              <a:t>⇒</a:t>
            </a:r>
            <a:r>
              <a:rPr dirty="0" sz="1000">
                <a:latin typeface="Lucida Sans Unicode"/>
                <a:cs typeface="Lucida Sans Unicode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006" y="1996336"/>
            <a:ext cx="266890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>
                <a:latin typeface="Tahoma"/>
                <a:cs typeface="Tahoma"/>
              </a:rPr>
              <a:t>Infine,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studiando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schema,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ha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70520" y="2192490"/>
            <a:ext cx="2268220" cy="1263650"/>
          </a:xfrm>
          <a:custGeom>
            <a:avLst/>
            <a:gdLst/>
            <a:ahLst/>
            <a:cxnLst/>
            <a:rect l="l" t="t" r="r" b="b"/>
            <a:pathLst>
              <a:path w="2268220" h="1263650">
                <a:moveTo>
                  <a:pt x="2267712" y="1263510"/>
                </a:moveTo>
                <a:lnTo>
                  <a:pt x="0" y="1263510"/>
                </a:lnTo>
                <a:lnTo>
                  <a:pt x="0" y="0"/>
                </a:lnTo>
                <a:lnTo>
                  <a:pt x="2267712" y="0"/>
                </a:lnTo>
                <a:lnTo>
                  <a:pt x="2267712" y="126351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09048" y="2780753"/>
            <a:ext cx="48895" cy="32384"/>
          </a:xfrm>
          <a:custGeom>
            <a:avLst/>
            <a:gdLst/>
            <a:ahLst/>
            <a:cxnLst/>
            <a:rect l="l" t="t" r="r" b="b"/>
            <a:pathLst>
              <a:path w="48894" h="32385">
                <a:moveTo>
                  <a:pt x="0" y="0"/>
                </a:moveTo>
                <a:lnTo>
                  <a:pt x="0" y="32385"/>
                </a:lnTo>
                <a:lnTo>
                  <a:pt x="48768" y="1600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54288" y="2674763"/>
            <a:ext cx="86995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5">
                <a:latin typeface="Arial"/>
                <a:cs typeface="Arial"/>
              </a:rPr>
              <a:t>-3</a:t>
            </a:r>
            <a:endParaRPr sz="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32240" y="2674763"/>
            <a:ext cx="39878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7345" algn="l"/>
              </a:tabLst>
            </a:pPr>
            <a:r>
              <a:rPr dirty="0" sz="550" spc="-5">
                <a:latin typeface="Arial"/>
                <a:cs typeface="Arial"/>
              </a:rPr>
              <a:t>-1</a:t>
            </a:r>
            <a:r>
              <a:rPr dirty="0" sz="550" spc="-5">
                <a:latin typeface="Arial"/>
                <a:cs typeface="Arial"/>
              </a:rPr>
              <a:t>	</a:t>
            </a:r>
            <a:r>
              <a:rPr dirty="0" sz="550" spc="-1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95030" y="3160919"/>
            <a:ext cx="6604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1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70315" y="3149870"/>
            <a:ext cx="4826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5">
                <a:latin typeface="Arial"/>
                <a:cs typeface="Arial"/>
              </a:rPr>
              <a:t>-</a:t>
            </a:r>
            <a:endParaRPr sz="5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07881" y="3154061"/>
            <a:ext cx="6604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1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31731" y="3154061"/>
            <a:ext cx="66040" cy="9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50" spc="-10">
                <a:latin typeface="Arial"/>
                <a:cs typeface="Arial"/>
              </a:rPr>
              <a:t>+</a:t>
            </a:r>
            <a:endParaRPr sz="5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23/34</a:t>
            </a:r>
            <a:endParaRPr sz="500">
              <a:latin typeface="Lucida Sans Unicode"/>
              <a:cs typeface="Lucida Sans Unicode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1537804" y="2796755"/>
          <a:ext cx="1581150" cy="270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235"/>
                <a:gridCol w="389001"/>
                <a:gridCol w="313182"/>
                <a:gridCol w="345566"/>
                <a:gridCol w="177165"/>
              </a:tblGrid>
              <a:tr h="9753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500" u="sng">
                          <a:latin typeface="Arial"/>
                          <a:cs typeface="Arial"/>
                        </a:rPr>
                        <a:t> 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>
                          <a:latin typeface="Arial"/>
                          <a:cs typeface="Arial"/>
                        </a:rPr>
                        <a:t>-</a:t>
                      </a:r>
                      <a:endParaRPr sz="500">
                        <a:latin typeface="Arial"/>
                        <a:cs typeface="Arial"/>
                      </a:endParaRPr>
                    </a:p>
                    <a:p>
                      <a:pPr marL="2413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55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>
                          <a:latin typeface="Arial"/>
                          <a:cs typeface="Arial"/>
                        </a:rPr>
                        <a:t>-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dirty="0" sz="550">
                          <a:latin typeface="Arial"/>
                          <a:cs typeface="Arial"/>
                        </a:rPr>
                        <a:t>x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10782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  <a:tr h="64770">
                <a:tc>
                  <a:txBody>
                    <a:bodyPr/>
                    <a:lstStyle/>
                    <a:p>
                      <a:pPr/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24036"/>
            <a:ext cx="36042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661" y="24034"/>
            <a:ext cx="9709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in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f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rma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6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p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dotto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1136736"/>
            <a:ext cx="36042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della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5">
                <a:latin typeface="Tahoma"/>
                <a:cs typeface="Tahoma"/>
              </a:rPr>
              <a:t>tali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≥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1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830" y="1432558"/>
            <a:ext cx="4337050" cy="220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60"/>
              </a:lnSpc>
            </a:pPr>
            <a:r>
              <a:rPr dirty="0" sz="1000" spc="-45">
                <a:solidFill>
                  <a:srgbClr val="00AEEF"/>
                </a:solidFill>
                <a:latin typeface="Tahoma"/>
                <a:cs typeface="Tahoma"/>
              </a:rPr>
              <a:t>Osservazione:</a:t>
            </a:r>
            <a:r>
              <a:rPr dirty="0" sz="1000" spc="130">
                <a:solidFill>
                  <a:srgbClr val="00AEEF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stesso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45">
                <a:latin typeface="Tahoma"/>
                <a:cs typeface="Tahoma"/>
              </a:rPr>
              <a:t>cedimento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pu</a:t>
            </a:r>
            <a:r>
              <a:rPr dirty="0" sz="1000" spc="-55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applic</a:t>
            </a:r>
            <a:r>
              <a:rPr dirty="0" sz="1000" spc="-6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al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o</a:t>
            </a:r>
            <a:r>
              <a:rPr dirty="0" sz="1000" spc="-20">
                <a:latin typeface="Tahoma"/>
                <a:cs typeface="Tahoma"/>
              </a:rPr>
              <a:t>dotto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</a:t>
            </a:r>
            <a:endParaRPr sz="1000">
              <a:latin typeface="Tahoma"/>
              <a:cs typeface="Tahoma"/>
            </a:endParaRPr>
          </a:p>
          <a:p>
            <a:pPr marL="2802255">
              <a:lnSpc>
                <a:spcPts val="800"/>
              </a:lnSpc>
            </a:pPr>
            <a:r>
              <a:rPr dirty="0" sz="700" spc="15" i="1">
                <a:latin typeface="Trebuchet MS"/>
                <a:cs typeface="Trebuchet MS"/>
              </a:rPr>
              <a:t>p</a:t>
            </a:r>
            <a:r>
              <a:rPr dirty="0" sz="700" spc="55">
                <a:latin typeface="Lucida Sans Unicode"/>
                <a:cs typeface="Lucida Sans Unicode"/>
              </a:rPr>
              <a:t>(</a:t>
            </a:r>
            <a:r>
              <a:rPr dirty="0" sz="700" spc="-15" i="1">
                <a:latin typeface="Trebuchet MS"/>
                <a:cs typeface="Trebuchet MS"/>
              </a:rPr>
              <a:t>x</a:t>
            </a:r>
            <a:r>
              <a:rPr dirty="0" sz="700" spc="-150" i="1">
                <a:latin typeface="Trebuchet MS"/>
                <a:cs typeface="Trebuchet MS"/>
              </a:rPr>
              <a:t> </a:t>
            </a:r>
            <a:r>
              <a:rPr dirty="0" sz="700" spc="55"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6656" y="166114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4" h="0">
                <a:moveTo>
                  <a:pt x="0" y="0"/>
                </a:moveTo>
                <a:lnTo>
                  <a:pt x="176847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3830" y="1584907"/>
            <a:ext cx="3984625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9585" algn="l"/>
              </a:tabLst>
            </a:pP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fatt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10">
                <a:latin typeface="Tahoma"/>
                <a:cs typeface="Tahoma"/>
              </a:rPr>
              <a:t>ri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oppure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risolvere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">
                <a:latin typeface="Tahoma"/>
                <a:cs typeface="Tahoma"/>
              </a:rPr>
              <a:t>ti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r>
              <a:rPr dirty="0" sz="1000" spc="13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Bisogna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f</a:t>
            </a:r>
            <a:r>
              <a:rPr dirty="0" sz="1000" spc="-75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03956" y="1657053"/>
            <a:ext cx="2025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 i="1">
                <a:latin typeface="Trebuchet MS"/>
                <a:cs typeface="Trebuchet MS"/>
              </a:rPr>
              <a:t>q</a:t>
            </a:r>
            <a:r>
              <a:rPr dirty="0" sz="700" spc="55">
                <a:latin typeface="Lucida Sans Unicode"/>
                <a:cs typeface="Lucida Sans Unicode"/>
              </a:rPr>
              <a:t>(</a:t>
            </a:r>
            <a:r>
              <a:rPr dirty="0" sz="700" spc="-15" i="1">
                <a:latin typeface="Trebuchet MS"/>
                <a:cs typeface="Trebuchet MS"/>
              </a:rPr>
              <a:t>x</a:t>
            </a:r>
            <a:r>
              <a:rPr dirty="0" sz="700" spc="-150" i="1">
                <a:latin typeface="Trebuchet MS"/>
                <a:cs typeface="Trebuchet MS"/>
              </a:rPr>
              <a:t> </a:t>
            </a:r>
            <a:r>
              <a:rPr dirty="0" sz="700" spc="55">
                <a:latin typeface="Lucida Sans Unicode"/>
                <a:cs typeface="Lucida Sans Unicode"/>
              </a:rPr>
              <a:t>)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830" y="1751201"/>
            <a:ext cx="3767454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attenzione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-550">
                <a:latin typeface="Tahoma"/>
                <a:cs typeface="Tahoma"/>
              </a:rPr>
              <a:t>`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questo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caso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ad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escludere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r</a:t>
            </a:r>
            <a:r>
              <a:rPr dirty="0" sz="1000" spc="-20">
                <a:latin typeface="Tahoma"/>
                <a:cs typeface="Tahoma"/>
              </a:rPr>
              <a:t>adici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0">
                <a:latin typeface="Tahoma"/>
                <a:cs typeface="Tahoma"/>
              </a:rPr>
              <a:t>re.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24/34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05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Sistemi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05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Sistemi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58327"/>
            <a:ext cx="43237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compaiono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disequazioni.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05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Sistemi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830" y="1058327"/>
            <a:ext cx="4323715" cy="455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525">
                <a:latin typeface="Tahoma"/>
                <a:cs typeface="Tahoma"/>
              </a:rPr>
              <a:t>`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compaiono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due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pi</a:t>
            </a:r>
            <a:r>
              <a:rPr dirty="0" sz="1000" spc="-555">
                <a:latin typeface="Tahoma"/>
                <a:cs typeface="Tahoma"/>
              </a:rPr>
              <a:t>u</a:t>
            </a:r>
            <a:r>
              <a:rPr dirty="0" sz="1000" spc="-50">
                <a:latin typeface="Tahoma"/>
                <a:cs typeface="Tahoma"/>
              </a:rPr>
              <a:t>`</a:t>
            </a:r>
            <a:r>
              <a:rPr dirty="0" sz="1000" spc="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disequazioni.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risoluzione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consiste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cerc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(eventuali)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comuni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d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5">
                <a:latin typeface="Tahoma"/>
                <a:cs typeface="Tahoma"/>
              </a:rPr>
              <a:t>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1705610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5">
                <a:solidFill>
                  <a:srgbClr val="CC0000"/>
                </a:solidFill>
                <a:latin typeface="Gill Sans MT"/>
                <a:cs typeface="Gill Sans MT"/>
              </a:rPr>
              <a:t>Sistemi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172067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2440698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2491499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1627264"/>
            <a:ext cx="50800" cy="826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1690765"/>
            <a:ext cx="50800" cy="762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1803233"/>
            <a:ext cx="4457065" cy="701040"/>
          </a:xfrm>
          <a:custGeom>
            <a:avLst/>
            <a:gdLst/>
            <a:ahLst/>
            <a:cxnLst/>
            <a:rect l="l" t="t" r="r" b="b"/>
            <a:pathLst>
              <a:path w="4457065" h="701039">
                <a:moveTo>
                  <a:pt x="4456606" y="0"/>
                </a:moveTo>
                <a:lnTo>
                  <a:pt x="0" y="0"/>
                </a:lnTo>
                <a:lnTo>
                  <a:pt x="0" y="650165"/>
                </a:lnTo>
                <a:lnTo>
                  <a:pt x="16636" y="687679"/>
                </a:lnTo>
                <a:lnTo>
                  <a:pt x="4405806" y="700965"/>
                </a:lnTo>
                <a:lnTo>
                  <a:pt x="4420049" y="698920"/>
                </a:lnTo>
                <a:lnTo>
                  <a:pt x="4451170" y="672962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1678065"/>
            <a:ext cx="0" cy="794385"/>
          </a:xfrm>
          <a:custGeom>
            <a:avLst/>
            <a:gdLst/>
            <a:ahLst/>
            <a:cxnLst/>
            <a:rect l="l" t="t" r="r" b="b"/>
            <a:pathLst>
              <a:path w="0" h="794385">
                <a:moveTo>
                  <a:pt x="0" y="794383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16653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16526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163996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162091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Un</a:t>
            </a:r>
            <a:r>
              <a:rPr dirty="0" spc="15"/>
              <a:t> </a:t>
            </a:r>
            <a:r>
              <a:rPr dirty="0" spc="-45"/>
              <a:t>sistema</a:t>
            </a:r>
            <a:r>
              <a:rPr dirty="0" spc="20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-10"/>
              <a:t> </a:t>
            </a:r>
            <a:r>
              <a:rPr dirty="0" spc="-525"/>
              <a:t>`</a:t>
            </a:r>
            <a:r>
              <a:rPr dirty="0" spc="-85"/>
              <a:t>e</a:t>
            </a:r>
            <a:r>
              <a:rPr dirty="0" spc="20"/>
              <a:t> </a:t>
            </a:r>
            <a:r>
              <a:rPr dirty="0" spc="-45"/>
              <a:t>un</a:t>
            </a:r>
            <a:r>
              <a:rPr dirty="0" spc="15"/>
              <a:t> </a:t>
            </a:r>
            <a:r>
              <a:rPr dirty="0" spc="-45"/>
              <a:t>sistema</a:t>
            </a:r>
            <a:r>
              <a:rPr dirty="0" spc="20"/>
              <a:t> </a:t>
            </a:r>
            <a:r>
              <a:rPr dirty="0" spc="-20"/>
              <a:t>in</a:t>
            </a:r>
            <a:r>
              <a:rPr dirty="0" spc="20"/>
              <a:t> </a:t>
            </a:r>
            <a:r>
              <a:rPr dirty="0" spc="-25"/>
              <a:t>cui</a:t>
            </a:r>
            <a:r>
              <a:rPr dirty="0" spc="20"/>
              <a:t> </a:t>
            </a:r>
            <a:r>
              <a:rPr dirty="0" spc="-40"/>
              <a:t>compaiono</a:t>
            </a:r>
            <a:r>
              <a:rPr dirty="0" spc="15"/>
              <a:t> </a:t>
            </a:r>
            <a:r>
              <a:rPr dirty="0" spc="-60"/>
              <a:t>due</a:t>
            </a:r>
            <a:r>
              <a:rPr dirty="0" spc="20"/>
              <a:t> </a:t>
            </a:r>
            <a:r>
              <a:rPr dirty="0" spc="-50"/>
              <a:t>o</a:t>
            </a:r>
            <a:r>
              <a:rPr dirty="0" spc="15"/>
              <a:t> </a:t>
            </a:r>
            <a:r>
              <a:rPr dirty="0" spc="-20"/>
              <a:t>pi</a:t>
            </a:r>
            <a:r>
              <a:rPr dirty="0" spc="-555"/>
              <a:t>u</a:t>
            </a:r>
            <a:r>
              <a:rPr dirty="0" spc="-50"/>
              <a:t>`</a:t>
            </a:r>
            <a:r>
              <a:rPr dirty="0" spc="25"/>
              <a:t> </a:t>
            </a:r>
            <a:r>
              <a:rPr dirty="0" spc="-35"/>
              <a:t>disequazioni.</a:t>
            </a:r>
            <a:r>
              <a:rPr dirty="0" spc="-25"/>
              <a:t> </a:t>
            </a:r>
            <a:r>
              <a:rPr dirty="0" spc="-10"/>
              <a:t>La</a:t>
            </a:r>
            <a:r>
              <a:rPr dirty="0" spc="15"/>
              <a:t> </a:t>
            </a:r>
            <a:r>
              <a:rPr dirty="0" spc="-35"/>
              <a:t>risoluzione</a:t>
            </a:r>
            <a:r>
              <a:rPr dirty="0" spc="15"/>
              <a:t> </a:t>
            </a:r>
            <a:r>
              <a:rPr dirty="0" spc="-20"/>
              <a:t>di</a:t>
            </a:r>
            <a:r>
              <a:rPr dirty="0" spc="15"/>
              <a:t> </a:t>
            </a:r>
            <a:r>
              <a:rPr dirty="0" spc="-45"/>
              <a:t>un</a:t>
            </a:r>
            <a:r>
              <a:rPr dirty="0" spc="15"/>
              <a:t> </a:t>
            </a:r>
            <a:r>
              <a:rPr dirty="0" spc="-45"/>
              <a:t>sistema</a:t>
            </a:r>
            <a:r>
              <a:rPr dirty="0" spc="20"/>
              <a:t> </a:t>
            </a:r>
            <a:r>
              <a:rPr dirty="0" spc="-40"/>
              <a:t>consiste</a:t>
            </a:r>
            <a:r>
              <a:rPr dirty="0" spc="15"/>
              <a:t> </a:t>
            </a:r>
            <a:r>
              <a:rPr dirty="0" spc="-45"/>
              <a:t>nel</a:t>
            </a:r>
            <a:r>
              <a:rPr dirty="0" spc="15"/>
              <a:t> </a:t>
            </a:r>
            <a:r>
              <a:rPr dirty="0" spc="-45"/>
              <a:t>cerc</a:t>
            </a:r>
            <a:r>
              <a:rPr dirty="0" spc="-80"/>
              <a:t>a</a:t>
            </a:r>
            <a:r>
              <a:rPr dirty="0" spc="-55"/>
              <a:t>re</a:t>
            </a:r>
            <a:r>
              <a:rPr dirty="0" spc="15"/>
              <a:t> </a:t>
            </a:r>
            <a:r>
              <a:rPr dirty="0" spc="-45"/>
              <a:t>le</a:t>
            </a:r>
            <a:r>
              <a:rPr dirty="0" spc="15"/>
              <a:t> </a:t>
            </a:r>
            <a:r>
              <a:rPr dirty="0" spc="-35"/>
              <a:t>(eventuali)</a:t>
            </a:r>
            <a:r>
              <a:rPr dirty="0" spc="15"/>
              <a:t> </a:t>
            </a:r>
            <a:r>
              <a:rPr dirty="0" spc="-30"/>
              <a:t>soluzioni</a:t>
            </a:r>
            <a:r>
              <a:rPr dirty="0" spc="20"/>
              <a:t> </a:t>
            </a:r>
            <a:r>
              <a:rPr dirty="0" spc="-40"/>
              <a:t>comuni</a:t>
            </a:r>
            <a:r>
              <a:rPr dirty="0" spc="-25"/>
              <a:t> </a:t>
            </a:r>
            <a:r>
              <a:rPr dirty="0" spc="-35"/>
              <a:t>alle</a:t>
            </a:r>
            <a:r>
              <a:rPr dirty="0" spc="15"/>
              <a:t> </a:t>
            </a:r>
            <a:r>
              <a:rPr dirty="0" spc="-40"/>
              <a:t>disequazioni</a:t>
            </a:r>
            <a:r>
              <a:rPr dirty="0" spc="15"/>
              <a:t> </a:t>
            </a:r>
            <a:r>
              <a:rPr dirty="0" spc="-50"/>
              <a:t>d</a:t>
            </a:r>
            <a:r>
              <a:rPr dirty="0" spc="-85"/>
              <a:t>e</a:t>
            </a:r>
            <a:r>
              <a:rPr dirty="0" spc="5"/>
              <a:t>l</a:t>
            </a:r>
            <a:r>
              <a:rPr dirty="0" spc="15"/>
              <a:t> </a:t>
            </a:r>
            <a:r>
              <a:rPr dirty="0" spc="-45"/>
              <a:t>sistema.</a:t>
            </a: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pc="-30"/>
              <a:t>Risolviamo</a:t>
            </a:r>
            <a:r>
              <a:rPr dirty="0" spc="15"/>
              <a:t> </a:t>
            </a:r>
            <a:r>
              <a:rPr dirty="0" spc="5"/>
              <a:t>il</a:t>
            </a:r>
            <a:r>
              <a:rPr dirty="0" spc="20"/>
              <a:t> </a:t>
            </a:r>
            <a:r>
              <a:rPr dirty="0" spc="-60"/>
              <a:t>seguente</a:t>
            </a:r>
            <a:r>
              <a:rPr dirty="0" spc="15"/>
              <a:t> </a:t>
            </a:r>
            <a:r>
              <a:rPr dirty="0" spc="-45"/>
              <a:t>sistema</a:t>
            </a:r>
          </a:p>
          <a:p>
            <a:pPr>
              <a:lnSpc>
                <a:spcPct val="100000"/>
              </a:lnSpc>
              <a:spcBef>
                <a:spcPts val="3"/>
              </a:spcBef>
            </a:pPr>
          </a:p>
          <a:p>
            <a:pPr algn="ctr" marR="336550">
              <a:lnSpc>
                <a:spcPct val="100000"/>
              </a:lnSpc>
            </a:pPr>
            <a:r>
              <a:rPr dirty="0" baseline="55555" sz="1500" spc="697">
                <a:latin typeface="Arial"/>
                <a:cs typeface="Arial"/>
              </a:rPr>
              <a:t>(</a:t>
            </a:r>
            <a:r>
              <a:rPr dirty="0" sz="1000" spc="-50"/>
              <a:t>25</a:t>
            </a:r>
            <a:r>
              <a:rPr dirty="0" sz="1000" spc="-95"/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157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≥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/>
              <a:t>0</a:t>
            </a:r>
            <a:endParaRPr sz="1000">
              <a:latin typeface="Lucida Sans Unicode"/>
              <a:cs typeface="Lucida Sans Unicode"/>
            </a:endParaRPr>
          </a:p>
          <a:p>
            <a:pPr algn="ctr" marL="16510">
              <a:lnSpc>
                <a:spcPct val="100000"/>
              </a:lnSpc>
              <a:spcBef>
                <a:spcPts val="234"/>
              </a:spcBef>
            </a:pPr>
            <a:r>
              <a:rPr dirty="0" spc="-45" i="1">
                <a:latin typeface="Arial"/>
                <a:cs typeface="Arial"/>
              </a:rPr>
              <a:t>x</a:t>
            </a:r>
            <a:r>
              <a:rPr dirty="0" spc="-190" i="1">
                <a:latin typeface="Arial"/>
                <a:cs typeface="Arial"/>
              </a:rPr>
              <a:t> </a:t>
            </a:r>
            <a:r>
              <a:rPr dirty="0" baseline="27777" sz="1050" spc="-120">
                <a:latin typeface="Lucida Sans Unicode"/>
                <a:cs typeface="Lucida Sans Unicode"/>
              </a:rPr>
              <a:t>2</a:t>
            </a:r>
            <a:r>
              <a:rPr dirty="0" baseline="27777" sz="1050" spc="75">
                <a:latin typeface="Lucida Sans Unicode"/>
                <a:cs typeface="Lucida Sans Unicode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/>
              <a:t>5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40"/>
              <a:t>+</a:t>
            </a:r>
            <a:r>
              <a:rPr dirty="0" sz="1000" spc="-95"/>
              <a:t> </a:t>
            </a:r>
            <a:r>
              <a:rPr dirty="0" sz="1000" spc="-50"/>
              <a:t>6</a:t>
            </a:r>
            <a:r>
              <a:rPr dirty="0" sz="1000" spc="-40"/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/>
              <a:t>0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3536" y="24034"/>
            <a:ext cx="37719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99649"/>
            <a:ext cx="54673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 b="1">
                <a:solidFill>
                  <a:srgbClr val="007F00"/>
                </a:solidFill>
                <a:latin typeface="Gill Sans MT"/>
                <a:cs typeface="Gill Sans MT"/>
              </a:rPr>
              <a:t>Esempio:</a:t>
            </a:r>
            <a:endParaRPr sz="10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729" y="694422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68835" y="2340000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7330" y="2390800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32336" y="601010"/>
            <a:ext cx="50800" cy="1751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664511"/>
            <a:ext cx="50800" cy="1688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729" y="776979"/>
            <a:ext cx="4457065" cy="1626870"/>
          </a:xfrm>
          <a:custGeom>
            <a:avLst/>
            <a:gdLst/>
            <a:ahLst/>
            <a:cxnLst/>
            <a:rect l="l" t="t" r="r" b="b"/>
            <a:pathLst>
              <a:path w="4457065" h="1626870">
                <a:moveTo>
                  <a:pt x="4456606" y="0"/>
                </a:moveTo>
                <a:lnTo>
                  <a:pt x="0" y="0"/>
                </a:lnTo>
                <a:lnTo>
                  <a:pt x="0" y="1575720"/>
                </a:lnTo>
                <a:lnTo>
                  <a:pt x="16636" y="1613234"/>
                </a:lnTo>
                <a:lnTo>
                  <a:pt x="4405806" y="1626520"/>
                </a:lnTo>
                <a:lnTo>
                  <a:pt x="4420049" y="1624475"/>
                </a:lnTo>
                <a:lnTo>
                  <a:pt x="4451170" y="1598517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32336" y="651811"/>
            <a:ext cx="0" cy="1720214"/>
          </a:xfrm>
          <a:custGeom>
            <a:avLst/>
            <a:gdLst/>
            <a:ahLst/>
            <a:cxnLst/>
            <a:rect l="l" t="t" r="r" b="b"/>
            <a:pathLst>
              <a:path w="0" h="1720214">
                <a:moveTo>
                  <a:pt x="0" y="1719938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6391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6264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6137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594661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3830" y="794992"/>
            <a:ext cx="12528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0">
                <a:latin typeface="Tahoma"/>
                <a:cs typeface="Tahoma"/>
              </a:rPr>
              <a:t>Risolviamo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3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40">
                <a:latin typeface="Tahoma"/>
                <a:cs typeface="Tahoma"/>
              </a:rPr>
              <a:t>0.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297667" y="3367563"/>
            <a:ext cx="16002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0">
                <a:solidFill>
                  <a:srgbClr val="FFF200"/>
                </a:solidFill>
                <a:latin typeface="Lucida Sans Unicode"/>
                <a:cs typeface="Lucida Sans Unicode"/>
              </a:rPr>
              <a:t>5/34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89036"/>
            <a:ext cx="3550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714" y="82758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1632" y="888655"/>
            <a:ext cx="657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1632" y="1070849"/>
            <a:ext cx="80518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89036"/>
            <a:ext cx="3550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714" y="82758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1632" y="888655"/>
            <a:ext cx="657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830" y="1070849"/>
            <a:ext cx="3786504" cy="542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990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80"/>
              </a:spcBef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schema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intersecandole,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5608" y="1698929"/>
            <a:ext cx="2336800" cy="56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1" y="24034"/>
            <a:ext cx="661670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2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Sistemi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disequazioni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3830" y="589036"/>
            <a:ext cx="35509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>
                <a:latin typeface="Tahoma"/>
                <a:cs typeface="Tahoma"/>
              </a:rPr>
              <a:t>Risolvendo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singole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disequazioni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75">
                <a:latin typeface="Tahoma"/>
                <a:cs typeface="Tahoma"/>
              </a:rPr>
              <a:t>p</a:t>
            </a:r>
            <a:r>
              <a:rPr dirty="0" sz="1000" spc="-50">
                <a:latin typeface="Tahoma"/>
                <a:cs typeface="Tahoma"/>
              </a:rPr>
              <a:t>recedente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ottiene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714" y="827584"/>
            <a:ext cx="1276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465">
                <a:latin typeface="Arial"/>
                <a:cs typeface="Arial"/>
              </a:rPr>
              <a:t>(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1632" y="888655"/>
            <a:ext cx="657860" cy="191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Lucida Sans Unicode"/>
                <a:cs typeface="Lucida Sans Unicode"/>
              </a:rPr>
              <a:t>−</a:t>
            </a:r>
            <a:r>
              <a:rPr dirty="0" sz="1000" spc="-50">
                <a:latin typeface="Tahoma"/>
                <a:cs typeface="Tahoma"/>
              </a:rPr>
              <a:t>5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25">
                <a:latin typeface="Lucida Sans Unicode"/>
                <a:cs typeface="Lucida Sans Unicode"/>
              </a:rPr>
              <a:t>≤</a:t>
            </a:r>
            <a:r>
              <a:rPr dirty="0" sz="1000" spc="-40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830" y="1070849"/>
            <a:ext cx="3786504" cy="542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9905">
              <a:lnSpc>
                <a:spcPct val="100000"/>
              </a:lnSpc>
            </a:pP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&lt;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2</a:t>
            </a:r>
            <a:r>
              <a:rPr dirty="0" sz="1000" spc="-95">
                <a:latin typeface="Tahoma"/>
                <a:cs typeface="Tahoma"/>
              </a:rPr>
              <a:t> </a:t>
            </a:r>
            <a:r>
              <a:rPr dirty="0" sz="1000" spc="-140">
                <a:latin typeface="Lucida Sans Unicode"/>
                <a:cs typeface="Lucida Sans Unicode"/>
              </a:rPr>
              <a:t>∨</a:t>
            </a:r>
            <a:r>
              <a:rPr dirty="0" sz="1000" spc="-95">
                <a:latin typeface="Lucida Sans Unicode"/>
                <a:cs typeface="Lucida Sans Unicode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spc="9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3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680"/>
              </a:spcBef>
            </a:pPr>
            <a:r>
              <a:rPr dirty="0" sz="1000" spc="-5">
                <a:latin typeface="Tahoma"/>
                <a:cs typeface="Tahoma"/>
              </a:rPr>
              <a:t>Ri</a:t>
            </a:r>
            <a:r>
              <a:rPr dirty="0" sz="1000" spc="15">
                <a:latin typeface="Tahoma"/>
                <a:cs typeface="Tahoma"/>
              </a:rPr>
              <a:t>p</a:t>
            </a:r>
            <a:r>
              <a:rPr dirty="0" sz="1000" spc="-80">
                <a:latin typeface="Tahoma"/>
                <a:cs typeface="Tahoma"/>
              </a:rPr>
              <a:t>o</a:t>
            </a:r>
            <a:r>
              <a:rPr dirty="0" sz="1000" spc="-30">
                <a:latin typeface="Tahoma"/>
                <a:cs typeface="Tahoma"/>
              </a:rPr>
              <a:t>rtando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di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ciascuna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disequazione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60">
                <a:latin typeface="Tahoma"/>
                <a:cs typeface="Tahoma"/>
              </a:rPr>
              <a:t>schema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65">
                <a:latin typeface="Tahoma"/>
                <a:cs typeface="Tahoma"/>
              </a:rPr>
              <a:t>ed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intersecandole,</a:t>
            </a:r>
            <a:r>
              <a:rPr dirty="0" sz="1000" spc="1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otteniamo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5608" y="1698929"/>
            <a:ext cx="2336800" cy="565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3830" y="2409251"/>
            <a:ext cx="387477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00"/>
              </a:lnSpc>
            </a:pPr>
            <a:r>
              <a:rPr dirty="0" sz="1000" spc="-25">
                <a:latin typeface="Tahoma"/>
                <a:cs typeface="Tahoma"/>
              </a:rPr>
              <a:t>L’insieme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delle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soluzioni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sistema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co</a:t>
            </a:r>
            <a:r>
              <a:rPr dirty="0" sz="1000" spc="-200">
                <a:latin typeface="Tahoma"/>
                <a:cs typeface="Tahoma"/>
              </a:rPr>
              <a:t>s</a:t>
            </a:r>
            <a:r>
              <a:rPr dirty="0" sz="1000" spc="-420">
                <a:latin typeface="Tahoma"/>
                <a:cs typeface="Tahoma"/>
              </a:rPr>
              <a:t>`</a:t>
            </a:r>
            <a:r>
              <a:rPr dirty="0" sz="1000" spc="5">
                <a:latin typeface="Tahoma"/>
                <a:cs typeface="Tahoma"/>
              </a:rPr>
              <a:t>ı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</a:t>
            </a:r>
            <a:r>
              <a:rPr dirty="0" sz="1000" spc="-15">
                <a:latin typeface="Tahoma"/>
                <a:cs typeface="Tahoma"/>
              </a:rPr>
              <a:t>ostituito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dalle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x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25">
                <a:latin typeface="Tahoma"/>
                <a:cs typeface="Tahoma"/>
              </a:rPr>
              <a:t>a</a:t>
            </a:r>
            <a:r>
              <a:rPr dirty="0" sz="1000" spc="5">
                <a:latin typeface="Tahoma"/>
                <a:cs typeface="Tahoma"/>
              </a:rPr>
              <a:t>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che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1200"/>
              </a:lnSpc>
            </a:pP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r>
              <a:rPr dirty="0" sz="1000" spc="-95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140">
                <a:solidFill>
                  <a:srgbClr val="0000FF"/>
                </a:solidFill>
                <a:latin typeface="Lucida Sans Unicode"/>
                <a:cs typeface="Lucida Sans Unicode"/>
              </a:rPr>
              <a:t>∨</a:t>
            </a:r>
            <a:r>
              <a:rPr dirty="0" sz="1000" spc="-95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4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&lt;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00FF"/>
                </a:solidFill>
                <a:latin typeface="Lucida Sans Unicode"/>
                <a:cs typeface="Lucida Sans Unicode"/>
              </a:rPr>
              <a:t>≤</a:t>
            </a:r>
            <a:r>
              <a:rPr dirty="0" sz="1000" spc="-40">
                <a:solidFill>
                  <a:srgbClr val="0000F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r>
              <a:rPr dirty="0" sz="1000" spc="-30">
                <a:latin typeface="Tahoma"/>
                <a:cs typeface="Tahoma"/>
              </a:rPr>
              <a:t>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26/34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322770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4" action="ppaction://hlinksldjump"/>
              </a:rPr>
              <a:t>Alge</a:t>
            </a:r>
            <a:r>
              <a:rPr dirty="0" spc="-50">
                <a:hlinkClick r:id="rId4" action="ppaction://hlinksldjump"/>
              </a:rPr>
              <a:t>b</a:t>
            </a:r>
            <a:r>
              <a:rPr dirty="0" spc="-30">
                <a:hlinkClick r:id="rId4" action="ppaction://hlinksldjump"/>
              </a:rPr>
              <a:t>ra3:</a:t>
            </a:r>
            <a:r>
              <a:rPr dirty="0" spc="75">
                <a:hlinkClick r:id="rId4" action="ppaction://hlinksldjump"/>
              </a:rPr>
              <a:t> </a:t>
            </a:r>
            <a:r>
              <a:rPr dirty="0" spc="-35">
                <a:hlinkClick r:id="rId4" action="ppaction://hlinksldjump"/>
              </a:rPr>
              <a:t>Disequazioni</a:t>
            </a:r>
            <a:r>
              <a:rPr dirty="0" spc="15">
                <a:hlinkClick r:id="rId4" action="ppaction://hlinksldjump"/>
              </a:rPr>
              <a:t> </a:t>
            </a:r>
            <a:r>
              <a:rPr dirty="0" spc="-40">
                <a:hlinkClick r:id="rId4" action="ppaction://hlinksldjump"/>
              </a:rPr>
              <a:t>alge</a:t>
            </a:r>
            <a:r>
              <a:rPr dirty="0" spc="-60">
                <a:hlinkClick r:id="rId4" action="ppaction://hlinksldjump"/>
              </a:rPr>
              <a:t>b</a:t>
            </a:r>
            <a:r>
              <a:rPr dirty="0" spc="-35">
                <a:hlinkClick r:id="rId4" action="ppaction://hlinksldjump"/>
              </a:rPr>
              <a:t>riche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322770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89616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73701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8781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8384"/>
            <a:ext cx="50800" cy="94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1884"/>
            <a:ext cx="50800" cy="877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8729"/>
            <a:ext cx="4457065" cy="822325"/>
          </a:xfrm>
          <a:custGeom>
            <a:avLst/>
            <a:gdLst/>
            <a:ahLst/>
            <a:cxnLst/>
            <a:rect l="l" t="t" r="r" b="b"/>
            <a:pathLst>
              <a:path w="4457065" h="822325">
                <a:moveTo>
                  <a:pt x="4456606" y="0"/>
                </a:moveTo>
                <a:lnTo>
                  <a:pt x="0" y="0"/>
                </a:lnTo>
                <a:lnTo>
                  <a:pt x="0" y="770987"/>
                </a:lnTo>
                <a:lnTo>
                  <a:pt x="16636" y="808501"/>
                </a:lnTo>
                <a:lnTo>
                  <a:pt x="4405806" y="821787"/>
                </a:lnTo>
                <a:lnTo>
                  <a:pt x="4420049" y="819742"/>
                </a:lnTo>
                <a:lnTo>
                  <a:pt x="4451170" y="7937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9184"/>
            <a:ext cx="0" cy="909955"/>
          </a:xfrm>
          <a:custGeom>
            <a:avLst/>
            <a:gdLst/>
            <a:ahLst/>
            <a:cxnLst/>
            <a:rect l="l" t="t" r="r" b="b"/>
            <a:pathLst>
              <a:path w="0" h="909955">
                <a:moveTo>
                  <a:pt x="0" y="909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6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33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210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20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4302"/>
            <a:ext cx="2527300" cy="79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740"/>
              </a:spcBef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45" i="1" u="sng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6111" sz="1500" spc="-75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baseline="-36111" sz="1500" spc="-112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36111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-36111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r" marR="28702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322770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89616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73701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8781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8384"/>
            <a:ext cx="50800" cy="94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1884"/>
            <a:ext cx="50800" cy="877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8729"/>
            <a:ext cx="4457065" cy="822325"/>
          </a:xfrm>
          <a:custGeom>
            <a:avLst/>
            <a:gdLst/>
            <a:ahLst/>
            <a:cxnLst/>
            <a:rect l="l" t="t" r="r" b="b"/>
            <a:pathLst>
              <a:path w="4457065" h="822325">
                <a:moveTo>
                  <a:pt x="4456606" y="0"/>
                </a:moveTo>
                <a:lnTo>
                  <a:pt x="0" y="0"/>
                </a:lnTo>
                <a:lnTo>
                  <a:pt x="0" y="770987"/>
                </a:lnTo>
                <a:lnTo>
                  <a:pt x="16636" y="808501"/>
                </a:lnTo>
                <a:lnTo>
                  <a:pt x="4405806" y="821787"/>
                </a:lnTo>
                <a:lnTo>
                  <a:pt x="4420049" y="819742"/>
                </a:lnTo>
                <a:lnTo>
                  <a:pt x="4451170" y="7937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9184"/>
            <a:ext cx="0" cy="909955"/>
          </a:xfrm>
          <a:custGeom>
            <a:avLst/>
            <a:gdLst/>
            <a:ahLst/>
            <a:cxnLst/>
            <a:rect l="l" t="t" r="r" b="b"/>
            <a:pathLst>
              <a:path w="0" h="909955">
                <a:moveTo>
                  <a:pt x="0" y="909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6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33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210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20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4302"/>
            <a:ext cx="2527300" cy="799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r" marR="5080">
              <a:lnSpc>
                <a:spcPct val="100000"/>
              </a:lnSpc>
              <a:spcBef>
                <a:spcPts val="740"/>
              </a:spcBef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45" i="1" u="sng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6111" sz="1500" spc="-75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baseline="-36111" sz="1500" spc="-112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36111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-36111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r" marR="287020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322770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89616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73701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8781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8384"/>
            <a:ext cx="50800" cy="94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1884"/>
            <a:ext cx="50800" cy="877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8729"/>
            <a:ext cx="4457065" cy="822325"/>
          </a:xfrm>
          <a:custGeom>
            <a:avLst/>
            <a:gdLst/>
            <a:ahLst/>
            <a:cxnLst/>
            <a:rect l="l" t="t" r="r" b="b"/>
            <a:pathLst>
              <a:path w="4457065" h="822325">
                <a:moveTo>
                  <a:pt x="4456606" y="0"/>
                </a:moveTo>
                <a:lnTo>
                  <a:pt x="0" y="0"/>
                </a:lnTo>
                <a:lnTo>
                  <a:pt x="0" y="770987"/>
                </a:lnTo>
                <a:lnTo>
                  <a:pt x="16636" y="808501"/>
                </a:lnTo>
                <a:lnTo>
                  <a:pt x="4405806" y="821787"/>
                </a:lnTo>
                <a:lnTo>
                  <a:pt x="4420049" y="819742"/>
                </a:lnTo>
                <a:lnTo>
                  <a:pt x="4451170" y="7937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9184"/>
            <a:ext cx="0" cy="909955"/>
          </a:xfrm>
          <a:custGeom>
            <a:avLst/>
            <a:gdLst/>
            <a:ahLst/>
            <a:cxnLst/>
            <a:rect l="l" t="t" r="r" b="b"/>
            <a:pathLst>
              <a:path w="0" h="909955">
                <a:moveTo>
                  <a:pt x="0" y="909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6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33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210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20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4302"/>
            <a:ext cx="4261485" cy="155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ctr" marL="133985">
              <a:lnSpc>
                <a:spcPct val="100000"/>
              </a:lnSpc>
              <a:spcBef>
                <a:spcPts val="740"/>
              </a:spcBef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45" i="1" u="sng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6111" sz="1500" spc="-75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baseline="-36111" sz="1500" spc="-112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36111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-36111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ctr" marR="140335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um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riunirli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negativa: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27/34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322770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89616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73701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8781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8384"/>
            <a:ext cx="50800" cy="94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1884"/>
            <a:ext cx="50800" cy="877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8729"/>
            <a:ext cx="4457065" cy="822325"/>
          </a:xfrm>
          <a:custGeom>
            <a:avLst/>
            <a:gdLst/>
            <a:ahLst/>
            <a:cxnLst/>
            <a:rect l="l" t="t" r="r" b="b"/>
            <a:pathLst>
              <a:path w="4457065" h="822325">
                <a:moveTo>
                  <a:pt x="4456606" y="0"/>
                </a:moveTo>
                <a:lnTo>
                  <a:pt x="0" y="0"/>
                </a:lnTo>
                <a:lnTo>
                  <a:pt x="0" y="770987"/>
                </a:lnTo>
                <a:lnTo>
                  <a:pt x="16636" y="808501"/>
                </a:lnTo>
                <a:lnTo>
                  <a:pt x="4405806" y="821787"/>
                </a:lnTo>
                <a:lnTo>
                  <a:pt x="4420049" y="819742"/>
                </a:lnTo>
                <a:lnTo>
                  <a:pt x="4451170" y="7937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9184"/>
            <a:ext cx="0" cy="909955"/>
          </a:xfrm>
          <a:custGeom>
            <a:avLst/>
            <a:gdLst/>
            <a:ahLst/>
            <a:cxnLst/>
            <a:rect l="l" t="t" r="r" b="b"/>
            <a:pathLst>
              <a:path w="0" h="909955">
                <a:moveTo>
                  <a:pt x="0" y="909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6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33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210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20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4302"/>
            <a:ext cx="4261485" cy="183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ctr" marL="133985">
              <a:lnSpc>
                <a:spcPct val="100000"/>
              </a:lnSpc>
              <a:spcBef>
                <a:spcPts val="740"/>
              </a:spcBef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45" i="1" u="sng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6111" sz="1500" spc="-75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baseline="-36111" sz="1500" spc="-112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36111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-36111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ctr" marR="140335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um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riunirli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negativa: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18745">
              <a:lnSpc>
                <a:spcPct val="100000"/>
              </a:lnSpc>
              <a:tabLst>
                <a:tab pos="681990" algn="l"/>
              </a:tabLst>
            </a:pP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56547" y="281809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25155" y="2741851"/>
            <a:ext cx="957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7215" algn="l"/>
                <a:tab pos="909319" algn="l"/>
              </a:tabLst>
            </a:pP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43847" y="265625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3847" y="282863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  <p:transition spd="fast">
    <p:cut thruBlk="0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6517"/>
            <a:ext cx="4608195" cy="350520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5300" y="231718"/>
            <a:ext cx="3227705" cy="20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Esercizi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10">
                <a:solidFill>
                  <a:srgbClr val="CC0000"/>
                </a:solidFill>
                <a:latin typeface="Gill Sans MT"/>
                <a:cs typeface="Gill Sans MT"/>
              </a:rPr>
              <a:t>di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ricapitolazione</a:t>
            </a:r>
            <a:r>
              <a:rPr dirty="0" sz="1400" spc="7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CC0000"/>
                </a:solidFill>
                <a:latin typeface="Gill Sans MT"/>
                <a:cs typeface="Gill Sans MT"/>
              </a:rPr>
              <a:t>sulle</a:t>
            </a:r>
            <a:r>
              <a:rPr dirty="0" sz="1400" spc="8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dirty="0" sz="1400" spc="5">
                <a:solidFill>
                  <a:srgbClr val="CC0000"/>
                </a:solidFill>
                <a:latin typeface="Gill Sans MT"/>
                <a:cs typeface="Gill Sans MT"/>
              </a:rPr>
              <a:t>disequazioni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729" y="896161"/>
            <a:ext cx="4456607" cy="101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4608004" cy="345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68835" y="1737017"/>
            <a:ext cx="114301" cy="114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7330" y="1787817"/>
            <a:ext cx="4304204" cy="63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32336" y="808384"/>
            <a:ext cx="50800" cy="94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2336" y="871884"/>
            <a:ext cx="50800" cy="877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729" y="978729"/>
            <a:ext cx="4457065" cy="822325"/>
          </a:xfrm>
          <a:custGeom>
            <a:avLst/>
            <a:gdLst/>
            <a:ahLst/>
            <a:cxnLst/>
            <a:rect l="l" t="t" r="r" b="b"/>
            <a:pathLst>
              <a:path w="4457065" h="822325">
                <a:moveTo>
                  <a:pt x="4456606" y="0"/>
                </a:moveTo>
                <a:lnTo>
                  <a:pt x="0" y="0"/>
                </a:lnTo>
                <a:lnTo>
                  <a:pt x="0" y="770987"/>
                </a:lnTo>
                <a:lnTo>
                  <a:pt x="16636" y="808501"/>
                </a:lnTo>
                <a:lnTo>
                  <a:pt x="4405806" y="821787"/>
                </a:lnTo>
                <a:lnTo>
                  <a:pt x="4420049" y="819742"/>
                </a:lnTo>
                <a:lnTo>
                  <a:pt x="4451170" y="793784"/>
                </a:lnTo>
                <a:lnTo>
                  <a:pt x="44566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2336" y="859184"/>
            <a:ext cx="0" cy="909955"/>
          </a:xfrm>
          <a:custGeom>
            <a:avLst/>
            <a:gdLst/>
            <a:ahLst/>
            <a:cxnLst/>
            <a:rect l="l" t="t" r="r" b="b"/>
            <a:pathLst>
              <a:path w="0" h="909955">
                <a:moveTo>
                  <a:pt x="0" y="9095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32336" y="8464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336" y="8337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32336" y="821084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32336" y="802034"/>
            <a:ext cx="0" cy="19050"/>
          </a:xfrm>
          <a:custGeom>
            <a:avLst/>
            <a:gdLst/>
            <a:ahLst/>
            <a:cxnLst/>
            <a:rect l="l" t="t" r="r" b="b"/>
            <a:pathLst>
              <a:path w="0" h="19050">
                <a:moveTo>
                  <a:pt x="0" y="19050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13830" y="794302"/>
            <a:ext cx="4261485" cy="183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35" b="1">
                <a:solidFill>
                  <a:srgbClr val="007F00"/>
                </a:solidFill>
                <a:latin typeface="Gill Sans MT"/>
                <a:cs typeface="Gill Sans MT"/>
              </a:rPr>
              <a:t>Esercizio</a:t>
            </a:r>
            <a:endParaRPr sz="10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Si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FF0000"/>
                </a:solidFill>
                <a:latin typeface="Tahoma"/>
                <a:cs typeface="Tahoma"/>
              </a:rPr>
              <a:t>risolva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Tahoma"/>
                <a:cs typeface="Tahoma"/>
              </a:rPr>
              <a:t>la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60">
                <a:solidFill>
                  <a:srgbClr val="FF0000"/>
                </a:solidFill>
                <a:latin typeface="Tahoma"/>
                <a:cs typeface="Tahoma"/>
              </a:rPr>
              <a:t>seguente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FF0000"/>
                </a:solidFill>
                <a:latin typeface="Tahoma"/>
                <a:cs typeface="Tahoma"/>
              </a:rPr>
              <a:t>disequazione</a:t>
            </a:r>
            <a:endParaRPr sz="1000">
              <a:latin typeface="Tahoma"/>
              <a:cs typeface="Tahoma"/>
            </a:endParaRPr>
          </a:p>
          <a:p>
            <a:pPr algn="ctr" marL="133985">
              <a:lnSpc>
                <a:spcPct val="100000"/>
              </a:lnSpc>
              <a:spcBef>
                <a:spcPts val="740"/>
              </a:spcBef>
            </a:pPr>
            <a:r>
              <a:rPr dirty="0" sz="1000" spc="-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45" i="1" u="sng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50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25" u="sng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35" u="sng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50" u="sng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dirty="0" sz="100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000" spc="15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baseline="-36111" sz="1500" spc="-75" i="1">
                <a:solidFill>
                  <a:srgbClr val="FF0000"/>
                </a:solidFill>
                <a:latin typeface="Verdana"/>
                <a:cs typeface="Verdana"/>
              </a:rPr>
              <a:t>&lt;</a:t>
            </a:r>
            <a:r>
              <a:rPr dirty="0" baseline="-36111" sz="1500" spc="-112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baseline="-36111" sz="1500" spc="-75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dirty="0" baseline="-36111" sz="1500" spc="-142" i="1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baseline="-36111" sz="1500">
              <a:latin typeface="Verdana"/>
              <a:cs typeface="Verdana"/>
            </a:endParaRPr>
          </a:p>
          <a:p>
            <a:pPr algn="ctr" marR="140335">
              <a:lnSpc>
                <a:spcPct val="100000"/>
              </a:lnSpc>
              <a:spcBef>
                <a:spcPts val="155"/>
              </a:spcBef>
            </a:pP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dirty="0" sz="1000" spc="-45" i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000" spc="35" i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FF0000"/>
                </a:solidFill>
                <a:latin typeface="Lucida Sans Unicode"/>
                <a:cs typeface="Lucida Sans Unicode"/>
              </a:rPr>
              <a:t>−</a:t>
            </a:r>
            <a:r>
              <a:rPr dirty="0" sz="1000" spc="-95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50">
                <a:solidFill>
                  <a:srgbClr val="FF0000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dirty="0" sz="1000" spc="-25" b="1">
                <a:latin typeface="Gill Sans MT"/>
                <a:cs typeface="Gill Sans MT"/>
              </a:rPr>
              <a:t>Soluzione:</a:t>
            </a:r>
            <a:endParaRPr sz="1000">
              <a:latin typeface="Gill Sans MT"/>
              <a:cs typeface="Gill Sans MT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dirty="0" sz="1000">
                <a:latin typeface="Tahoma"/>
                <a:cs typeface="Tahoma"/>
              </a:rPr>
              <a:t>Si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studiano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5">
                <a:latin typeface="Tahoma"/>
                <a:cs typeface="Tahoma"/>
              </a:rPr>
              <a:t>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5">
                <a:latin typeface="Tahoma"/>
                <a:cs typeface="Tahoma"/>
              </a:rPr>
              <a:t>segni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50">
                <a:latin typeface="Tahoma"/>
                <a:cs typeface="Tahoma"/>
              </a:rPr>
              <a:t>n</a:t>
            </a:r>
            <a:r>
              <a:rPr dirty="0" sz="1000" spc="-50">
                <a:latin typeface="Tahoma"/>
                <a:cs typeface="Tahoma"/>
              </a:rPr>
              <a:t>um</a:t>
            </a:r>
            <a:r>
              <a:rPr dirty="0" sz="1000" spc="-55">
                <a:latin typeface="Tahoma"/>
                <a:cs typeface="Tahoma"/>
              </a:rPr>
              <a:t>era</a:t>
            </a:r>
            <a:r>
              <a:rPr dirty="0" sz="1000" spc="-10">
                <a:latin typeface="Tahoma"/>
                <a:cs typeface="Tahoma"/>
              </a:rPr>
              <a:t>t</a:t>
            </a:r>
            <a:r>
              <a:rPr dirty="0" sz="1000" spc="-5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135" i="1">
                <a:latin typeface="Arial"/>
                <a:cs typeface="Arial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del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0">
                <a:latin typeface="Tahoma"/>
                <a:cs typeface="Tahoma"/>
              </a:rPr>
              <a:t>denominat</a:t>
            </a:r>
            <a:r>
              <a:rPr dirty="0" sz="1000" spc="-70">
                <a:latin typeface="Tahoma"/>
                <a:cs typeface="Tahoma"/>
              </a:rPr>
              <a:t>o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12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55">
                <a:latin typeface="Tahoma"/>
                <a:cs typeface="Tahoma"/>
              </a:rPr>
              <a:t>er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p</a:t>
            </a:r>
            <a:r>
              <a:rPr dirty="0" sz="1000" spc="-20">
                <a:latin typeface="Tahoma"/>
                <a:cs typeface="Tahoma"/>
              </a:rPr>
              <a:t>oi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riunirli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un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35">
                <a:latin typeface="Tahoma"/>
                <a:cs typeface="Tahoma"/>
              </a:rPr>
              <a:t>unico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grafico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e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consider</a:t>
            </a:r>
            <a:r>
              <a:rPr dirty="0" sz="1000" spc="-80">
                <a:latin typeface="Tahoma"/>
                <a:cs typeface="Tahoma"/>
              </a:rPr>
              <a:t>a</a:t>
            </a:r>
            <a:r>
              <a:rPr dirty="0" sz="1000" spc="-55">
                <a:latin typeface="Tahoma"/>
                <a:cs typeface="Tahoma"/>
              </a:rPr>
              <a:t>re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30">
                <a:latin typeface="Tahoma"/>
                <a:cs typeface="Tahoma"/>
              </a:rPr>
              <a:t>soltanto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15">
                <a:latin typeface="Tahoma"/>
                <a:cs typeface="Tahoma"/>
              </a:rPr>
              <a:t>gli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intervalli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in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cui</a:t>
            </a:r>
            <a:r>
              <a:rPr dirty="0" sz="1000" spc="2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la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 i="1">
                <a:latin typeface="Arial"/>
                <a:cs typeface="Arial"/>
              </a:rPr>
              <a:t>x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-135" i="1">
                <a:latin typeface="Arial"/>
                <a:cs typeface="Arial"/>
              </a:rPr>
              <a:t> </a:t>
            </a:r>
            <a:r>
              <a:rPr dirty="0" sz="1000" spc="-20">
                <a:latin typeface="Tahoma"/>
                <a:cs typeface="Tahoma"/>
              </a:rPr>
              <a:t>risulta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45">
                <a:latin typeface="Tahoma"/>
                <a:cs typeface="Tahoma"/>
              </a:rPr>
              <a:t>negativa:</a:t>
            </a:r>
            <a:endParaRPr sz="1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L="118745">
              <a:lnSpc>
                <a:spcPct val="100000"/>
              </a:lnSpc>
              <a:tabLst>
                <a:tab pos="681990" algn="l"/>
              </a:tabLst>
            </a:pPr>
            <a:r>
              <a:rPr dirty="0" sz="1000" spc="-25" i="1">
                <a:latin typeface="Arial"/>
                <a:cs typeface="Arial"/>
              </a:rPr>
              <a:t>N</a:t>
            </a:r>
            <a:r>
              <a:rPr dirty="0" sz="1000" spc="75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spc="-7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3</a:t>
            </a:r>
            <a:r>
              <a:rPr dirty="0" sz="1000" spc="-85">
                <a:latin typeface="Tahoma"/>
                <a:cs typeface="Tahoma"/>
              </a:rPr>
              <a:t>;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56547" y="281809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 h="0">
                <a:moveTo>
                  <a:pt x="0" y="0"/>
                </a:moveTo>
                <a:lnTo>
                  <a:pt x="63258" y="0"/>
                </a:lnTo>
              </a:path>
            </a:pathLst>
          </a:custGeom>
          <a:ln w="505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825155" y="2741851"/>
            <a:ext cx="95758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7215" algn="l"/>
                <a:tab pos="909319" algn="l"/>
              </a:tabLst>
            </a:pPr>
            <a:r>
              <a:rPr dirty="0" sz="1000" spc="-10" i="1">
                <a:latin typeface="Arial"/>
                <a:cs typeface="Arial"/>
              </a:rPr>
              <a:t>D</a:t>
            </a:r>
            <a:r>
              <a:rPr dirty="0" sz="1000" spc="70" i="1">
                <a:latin typeface="Arial"/>
                <a:cs typeface="Arial"/>
              </a:rPr>
              <a:t> </a:t>
            </a:r>
            <a:r>
              <a:rPr dirty="0" sz="1000" spc="-50" i="1">
                <a:latin typeface="Verdana"/>
                <a:cs typeface="Verdana"/>
              </a:rPr>
              <a:t>&gt;</a:t>
            </a:r>
            <a:r>
              <a:rPr dirty="0" sz="1000" spc="-75" i="1">
                <a:latin typeface="Verdana"/>
                <a:cs typeface="Verdana"/>
              </a:rPr>
              <a:t> </a:t>
            </a:r>
            <a:r>
              <a:rPr dirty="0" sz="1000" spc="-50">
                <a:latin typeface="Tahoma"/>
                <a:cs typeface="Tahoma"/>
              </a:rPr>
              <a:t>0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 spc="-85">
                <a:latin typeface="Tahoma"/>
                <a:cs typeface="Tahoma"/>
              </a:rPr>
              <a:t>:</a:t>
            </a:r>
            <a:r>
              <a:rPr dirty="0" sz="1000">
                <a:latin typeface="Tahoma"/>
                <a:cs typeface="Tahoma"/>
              </a:rPr>
              <a:t>	</a:t>
            </a:r>
            <a:r>
              <a:rPr dirty="0" sz="1000" spc="-45" i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dirty="0" sz="1000" spc="90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000" spc="-50" i="1">
                <a:solidFill>
                  <a:srgbClr val="0000FF"/>
                </a:solidFill>
                <a:latin typeface="Verdana"/>
                <a:cs typeface="Verdana"/>
              </a:rPr>
              <a:t>&gt;</a:t>
            </a:r>
            <a:r>
              <a:rPr dirty="0" sz="1000" i="1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dirty="0" sz="1000" spc="-95" i="1">
                <a:latin typeface="Verdana"/>
                <a:cs typeface="Verdana"/>
              </a:rPr>
              <a:t>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43847" y="2656253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43847" y="2828630"/>
            <a:ext cx="889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solidFill>
                  <a:srgbClr val="0000FF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9" action="ppaction://hlinksldjump"/>
              </a:rPr>
              <a:t>Alge</a:t>
            </a:r>
            <a:r>
              <a:rPr dirty="0" spc="-50">
                <a:hlinkClick r:id="rId9" action="ppaction://hlinksldjump"/>
              </a:rPr>
              <a:t>b</a:t>
            </a:r>
            <a:r>
              <a:rPr dirty="0" spc="-30">
                <a:hlinkClick r:id="rId9" action="ppaction://hlinksldjump"/>
              </a:rPr>
              <a:t>ra3:</a:t>
            </a:r>
            <a:r>
              <a:rPr dirty="0" spc="75">
                <a:hlinkClick r:id="rId9" action="ppaction://hlinksldjump"/>
              </a:rPr>
              <a:t> </a:t>
            </a:r>
            <a:r>
              <a:rPr dirty="0" spc="-35">
                <a:hlinkClick r:id="rId9" action="ppaction://hlinksldjump"/>
              </a:rPr>
              <a:t>Disequazioni</a:t>
            </a:r>
            <a:r>
              <a:rPr dirty="0" spc="15">
                <a:hlinkClick r:id="rId9" action="ppaction://hlinksldjump"/>
              </a:rPr>
              <a:t> </a:t>
            </a:r>
            <a:r>
              <a:rPr dirty="0" spc="-40">
                <a:hlinkClick r:id="rId9" action="ppaction://hlinksldjump"/>
              </a:rPr>
              <a:t>alge</a:t>
            </a:r>
            <a:r>
              <a:rPr dirty="0" spc="-60">
                <a:hlinkClick r:id="rId9" action="ppaction://hlinksldjump"/>
              </a:rPr>
              <a:t>b</a:t>
            </a:r>
            <a:r>
              <a:rPr dirty="0" spc="-35">
                <a:hlinkClick r:id="rId9" action="ppaction://hlinksldjump"/>
              </a:rPr>
              <a:t>riche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pc="-55"/>
              <a:t>27</a:t>
            </a:r>
            <a:r>
              <a:rPr dirty="0" spc="-40"/>
              <a:t>/34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260" y="24034"/>
            <a:ext cx="123761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Esercizi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ricapitolazione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sulle</a:t>
            </a:r>
            <a:r>
              <a:rPr dirty="0" sz="500" spc="1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 </a:t>
            </a:r>
            <a:r>
              <a:rPr dirty="0" sz="500" spc="-45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disequ</a:t>
            </a:r>
            <a:r>
              <a:rPr dirty="0" sz="500" spc="-4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azio</a:t>
            </a:r>
            <a:r>
              <a:rPr dirty="0" sz="500" spc="-30">
                <a:solidFill>
                  <a:srgbClr val="7A0000"/>
                </a:solidFill>
                <a:latin typeface="Lucida Sans Unicode"/>
                <a:cs typeface="Lucida Sans Unicode"/>
                <a:hlinkClick r:id="rId2" action="ppaction://hlinksldjump"/>
              </a:rPr>
              <a:t>ni</a:t>
            </a:r>
            <a:endParaRPr sz="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3995" y="0"/>
            <a:ext cx="2304415" cy="127000"/>
          </a:xfrm>
          <a:custGeom>
            <a:avLst/>
            <a:gdLst/>
            <a:ahLst/>
            <a:cxnLst/>
            <a:rect l="l" t="t" r="r" b="b"/>
            <a:pathLst>
              <a:path w="2304415" h="127000">
                <a:moveTo>
                  <a:pt x="0" y="126530"/>
                </a:moveTo>
                <a:lnTo>
                  <a:pt x="2303995" y="126530"/>
                </a:lnTo>
                <a:lnTo>
                  <a:pt x="2303995" y="12"/>
                </a:lnTo>
                <a:lnTo>
                  <a:pt x="0" y="12"/>
                </a:lnTo>
                <a:lnTo>
                  <a:pt x="0" y="126530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64623"/>
            <a:ext cx="1383030" cy="91440"/>
          </a:xfrm>
          <a:custGeom>
            <a:avLst/>
            <a:gdLst/>
            <a:ahLst/>
            <a:cxnLst/>
            <a:rect l="l" t="t" r="r" b="b"/>
            <a:pathLst>
              <a:path w="1383030" h="91439">
                <a:moveTo>
                  <a:pt x="0" y="91376"/>
                </a:moveTo>
                <a:lnTo>
                  <a:pt x="1382420" y="91376"/>
                </a:lnTo>
                <a:lnTo>
                  <a:pt x="1382420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2420" y="3364623"/>
            <a:ext cx="1935480" cy="91440"/>
          </a:xfrm>
          <a:custGeom>
            <a:avLst/>
            <a:gdLst/>
            <a:ahLst/>
            <a:cxnLst/>
            <a:rect l="l" t="t" r="r" b="b"/>
            <a:pathLst>
              <a:path w="1935479" h="91439">
                <a:moveTo>
                  <a:pt x="0" y="91376"/>
                </a:moveTo>
                <a:lnTo>
                  <a:pt x="1935352" y="91376"/>
                </a:lnTo>
                <a:lnTo>
                  <a:pt x="1935352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17760" y="3364623"/>
            <a:ext cx="829944" cy="91440"/>
          </a:xfrm>
          <a:custGeom>
            <a:avLst/>
            <a:gdLst/>
            <a:ahLst/>
            <a:cxnLst/>
            <a:rect l="l" t="t" r="r" b="b"/>
            <a:pathLst>
              <a:path w="829945" h="91439">
                <a:moveTo>
                  <a:pt x="0" y="91376"/>
                </a:moveTo>
                <a:lnTo>
                  <a:pt x="829411" y="91376"/>
                </a:lnTo>
                <a:lnTo>
                  <a:pt x="829411" y="0"/>
                </a:lnTo>
                <a:lnTo>
                  <a:pt x="0" y="0"/>
                </a:lnTo>
                <a:lnTo>
                  <a:pt x="0" y="9137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47172" y="3364623"/>
            <a:ext cx="461009" cy="91440"/>
          </a:xfrm>
          <a:custGeom>
            <a:avLst/>
            <a:gdLst/>
            <a:ahLst/>
            <a:cxnLst/>
            <a:rect l="l" t="t" r="r" b="b"/>
            <a:pathLst>
              <a:path w="461010" h="91439">
                <a:moveTo>
                  <a:pt x="0" y="91376"/>
                </a:moveTo>
                <a:lnTo>
                  <a:pt x="460832" y="91376"/>
                </a:lnTo>
                <a:lnTo>
                  <a:pt x="460832" y="0"/>
                </a:lnTo>
                <a:lnTo>
                  <a:pt x="0" y="0"/>
                </a:lnTo>
                <a:lnTo>
                  <a:pt x="0" y="91376"/>
                </a:lnTo>
              </a:path>
            </a:pathLst>
          </a:custGeom>
          <a:solidFill>
            <a:srgbClr val="A3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Salvat</a:t>
            </a:r>
            <a:r>
              <a:rPr dirty="0" spc="-35"/>
              <a:t>o</a:t>
            </a:r>
            <a:r>
              <a:rPr dirty="0" spc="-35"/>
              <a:t>re</a:t>
            </a:r>
            <a:r>
              <a:rPr dirty="0" spc="15"/>
              <a:t> </a:t>
            </a:r>
            <a:r>
              <a:rPr dirty="0" spc="15"/>
              <a:t>F</a:t>
            </a:r>
            <a:r>
              <a:rPr dirty="0" spc="-35"/>
              <a:t>ragapane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>
                <a:hlinkClick r:id="rId3" action="ppaction://hlinksldjump"/>
              </a:rPr>
              <a:t>Alge</a:t>
            </a:r>
            <a:r>
              <a:rPr dirty="0" spc="-50">
                <a:hlinkClick r:id="rId3" action="ppaction://hlinksldjump"/>
              </a:rPr>
              <a:t>b</a:t>
            </a:r>
            <a:r>
              <a:rPr dirty="0" spc="-30">
                <a:hlinkClick r:id="rId3" action="ppaction://hlinksldjump"/>
              </a:rPr>
              <a:t>ra3:</a:t>
            </a:r>
            <a:r>
              <a:rPr dirty="0" spc="75">
                <a:hlinkClick r:id="rId3" action="ppaction://hlinksldjump"/>
              </a:rPr>
              <a:t> </a:t>
            </a:r>
            <a:r>
              <a:rPr dirty="0" spc="-35">
                <a:hlinkClick r:id="rId3" action="ppaction://hlinksldjump"/>
              </a:rPr>
              <a:t>Disequazioni</a:t>
            </a:r>
            <a:r>
              <a:rPr dirty="0" spc="15">
                <a:hlinkClick r:id="rId3" action="ppaction://hlinksldjump"/>
              </a:rPr>
              <a:t> </a:t>
            </a:r>
            <a:r>
              <a:rPr dirty="0" spc="-40">
                <a:hlinkClick r:id="rId3" action="ppaction://hlinksldjump"/>
              </a:rPr>
              <a:t>alge</a:t>
            </a:r>
            <a:r>
              <a:rPr dirty="0" spc="-60">
                <a:hlinkClick r:id="rId3" action="ppaction://hlinksldjump"/>
              </a:rPr>
              <a:t>b</a:t>
            </a:r>
            <a:r>
              <a:rPr dirty="0" spc="-35">
                <a:hlinkClick r:id="rId3" action="ppaction://hlinksldjump"/>
              </a:rPr>
              <a:t>riche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80865" y="3367563"/>
            <a:ext cx="19367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-45">
                <a:solidFill>
                  <a:srgbClr val="FFF200"/>
                </a:solidFill>
                <a:latin typeface="Lucida Sans Unicode"/>
                <a:cs typeface="Lucida Sans Unicode"/>
              </a:rPr>
              <a:t>28/34</a:t>
            </a:r>
            <a:endParaRPr sz="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Salvatore Fragapane  Sapienza Università di Roma </dc:creator>
  <dc:title>Algebra3: Disequazioni algebriche</dc:title>
  <dcterms:created xsi:type="dcterms:W3CDTF">2023-04-06T10:55:54Z</dcterms:created>
  <dcterms:modified xsi:type="dcterms:W3CDTF">2023-04-06T10:55:54Z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2017-09-28T00:00:00Z</vt:filetime>
  </property>
  <property fmtid="{D5CDD505-2E9C-101B-9397-08002B2CF9AE}" pid="3" name="LastSaved">
    <vt:filetime>2023-04-06T00:00:00Z</vt:filetime>
  </property>
</Properties>
</file>